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57" r:id="rId4"/>
    <p:sldId id="258" r:id="rId5"/>
    <p:sldId id="282" r:id="rId6"/>
    <p:sldId id="283" r:id="rId7"/>
    <p:sldId id="284" r:id="rId8"/>
    <p:sldId id="285" r:id="rId9"/>
    <p:sldId id="286" r:id="rId10"/>
    <p:sldId id="263" r:id="rId11"/>
    <p:sldId id="287" r:id="rId12"/>
    <p:sldId id="289" r:id="rId13"/>
    <p:sldId id="288" r:id="rId14"/>
    <p:sldId id="290" r:id="rId15"/>
    <p:sldId id="292" r:id="rId16"/>
    <p:sldId id="269" r:id="rId17"/>
    <p:sldId id="291" r:id="rId18"/>
    <p:sldId id="293" r:id="rId19"/>
    <p:sldId id="294" r:id="rId20"/>
    <p:sldId id="295" r:id="rId21"/>
    <p:sldId id="296" r:id="rId22"/>
    <p:sldId id="275" r:id="rId23"/>
    <p:sldId id="297" r:id="rId24"/>
    <p:sldId id="298" r:id="rId25"/>
    <p:sldId id="299" r:id="rId26"/>
    <p:sldId id="301" r:id="rId27"/>
    <p:sldId id="281" r:id="rId28"/>
    <p:sldId id="30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B397"/>
    <a:srgbClr val="25211E"/>
    <a:srgbClr val="255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2019/7/9</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297820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0700" y="685800"/>
            <a:ext cx="6096600"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What we offer">
    <p:spTree>
      <p:nvGrpSpPr>
        <p:cNvPr id="1" name=""/>
        <p:cNvGrpSpPr/>
        <p:nvPr/>
      </p:nvGrpSpPr>
      <p:grpSpPr>
        <a:xfrm>
          <a:off x="0" y="0"/>
          <a:ext cx="0" cy="0"/>
          <a:chOff x="0" y="0"/>
          <a:chExt cx="0" cy="0"/>
        </a:xfrm>
      </p:grpSpPr>
      <p:sp>
        <p:nvSpPr>
          <p:cNvPr id="66" name="Shape 66"/>
          <p:cNvSpPr>
            <a:spLocks noGrp="1"/>
          </p:cNvSpPr>
          <p:nvPr>
            <p:ph type="sldNum" sz="quarter" idx="2"/>
          </p:nvPr>
        </p:nvSpPr>
        <p:spPr>
          <a:prstGeom prst="rect">
            <a:avLst/>
          </a:prstGeom>
        </p:spPr>
        <p:txBody>
          <a:bodyPr/>
          <a:lstStyle/>
          <a:p>
            <a:fld id="{86CB4B4D-7CA3-9044-876B-883B54F8677D}" type="slidenum">
              <a:rPr/>
              <a:t>‹#›</a:t>
            </a:fld>
            <a:endParaRPr/>
          </a:p>
        </p:txBody>
      </p:sp>
      <p:sp>
        <p:nvSpPr>
          <p:cNvPr id="67" name="Shape 67"/>
          <p:cNvSpPr>
            <a:spLocks noGrp="1"/>
          </p:cNvSpPr>
          <p:nvPr>
            <p:ph type="pic" idx="13"/>
          </p:nvPr>
        </p:nvSpPr>
        <p:spPr>
          <a:xfrm>
            <a:off x="-4913" y="1623060"/>
            <a:ext cx="12200656" cy="3280410"/>
          </a:xfrm>
          <a:prstGeom prst="rect">
            <a:avLst/>
          </a:prstGeom>
        </p:spPr>
        <p:txBody>
          <a:bodyPr lIns="91439" tIns="45719" rIns="91439" bIns="45719">
            <a:noAutofit/>
          </a:bodyPr>
          <a:lstStyle/>
          <a:p>
            <a:endParaRPr/>
          </a:p>
        </p:txBody>
      </p:sp>
    </p:spTree>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502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595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1039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240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8865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7199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7340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3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2129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7710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148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66111"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8795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tags" Target="../tags/tag6.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tags" Target="../tags/tag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ags" Target="../tags/tag8.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ags" Target="../tags/tag10.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tags" Target="../tags/tag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xml"/><Relationship Id="rId1" Type="http://schemas.openxmlformats.org/officeDocument/2006/relationships/tags" Target="../tags/tag12.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xml"/><Relationship Id="rId1" Type="http://schemas.openxmlformats.org/officeDocument/2006/relationships/tags" Target="../tags/tag13.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1.xml"/><Relationship Id="rId1" Type="http://schemas.openxmlformats.org/officeDocument/2006/relationships/tags" Target="../tags/tag14.xml"/><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1.xml"/><Relationship Id="rId1" Type="http://schemas.openxmlformats.org/officeDocument/2006/relationships/tags" Target="../tags/tag15.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ags" Target="../tags/tag16.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17.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18.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ags" Target="../tags/tag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ags" Target="../tags/tag3.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4.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5.xml"/><Relationship Id="rId5" Type="http://schemas.openxmlformats.org/officeDocument/2006/relationships/image" Target="../media/image8.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otolia_79092414_Subscription_Monthly_XXL.jpg" descr="C:\Users\Administrator\Desktop\QQ截图20170321145957.jpgQQ截图20170321145957"/>
          <p:cNvPicPr>
            <a:picLocks noGrp="1" noChangeAspect="1"/>
          </p:cNvPicPr>
          <p:nvPr/>
        </p:nvPicPr>
        <p:blipFill>
          <a:blip r:embed="rId2" cstate="print"/>
          <a:srcRect/>
          <a:stretch>
            <a:fillRect/>
          </a:stretch>
        </p:blipFill>
        <p:spPr>
          <a:xfrm>
            <a:off x="635" y="-205105"/>
            <a:ext cx="12191365" cy="7825105"/>
          </a:xfrm>
          <a:prstGeom prst="rect">
            <a:avLst/>
          </a:prstGeom>
        </p:spPr>
      </p:pic>
      <p:sp>
        <p:nvSpPr>
          <p:cNvPr id="358" name="Shape 358"/>
          <p:cNvSpPr/>
          <p:nvPr/>
        </p:nvSpPr>
        <p:spPr>
          <a:xfrm>
            <a:off x="-1" y="-7921"/>
            <a:ext cx="12192001" cy="2777477"/>
          </a:xfrm>
          <a:custGeom>
            <a:avLst/>
            <a:gdLst/>
            <a:ahLst/>
            <a:cxnLst>
              <a:cxn ang="0">
                <a:pos x="wd2" y="hd2"/>
              </a:cxn>
              <a:cxn ang="5400000">
                <a:pos x="wd2" y="hd2"/>
              </a:cxn>
              <a:cxn ang="10800000">
                <a:pos x="wd2" y="hd2"/>
              </a:cxn>
              <a:cxn ang="16200000">
                <a:pos x="wd2" y="hd2"/>
              </a:cxn>
            </a:cxnLst>
            <a:rect l="0" t="0" r="r" b="b"/>
            <a:pathLst>
              <a:path w="21600" h="20553" extrusionOk="0">
                <a:moveTo>
                  <a:pt x="0" y="0"/>
                </a:moveTo>
                <a:lnTo>
                  <a:pt x="21600" y="0"/>
                </a:lnTo>
                <a:lnTo>
                  <a:pt x="21600" y="12217"/>
                </a:lnTo>
                <a:cubicBezTo>
                  <a:pt x="19890" y="10810"/>
                  <a:pt x="18133" y="10717"/>
                  <a:pt x="16415" y="11941"/>
                </a:cubicBezTo>
                <a:cubicBezTo>
                  <a:pt x="14735" y="13138"/>
                  <a:pt x="13136" y="15570"/>
                  <a:pt x="11491" y="17512"/>
                </a:cubicBezTo>
                <a:cubicBezTo>
                  <a:pt x="10484" y="18703"/>
                  <a:pt x="9465" y="19713"/>
                  <a:pt x="8433" y="20203"/>
                </a:cubicBezTo>
                <a:cubicBezTo>
                  <a:pt x="5486" y="21600"/>
                  <a:pt x="2509" y="18790"/>
                  <a:pt x="0" y="12217"/>
                </a:cubicBezTo>
                <a:lnTo>
                  <a:pt x="0" y="0"/>
                </a:lnTo>
                <a:close/>
              </a:path>
            </a:pathLst>
          </a:custGeom>
          <a:solidFill>
            <a:srgbClr val="C2B498"/>
          </a:solidFill>
          <a:ln w="12700">
            <a:miter lim="400000"/>
          </a:ln>
        </p:spPr>
        <p:txBody>
          <a:bodyPr lIns="45719" rIns="45719" anchor="ctr"/>
          <a:lstStyle/>
          <a:p>
            <a:endParaRPr/>
          </a:p>
        </p:txBody>
      </p:sp>
      <p:sp>
        <p:nvSpPr>
          <p:cNvPr id="359" name="Shape 359"/>
          <p:cNvSpPr/>
          <p:nvPr/>
        </p:nvSpPr>
        <p:spPr>
          <a:xfrm>
            <a:off x="-1" y="-7921"/>
            <a:ext cx="12192001" cy="2579279"/>
          </a:xfrm>
          <a:custGeom>
            <a:avLst/>
            <a:gdLst/>
            <a:ahLst/>
            <a:cxnLst>
              <a:cxn ang="0">
                <a:pos x="wd2" y="hd2"/>
              </a:cxn>
              <a:cxn ang="5400000">
                <a:pos x="wd2" y="hd2"/>
              </a:cxn>
              <a:cxn ang="10800000">
                <a:pos x="wd2" y="hd2"/>
              </a:cxn>
              <a:cxn ang="16200000">
                <a:pos x="wd2" y="hd2"/>
              </a:cxn>
            </a:cxnLst>
            <a:rect l="0" t="0" r="r" b="b"/>
            <a:pathLst>
              <a:path w="21600" h="20612" extrusionOk="0">
                <a:moveTo>
                  <a:pt x="0" y="0"/>
                </a:moveTo>
                <a:lnTo>
                  <a:pt x="21600" y="0"/>
                </a:lnTo>
                <a:lnTo>
                  <a:pt x="21600" y="13148"/>
                </a:lnTo>
                <a:cubicBezTo>
                  <a:pt x="20748" y="12312"/>
                  <a:pt x="19882" y="11841"/>
                  <a:pt x="19012" y="11741"/>
                </a:cubicBezTo>
                <a:cubicBezTo>
                  <a:pt x="18145" y="11640"/>
                  <a:pt x="17277" y="11908"/>
                  <a:pt x="16415" y="12368"/>
                </a:cubicBezTo>
                <a:cubicBezTo>
                  <a:pt x="15577" y="12814"/>
                  <a:pt x="14752" y="13438"/>
                  <a:pt x="13937" y="14354"/>
                </a:cubicBezTo>
                <a:cubicBezTo>
                  <a:pt x="13117" y="15276"/>
                  <a:pt x="12312" y="16489"/>
                  <a:pt x="11491" y="17502"/>
                </a:cubicBezTo>
                <a:cubicBezTo>
                  <a:pt x="10989" y="18122"/>
                  <a:pt x="10482" y="18667"/>
                  <a:pt x="9972" y="19122"/>
                </a:cubicBezTo>
                <a:cubicBezTo>
                  <a:pt x="9462" y="19576"/>
                  <a:pt x="8949" y="19940"/>
                  <a:pt x="8433" y="20190"/>
                </a:cubicBezTo>
                <a:cubicBezTo>
                  <a:pt x="5526" y="21600"/>
                  <a:pt x="2584" y="19459"/>
                  <a:pt x="0" y="13972"/>
                </a:cubicBezTo>
                <a:lnTo>
                  <a:pt x="0" y="0"/>
                </a:lnTo>
                <a:close/>
              </a:path>
            </a:pathLst>
          </a:custGeom>
          <a:solidFill>
            <a:srgbClr val="25211E"/>
          </a:solidFill>
          <a:ln w="12700">
            <a:miter lim="400000"/>
          </a:ln>
        </p:spPr>
        <p:txBody>
          <a:bodyPr lIns="45719" rIns="45719" anchor="ctr"/>
          <a:lstStyle/>
          <a:p>
            <a:endParaRPr/>
          </a:p>
        </p:txBody>
      </p:sp>
      <p:sp>
        <p:nvSpPr>
          <p:cNvPr id="360" name="Shape 360"/>
          <p:cNvSpPr/>
          <p:nvPr/>
        </p:nvSpPr>
        <p:spPr>
          <a:xfrm>
            <a:off x="1214387" y="1379617"/>
            <a:ext cx="5441826" cy="866775"/>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dirty="0">
                <a:latin typeface="Vani" panose="020B0502040204020203" charset="0"/>
              </a:rPr>
              <a:t>Frequently, your initial font choice is taken out of your hands; companies often specify a typeface, companies often specify a typeface, or even a set of fonts, as part of</a:t>
            </a:r>
          </a:p>
        </p:txBody>
      </p:sp>
      <p:sp>
        <p:nvSpPr>
          <p:cNvPr id="361" name="Shape 361"/>
          <p:cNvSpPr/>
          <p:nvPr/>
        </p:nvSpPr>
        <p:spPr>
          <a:xfrm>
            <a:off x="816815" y="452730"/>
            <a:ext cx="6236970" cy="76200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dirty="0">
                <a:latin typeface="方正姚体" panose="02010601030101010101" charset="-122"/>
                <a:ea typeface="方正姚体" panose="02010601030101010101" charset="-122"/>
              </a:rPr>
              <a:t>时尚服装类营销策划</a:t>
            </a:r>
            <a:r>
              <a:rPr lang="zh-CN" dirty="0">
                <a:latin typeface="方正姚体" panose="02010601030101010101" charset="-122"/>
                <a:ea typeface="方正姚体" panose="02010601030101010101" charset="-122"/>
              </a:rPr>
              <a:t>模板</a:t>
            </a:r>
          </a:p>
        </p:txBody>
      </p:sp>
      <p:sp>
        <p:nvSpPr>
          <p:cNvPr id="362" name="Shape 362"/>
          <p:cNvSpPr/>
          <p:nvPr/>
        </p:nvSpPr>
        <p:spPr>
          <a:xfrm>
            <a:off x="3229548" y="210540"/>
            <a:ext cx="1411504" cy="316740"/>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dirty="0">
                <a:latin typeface="Vani" panose="020B0502040204020203" charset="0"/>
              </a:rPr>
              <a:t>fashion in life</a:t>
            </a:r>
          </a:p>
        </p:txBody>
      </p:sp>
      <p:grpSp>
        <p:nvGrpSpPr>
          <p:cNvPr id="365" name="Group 365"/>
          <p:cNvGrpSpPr/>
          <p:nvPr/>
        </p:nvGrpSpPr>
        <p:grpSpPr>
          <a:xfrm>
            <a:off x="3297373" y="1218218"/>
            <a:ext cx="1275855" cy="139701"/>
            <a:chOff x="0" y="6350"/>
            <a:chExt cx="1275853" cy="139700"/>
          </a:xfrm>
        </p:grpSpPr>
        <p:sp>
          <p:nvSpPr>
            <p:cNvPr id="363" name="Shape 363"/>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a:endParaRPr/>
            </a:p>
          </p:txBody>
        </p:sp>
        <p:sp>
          <p:nvSpPr>
            <p:cNvPr id="364" name="Shape 364"/>
            <p:cNvSpPr/>
            <p:nvPr/>
          </p:nvSpPr>
          <p:spPr>
            <a:xfrm>
              <a:off x="572838" y="6350"/>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a:endParaRPr>
                <a:latin typeface="Vani" panose="020B0502040204020203" charset="0"/>
              </a:endParaRPr>
            </a:p>
          </p:txBody>
        </p:sp>
      </p:grpSp>
    </p:spTree>
  </p:cSld>
  <p:clrMapOvr>
    <a:masterClrMapping/>
  </p:clrMapOvr>
  <p:transition advTm="3479">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2" name="7.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6202680" y="-1905"/>
            <a:ext cx="5993130" cy="6885940"/>
          </a:xfrm>
          <a:prstGeom prst="rect">
            <a:avLst/>
          </a:prstGeom>
        </p:spPr>
      </p:pic>
      <p:sp>
        <p:nvSpPr>
          <p:cNvPr id="473" name="Shape 473"/>
          <p:cNvSpPr>
            <a:spLocks noGrp="1"/>
          </p:cNvSpPr>
          <p:nvPr>
            <p:ph type="sldNum" sz="quarter" idx="2"/>
          </p:nvPr>
        </p:nvSpPr>
        <p:spPr>
          <a:xfrm>
            <a:off x="11186737"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10</a:t>
            </a:fld>
            <a:endParaRPr sz="900">
              <a:latin typeface="方正姚体" panose="02010601030101010101" charset="-122"/>
              <a:ea typeface="方正姚体" panose="02010601030101010101" charset="-122"/>
            </a:endParaRPr>
          </a:p>
        </p:txBody>
      </p:sp>
      <p:sp>
        <p:nvSpPr>
          <p:cNvPr id="474" name="Shape 474"/>
          <p:cNvSpPr/>
          <p:nvPr/>
        </p:nvSpPr>
        <p:spPr>
          <a:xfrm>
            <a:off x="961607" y="442122"/>
            <a:ext cx="1936750" cy="1508760"/>
          </a:xfrm>
          <a:prstGeom prst="rect">
            <a:avLst/>
          </a:prstGeom>
          <a:ln w="12700">
            <a:miter lim="400000"/>
          </a:ln>
        </p:spPr>
        <p:txBody>
          <a:bodyPr wrap="none" lIns="0" tIns="0" rIns="0" bIns="0" anchor="ctr">
            <a:spAutoFit/>
          </a:bodyPr>
          <a:lstStyle/>
          <a:p>
            <a:pPr algn="l" defTabSz="4572000">
              <a:lnSpc>
                <a:spcPct val="150000"/>
              </a:lnSpc>
              <a:defRPr sz="6600" b="1" spc="500">
                <a:solidFill>
                  <a:srgbClr val="000000"/>
                </a:solidFill>
                <a:latin typeface="Montserrat Semi"/>
                <a:ea typeface="Montserrat Semi"/>
                <a:cs typeface="Montserrat Semi"/>
                <a:sym typeface="Montserrat Semi"/>
              </a:defRPr>
            </a:pPr>
            <a:r>
              <a:rPr sz="3300">
                <a:latin typeface="方正姚体" panose="02010601030101010101" charset="-122"/>
                <a:ea typeface="方正姚体" panose="02010601030101010101" charset="-122"/>
              </a:rPr>
              <a:t>单击此处</a:t>
            </a:r>
          </a:p>
          <a:p>
            <a:pPr algn="l" defTabSz="4572000">
              <a:lnSpc>
                <a:spcPct val="150000"/>
              </a:lnSpc>
              <a:defRPr sz="6600" b="1" spc="500">
                <a:solidFill>
                  <a:srgbClr val="000000"/>
                </a:solidFill>
                <a:latin typeface="Montserrat Semi"/>
                <a:ea typeface="Montserrat Semi"/>
                <a:cs typeface="Montserrat Semi"/>
                <a:sym typeface="Montserrat Semi"/>
              </a:defRPr>
            </a:pPr>
            <a:r>
              <a:rPr sz="3300">
                <a:latin typeface="方正姚体" panose="02010601030101010101" charset="-122"/>
                <a:ea typeface="方正姚体" panose="02010601030101010101" charset="-122"/>
              </a:rPr>
              <a:t>添加标题</a:t>
            </a:r>
          </a:p>
        </p:txBody>
      </p:sp>
      <p:sp>
        <p:nvSpPr>
          <p:cNvPr id="475" name="Shape 475"/>
          <p:cNvSpPr/>
          <p:nvPr/>
        </p:nvSpPr>
        <p:spPr>
          <a:xfrm>
            <a:off x="1566844" y="2917772"/>
            <a:ext cx="4213849"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76" name="Shape 476"/>
          <p:cNvSpPr/>
          <p:nvPr/>
        </p:nvSpPr>
        <p:spPr>
          <a:xfrm>
            <a:off x="1625626" y="2609169"/>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477" name="Shape 477"/>
          <p:cNvSpPr/>
          <p:nvPr/>
        </p:nvSpPr>
        <p:spPr>
          <a:xfrm>
            <a:off x="961607" y="2613924"/>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78" name="Shape 478"/>
          <p:cNvSpPr/>
          <p:nvPr/>
        </p:nvSpPr>
        <p:spPr>
          <a:xfrm>
            <a:off x="1598303" y="4260458"/>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79" name="Shape 479"/>
          <p:cNvSpPr/>
          <p:nvPr/>
        </p:nvSpPr>
        <p:spPr>
          <a:xfrm>
            <a:off x="1657086" y="3951856"/>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480" name="Shape 480"/>
          <p:cNvSpPr/>
          <p:nvPr/>
        </p:nvSpPr>
        <p:spPr>
          <a:xfrm>
            <a:off x="961607" y="3956611"/>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81" name="Shape 481"/>
          <p:cNvSpPr/>
          <p:nvPr/>
        </p:nvSpPr>
        <p:spPr>
          <a:xfrm>
            <a:off x="1618203" y="5586151"/>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82" name="Shape 482"/>
          <p:cNvSpPr/>
          <p:nvPr/>
        </p:nvSpPr>
        <p:spPr>
          <a:xfrm>
            <a:off x="1676985" y="5277548"/>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483" name="Shape 483"/>
          <p:cNvSpPr/>
          <p:nvPr/>
        </p:nvSpPr>
        <p:spPr>
          <a:xfrm>
            <a:off x="961607" y="5331579"/>
            <a:ext cx="455334" cy="455334"/>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84" name="Shape 484"/>
          <p:cNvSpPr/>
          <p:nvPr/>
        </p:nvSpPr>
        <p:spPr>
          <a:xfrm flipV="1">
            <a:off x="961607" y="2122960"/>
            <a:ext cx="3700529" cy="2149"/>
          </a:xfrm>
          <a:prstGeom prst="line">
            <a:avLst/>
          </a:prstGeom>
          <a:ln>
            <a:solidFill>
              <a:srgbClr val="000000"/>
            </a:solidFill>
            <a:miter/>
          </a:ln>
        </p:spPr>
        <p:txBody>
          <a:bodyPr lIns="22857" rIns="22857"/>
          <a:lstStyle/>
          <a:p>
            <a:endParaRPr/>
          </a:p>
        </p:txBody>
      </p:sp>
      <p:sp>
        <p:nvSpPr>
          <p:cNvPr id="485" name="Shape 485"/>
          <p:cNvSpPr/>
          <p:nvPr/>
        </p:nvSpPr>
        <p:spPr>
          <a:xfrm>
            <a:off x="7850042" y="5834926"/>
            <a:ext cx="2584450" cy="381000"/>
          </a:xfrm>
          <a:prstGeom prst="rect">
            <a:avLst/>
          </a:prstGeom>
          <a:ln w="12700">
            <a:miter lim="400000"/>
          </a:ln>
        </p:spPr>
        <p:txBody>
          <a:bodyPr wrap="none" lIns="22857" rIns="22857" anchor="ctr">
            <a:spAutoFit/>
          </a:bodyPr>
          <a:lstStyle>
            <a:lvl1pPr algn="ctr">
              <a:defRPr sz="3800" spc="600">
                <a:solidFill>
                  <a:srgbClr val="FFFFFF"/>
                </a:solidFill>
                <a:latin typeface="Montserrat-Regular"/>
                <a:ea typeface="Montserrat-Regular"/>
                <a:cs typeface="Montserrat-Regular"/>
                <a:sym typeface="Montserrat-Regular"/>
              </a:defRPr>
            </a:lvl1pPr>
          </a:lstStyle>
          <a:p>
            <a:pPr algn="ctr"/>
            <a:r>
              <a:rPr sz="1900">
                <a:latin typeface="方正姚体" panose="02010601030101010101" charset="-122"/>
                <a:ea typeface="方正姚体" panose="02010601030101010101" charset="-122"/>
              </a:rPr>
              <a:t>单击此处添加标题</a:t>
            </a:r>
          </a:p>
        </p:txBody>
      </p:sp>
      <p:sp>
        <p:nvSpPr>
          <p:cNvPr id="486" name="Shape 486"/>
          <p:cNvSpPr/>
          <p:nvPr/>
        </p:nvSpPr>
        <p:spPr>
          <a:xfrm rot="5400000">
            <a:off x="8223920" y="2639638"/>
            <a:ext cx="1836691" cy="158335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4655" y="0"/>
                </a:lnTo>
                <a:lnTo>
                  <a:pt x="16945" y="0"/>
                </a:lnTo>
                <a:lnTo>
                  <a:pt x="21600" y="10800"/>
                </a:lnTo>
                <a:lnTo>
                  <a:pt x="16945" y="21600"/>
                </a:lnTo>
                <a:lnTo>
                  <a:pt x="4655" y="21600"/>
                </a:lnTo>
                <a:close/>
              </a:path>
            </a:pathLst>
          </a:custGeom>
          <a:solidFill>
            <a:srgbClr val="FFFFFF"/>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490" name="Shape 490"/>
          <p:cNvSpPr/>
          <p:nvPr/>
        </p:nvSpPr>
        <p:spPr>
          <a:xfrm>
            <a:off x="8701986" y="2954725"/>
            <a:ext cx="879475" cy="944880"/>
          </a:xfrm>
          <a:prstGeom prst="rect">
            <a:avLst/>
          </a:prstGeom>
          <a:ln w="12700">
            <a:miter lim="400000"/>
          </a:ln>
        </p:spPr>
        <p:txBody>
          <a:bodyPr wrap="none" lIns="22857" rIns="22857" anchor="ctr">
            <a:spAutoFit/>
          </a:bodyPr>
          <a:lstStyle>
            <a:lvl1pPr algn="ctr">
              <a:defRPr sz="2400" b="1">
                <a:solidFill>
                  <a:srgbClr val="000000"/>
                </a:solidFill>
                <a:latin typeface="Poppins SemiBold"/>
                <a:ea typeface="Poppins SemiBold"/>
                <a:cs typeface="Poppins SemiBold"/>
                <a:sym typeface="Poppins SemiBold"/>
              </a:defRPr>
            </a:lvl1pPr>
          </a:lstStyle>
          <a:p>
            <a:r>
              <a:rPr lang="zh-CN" sz="2800">
                <a:latin typeface="方正姚体" panose="02010601030101010101" charset="-122"/>
                <a:ea typeface="方正姚体" panose="02010601030101010101" charset="-122"/>
              </a:rPr>
              <a:t>公司</a:t>
            </a:r>
          </a:p>
          <a:p>
            <a:r>
              <a:rPr sz="2800">
                <a:latin typeface="方正姚体" panose="02010601030101010101" charset="-122"/>
                <a:ea typeface="方正姚体" panose="02010601030101010101" charset="-122"/>
              </a:rPr>
              <a:t>LOGO</a:t>
            </a:r>
          </a:p>
        </p:txBody>
      </p:sp>
    </p:spTree>
    <p:custDataLst>
      <p:tags r:id="rId1"/>
    </p:custDataLst>
  </p:cSld>
  <p:clrMapOvr>
    <a:masterClrMapping/>
  </p:clrMapOvr>
  <p:transition spd="slow" advTm="22042">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 name="6.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5080" y="-3175"/>
            <a:ext cx="12200890" cy="6915150"/>
          </a:xfrm>
          <a:prstGeom prst="rect">
            <a:avLst/>
          </a:prstGeom>
        </p:spPr>
      </p:pic>
      <p:sp>
        <p:nvSpPr>
          <p:cNvPr id="543" name="Shape 543"/>
          <p:cNvSpPr>
            <a:spLocks noGrp="1"/>
          </p:cNvSpPr>
          <p:nvPr>
            <p:ph type="sldNum" sz="quarter" idx="2"/>
          </p:nvPr>
        </p:nvSpPr>
        <p:spPr>
          <a:xfrm>
            <a:off x="11186737"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t>11</a:t>
            </a:fld>
            <a:endParaRPr sz="900"/>
          </a:p>
        </p:txBody>
      </p:sp>
      <p:sp>
        <p:nvSpPr>
          <p:cNvPr id="544" name="Shape 544"/>
          <p:cNvSpPr/>
          <p:nvPr/>
        </p:nvSpPr>
        <p:spPr>
          <a:xfrm>
            <a:off x="1163740" y="1177996"/>
            <a:ext cx="1734820" cy="1325880"/>
          </a:xfrm>
          <a:prstGeom prst="rect">
            <a:avLst/>
          </a:prstGeom>
          <a:ln w="12700">
            <a:miter lim="400000"/>
          </a:ln>
        </p:spPr>
        <p:txBody>
          <a:bodyPr wrap="none" lIns="0" tIns="0" rIns="0" bIns="0">
            <a:spAutoFit/>
          </a:bodyPr>
          <a:lstStyle/>
          <a:p>
            <a:pPr algn="l" defTabSz="4572000">
              <a:lnSpc>
                <a:spcPct val="150000"/>
              </a:lnSpc>
              <a:defRPr sz="5400" b="1" spc="500">
                <a:solidFill>
                  <a:srgbClr val="000000"/>
                </a:solidFill>
                <a:latin typeface="Poppins"/>
                <a:ea typeface="Poppins"/>
                <a:cs typeface="Poppins"/>
                <a:sym typeface="Poppins"/>
              </a:defRPr>
            </a:pPr>
            <a:r>
              <a:rPr sz="2900">
                <a:latin typeface="方正姚体" panose="02010601030101010101" charset="-122"/>
                <a:ea typeface="方正姚体" panose="02010601030101010101" charset="-122"/>
              </a:rPr>
              <a:t>单击此处</a:t>
            </a:r>
          </a:p>
          <a:p>
            <a:pPr algn="l" defTabSz="4572000">
              <a:lnSpc>
                <a:spcPct val="150000"/>
              </a:lnSpc>
              <a:defRPr sz="5400" b="1" spc="500">
                <a:solidFill>
                  <a:srgbClr val="000000"/>
                </a:solidFill>
                <a:latin typeface="Poppins"/>
                <a:ea typeface="Poppins"/>
                <a:cs typeface="Poppins"/>
                <a:sym typeface="Poppins"/>
              </a:defRPr>
            </a:pPr>
            <a:r>
              <a:rPr sz="2900">
                <a:latin typeface="方正姚体" panose="02010601030101010101" charset="-122"/>
                <a:ea typeface="方正姚体" panose="02010601030101010101" charset="-122"/>
              </a:rPr>
              <a:t>添加标题</a:t>
            </a:r>
          </a:p>
        </p:txBody>
      </p:sp>
      <p:sp>
        <p:nvSpPr>
          <p:cNvPr id="545" name="Shape 545"/>
          <p:cNvSpPr/>
          <p:nvPr/>
        </p:nvSpPr>
        <p:spPr>
          <a:xfrm>
            <a:off x="1512796" y="4159479"/>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46" name="Shape 546"/>
          <p:cNvSpPr/>
          <p:nvPr/>
        </p:nvSpPr>
        <p:spPr>
          <a:xfrm>
            <a:off x="1571578" y="3850877"/>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547" name="Shape 547"/>
          <p:cNvSpPr/>
          <p:nvPr/>
        </p:nvSpPr>
        <p:spPr>
          <a:xfrm>
            <a:off x="1512796" y="2923955"/>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48" name="Shape 548"/>
          <p:cNvSpPr/>
          <p:nvPr/>
        </p:nvSpPr>
        <p:spPr>
          <a:xfrm>
            <a:off x="1571578" y="2615352"/>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549" name="Shape 549"/>
          <p:cNvSpPr/>
          <p:nvPr/>
        </p:nvSpPr>
        <p:spPr>
          <a:xfrm>
            <a:off x="1163741" y="2648375"/>
            <a:ext cx="279313" cy="203137"/>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50" name="Shape 550"/>
          <p:cNvSpPr/>
          <p:nvPr/>
        </p:nvSpPr>
        <p:spPr>
          <a:xfrm>
            <a:off x="1163741" y="3846365"/>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51" name="Shape 551"/>
          <p:cNvSpPr/>
          <p:nvPr/>
        </p:nvSpPr>
        <p:spPr>
          <a:xfrm>
            <a:off x="1512796" y="5395004"/>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52" name="Shape 552"/>
          <p:cNvSpPr/>
          <p:nvPr/>
        </p:nvSpPr>
        <p:spPr>
          <a:xfrm>
            <a:off x="1571578" y="5086402"/>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553" name="Shape 553"/>
          <p:cNvSpPr/>
          <p:nvPr/>
        </p:nvSpPr>
        <p:spPr>
          <a:xfrm>
            <a:off x="1163740" y="5102949"/>
            <a:ext cx="279313" cy="24122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Tree>
    <p:custDataLst>
      <p:tags r:id="rId1"/>
    </p:custDataLst>
  </p:cSld>
  <p:clrMapOvr>
    <a:masterClrMapping/>
  </p:clrMapOvr>
  <p:transition spd="slow" advTm="8594">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2" name="fashion-girl-photography-art-black-and-white.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5080" y="635"/>
            <a:ext cx="12200890" cy="6857365"/>
          </a:xfrm>
          <a:prstGeom prst="rect">
            <a:avLst/>
          </a:prstGeom>
        </p:spPr>
      </p:pic>
      <p:sp>
        <p:nvSpPr>
          <p:cNvPr id="494" name="Shape 494"/>
          <p:cNvSpPr/>
          <p:nvPr/>
        </p:nvSpPr>
        <p:spPr>
          <a:xfrm>
            <a:off x="-4944" y="179"/>
            <a:ext cx="12193100" cy="6857643"/>
          </a:xfrm>
          <a:prstGeom prst="rect">
            <a:avLst/>
          </a:prstGeom>
          <a:solidFill>
            <a:srgbClr val="000820">
              <a:alpha val="84000"/>
            </a:srgbClr>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495" name="Shape 495"/>
          <p:cNvSpPr/>
          <p:nvPr/>
        </p:nvSpPr>
        <p:spPr>
          <a:xfrm>
            <a:off x="5072795" y="4523444"/>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96" name="Shape 496"/>
          <p:cNvSpPr/>
          <p:nvPr/>
        </p:nvSpPr>
        <p:spPr>
          <a:xfrm>
            <a:off x="5118671" y="3956281"/>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497" name="Shape 497"/>
          <p:cNvSpPr/>
          <p:nvPr/>
        </p:nvSpPr>
        <p:spPr>
          <a:xfrm>
            <a:off x="5124976" y="4197642"/>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498" name="Shape 498"/>
          <p:cNvSpPr/>
          <p:nvPr/>
        </p:nvSpPr>
        <p:spPr>
          <a:xfrm>
            <a:off x="8721033" y="4523444"/>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99" name="Shape 499"/>
          <p:cNvSpPr/>
          <p:nvPr/>
        </p:nvSpPr>
        <p:spPr>
          <a:xfrm>
            <a:off x="8766909" y="3956281"/>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500" name="Shape 500"/>
          <p:cNvSpPr/>
          <p:nvPr/>
        </p:nvSpPr>
        <p:spPr>
          <a:xfrm>
            <a:off x="8773214" y="4197642"/>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501" name="Shape 501"/>
          <p:cNvSpPr/>
          <p:nvPr/>
        </p:nvSpPr>
        <p:spPr>
          <a:xfrm>
            <a:off x="1430031" y="4523444"/>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02" name="Shape 502"/>
          <p:cNvSpPr/>
          <p:nvPr/>
        </p:nvSpPr>
        <p:spPr>
          <a:xfrm>
            <a:off x="1475906" y="3956281"/>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503" name="Shape 503"/>
          <p:cNvSpPr/>
          <p:nvPr/>
        </p:nvSpPr>
        <p:spPr>
          <a:xfrm>
            <a:off x="1482211" y="4197642"/>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504" name="Shape 504"/>
          <p:cNvSpPr/>
          <p:nvPr/>
        </p:nvSpPr>
        <p:spPr>
          <a:xfrm>
            <a:off x="5072795" y="2647850"/>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05" name="Shape 505"/>
          <p:cNvSpPr/>
          <p:nvPr/>
        </p:nvSpPr>
        <p:spPr>
          <a:xfrm>
            <a:off x="5118671" y="2080686"/>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506" name="Shape 506"/>
          <p:cNvSpPr/>
          <p:nvPr/>
        </p:nvSpPr>
        <p:spPr>
          <a:xfrm>
            <a:off x="5124976" y="2322047"/>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507" name="Shape 507"/>
          <p:cNvSpPr/>
          <p:nvPr/>
        </p:nvSpPr>
        <p:spPr>
          <a:xfrm>
            <a:off x="8721033" y="2647850"/>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08" name="Shape 508"/>
          <p:cNvSpPr/>
          <p:nvPr/>
        </p:nvSpPr>
        <p:spPr>
          <a:xfrm>
            <a:off x="8766909" y="2080686"/>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509" name="Shape 509"/>
          <p:cNvSpPr/>
          <p:nvPr/>
        </p:nvSpPr>
        <p:spPr>
          <a:xfrm>
            <a:off x="8773214" y="2322047"/>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510" name="Shape 510"/>
          <p:cNvSpPr/>
          <p:nvPr/>
        </p:nvSpPr>
        <p:spPr>
          <a:xfrm>
            <a:off x="1430031" y="2647850"/>
            <a:ext cx="2819782" cy="1205230"/>
          </a:xfrm>
          <a:prstGeom prst="rect">
            <a:avLst/>
          </a:prstGeom>
          <a:ln w="12700">
            <a:miter lim="400000"/>
          </a:ln>
        </p:spPr>
        <p:txBody>
          <a:bodyPr lIns="54369" tIns="54369" rIns="54369" bIns="54369">
            <a:spAutoFit/>
          </a:bodyPr>
          <a:lstStyle>
            <a:lvl1pP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511" name="Shape 511"/>
          <p:cNvSpPr/>
          <p:nvPr/>
        </p:nvSpPr>
        <p:spPr>
          <a:xfrm>
            <a:off x="1475906" y="2080686"/>
            <a:ext cx="869950" cy="243840"/>
          </a:xfrm>
          <a:prstGeom prst="rect">
            <a:avLst/>
          </a:prstGeom>
          <a:ln w="12700">
            <a:miter lim="400000"/>
          </a:ln>
        </p:spPr>
        <p:txBody>
          <a:bodyPr wrap="none" lIns="22857" rIns="22857" anchor="ctr">
            <a:spAutoFit/>
          </a:bodyPr>
          <a:lstStyle>
            <a:lvl1pPr>
              <a:defRPr sz="2000">
                <a:solidFill>
                  <a:srgbClr val="FFFFFF"/>
                </a:solidFill>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Apple Devices</a:t>
            </a:r>
          </a:p>
        </p:txBody>
      </p:sp>
      <p:sp>
        <p:nvSpPr>
          <p:cNvPr id="512" name="Shape 512"/>
          <p:cNvSpPr/>
          <p:nvPr/>
        </p:nvSpPr>
        <p:spPr>
          <a:xfrm>
            <a:off x="1482211" y="2322047"/>
            <a:ext cx="1466850" cy="304800"/>
          </a:xfrm>
          <a:prstGeom prst="rect">
            <a:avLst/>
          </a:prstGeom>
          <a:ln w="12700">
            <a:miter lim="400000"/>
          </a:ln>
        </p:spPr>
        <p:txBody>
          <a:bodyPr wrap="none" lIns="22857" rIns="22857" anchor="ctr">
            <a:spAutoFit/>
          </a:bodyPr>
          <a:lstStyle>
            <a:lvl1pPr>
              <a:defRPr sz="2800">
                <a:solidFill>
                  <a:srgbClr val="FFFFFF"/>
                </a:solidFill>
                <a:latin typeface="Poppins Medium"/>
                <a:ea typeface="Poppins Medium"/>
                <a:cs typeface="Poppins Medium"/>
                <a:sym typeface="Poppins Medium"/>
              </a:defRPr>
            </a:lvl1pPr>
          </a:lstStyle>
          <a:p>
            <a:pPr algn="l"/>
            <a:r>
              <a:rPr sz="1400">
                <a:latin typeface="方正姚体" panose="02010601030101010101" charset="-122"/>
                <a:ea typeface="方正姚体" panose="02010601030101010101" charset="-122"/>
              </a:rPr>
              <a:t>单击此处添加标题</a:t>
            </a:r>
          </a:p>
        </p:txBody>
      </p:sp>
      <p:sp>
        <p:nvSpPr>
          <p:cNvPr id="513" name="Shape 513"/>
          <p:cNvSpPr/>
          <p:nvPr/>
        </p:nvSpPr>
        <p:spPr>
          <a:xfrm>
            <a:off x="828621" y="2110573"/>
            <a:ext cx="502508" cy="456826"/>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4" name="Shape 514"/>
          <p:cNvSpPr/>
          <p:nvPr/>
        </p:nvSpPr>
        <p:spPr>
          <a:xfrm>
            <a:off x="4462408" y="2102584"/>
            <a:ext cx="505183" cy="505183"/>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5" name="Shape 515"/>
          <p:cNvSpPr/>
          <p:nvPr/>
        </p:nvSpPr>
        <p:spPr>
          <a:xfrm>
            <a:off x="4484081" y="3968631"/>
            <a:ext cx="483510" cy="48351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6" name="Shape 516"/>
          <p:cNvSpPr/>
          <p:nvPr/>
        </p:nvSpPr>
        <p:spPr>
          <a:xfrm>
            <a:off x="8131346" y="2134358"/>
            <a:ext cx="465077" cy="46507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7" name="Shape 517"/>
          <p:cNvSpPr/>
          <p:nvPr/>
        </p:nvSpPr>
        <p:spPr>
          <a:xfrm>
            <a:off x="840344" y="4019435"/>
            <a:ext cx="432706" cy="432705"/>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8" name="Shape 518"/>
          <p:cNvSpPr/>
          <p:nvPr/>
        </p:nvSpPr>
        <p:spPr>
          <a:xfrm>
            <a:off x="8139692" y="4019434"/>
            <a:ext cx="475977" cy="432707"/>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519" name="Shape 519"/>
          <p:cNvSpPr/>
          <p:nvPr/>
        </p:nvSpPr>
        <p:spPr>
          <a:xfrm>
            <a:off x="840344" y="144681"/>
            <a:ext cx="3262630" cy="939800"/>
          </a:xfrm>
          <a:prstGeom prst="rect">
            <a:avLst/>
          </a:prstGeom>
          <a:ln w="12700">
            <a:miter lim="400000"/>
          </a:ln>
        </p:spPr>
        <p:txBody>
          <a:bodyPr wrap="none" lIns="0" tIns="0" rIns="0" bIns="0" anchor="ctr">
            <a:spAutoFit/>
          </a:bodyPr>
          <a:lstStyle>
            <a:lvl1pPr defTabSz="4572000">
              <a:lnSpc>
                <a:spcPts val="7400"/>
              </a:lnSpc>
              <a:defRPr sz="5400" b="1" spc="500">
                <a:solidFill>
                  <a:srgbClr val="FFFFFF"/>
                </a:solidFill>
                <a:latin typeface="Poppins"/>
                <a:ea typeface="Poppins"/>
                <a:cs typeface="Poppins"/>
                <a:sym typeface="Poppins"/>
              </a:defRPr>
            </a:lvl1pPr>
          </a:lstStyle>
          <a:p>
            <a:pPr algn="l"/>
            <a:r>
              <a:rPr sz="2700">
                <a:latin typeface="方正姚体" panose="02010601030101010101" charset="-122"/>
                <a:ea typeface="方正姚体" panose="02010601030101010101" charset="-122"/>
              </a:rPr>
              <a:t>单击此处添加标题</a:t>
            </a:r>
          </a:p>
        </p:txBody>
      </p:sp>
      <p:sp>
        <p:nvSpPr>
          <p:cNvPr id="520" name="Shape 520"/>
          <p:cNvSpPr/>
          <p:nvPr/>
        </p:nvSpPr>
        <p:spPr>
          <a:xfrm>
            <a:off x="840344" y="1166471"/>
            <a:ext cx="481345" cy="1"/>
          </a:xfrm>
          <a:prstGeom prst="line">
            <a:avLst/>
          </a:prstGeom>
          <a:ln w="12700">
            <a:solidFill>
              <a:srgbClr val="FFFFFF"/>
            </a:solidFill>
            <a:miter/>
          </a:ln>
        </p:spPr>
        <p:txBody>
          <a:bodyPr lIns="22857" rIns="22857"/>
          <a:lstStyle/>
          <a:p>
            <a:endParaRPr/>
          </a:p>
        </p:txBody>
      </p:sp>
      <p:sp>
        <p:nvSpPr>
          <p:cNvPr id="493" name="Shape 493"/>
          <p:cNvSpPr>
            <a:spLocks noGrp="1"/>
          </p:cNvSpPr>
          <p:nvPr>
            <p:ph type="sldNum" sz="quarter" idx="2"/>
          </p:nvPr>
        </p:nvSpPr>
        <p:spPr>
          <a:xfrm>
            <a:off x="11186795" y="330835"/>
            <a:ext cx="535940" cy="455930"/>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solidFill>
                  <a:schemeClr val="bg1"/>
                </a:solidFill>
                <a:latin typeface="方正姚体" panose="02010601030101010101" charset="-122"/>
                <a:ea typeface="方正姚体" panose="02010601030101010101" charset="-122"/>
              </a:rPr>
              <a:t>12</a:t>
            </a:fld>
            <a:endParaRPr sz="900">
              <a:solidFill>
                <a:schemeClr val="bg1"/>
              </a:solidFill>
              <a:latin typeface="方正姚体" panose="02010601030101010101" charset="-122"/>
              <a:ea typeface="方正姚体" panose="02010601030101010101" charset="-122"/>
            </a:endParaRPr>
          </a:p>
        </p:txBody>
      </p:sp>
    </p:spTree>
    <p:custDataLst>
      <p:tags r:id="rId1"/>
    </p:custDataLst>
  </p:cSld>
  <p:clrMapOvr>
    <a:masterClrMapping/>
  </p:clrMapOvr>
  <p:transition spd="slow" advTm="7005">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16855" y="1876425"/>
            <a:ext cx="4876985" cy="4686478"/>
            <a:chOff x="516855" y="1876425"/>
            <a:chExt cx="4876985" cy="4686478"/>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855" y="1876425"/>
              <a:ext cx="4876985" cy="4686478"/>
            </a:xfrm>
            <a:prstGeom prst="rect">
              <a:avLst/>
            </a:prstGeom>
          </p:spPr>
        </p:pic>
        <p:pic>
          <p:nvPicPr>
            <p:cNvPr id="28" name="shutterstock_119619949 拷贝.jpg"/>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1917700" y="2495876"/>
              <a:ext cx="2057400" cy="3403120"/>
            </a:xfrm>
            <a:prstGeom prst="rect">
              <a:avLst/>
            </a:prstGeom>
          </p:spPr>
        </p:pic>
      </p:grpSp>
      <p:grpSp>
        <p:nvGrpSpPr>
          <p:cNvPr id="11" name="组合 10"/>
          <p:cNvGrpSpPr/>
          <p:nvPr/>
        </p:nvGrpSpPr>
        <p:grpSpPr>
          <a:xfrm>
            <a:off x="3666455" y="1876425"/>
            <a:ext cx="4876985" cy="4686478"/>
            <a:chOff x="3666455" y="1876425"/>
            <a:chExt cx="4876985" cy="4686478"/>
          </a:xfrm>
        </p:grpSpPr>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66455" y="1876425"/>
              <a:ext cx="4876985" cy="4686478"/>
            </a:xfrm>
            <a:prstGeom prst="rect">
              <a:avLst/>
            </a:prstGeom>
          </p:spPr>
        </p:pic>
        <p:pic>
          <p:nvPicPr>
            <p:cNvPr id="29" name="shutterstock_119619949 拷贝.jpg"/>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067300" y="2495876"/>
              <a:ext cx="2057400" cy="3403120"/>
            </a:xfrm>
            <a:prstGeom prst="rect">
              <a:avLst/>
            </a:prstGeom>
          </p:spPr>
        </p:pic>
      </p:grpSp>
      <p:grpSp>
        <p:nvGrpSpPr>
          <p:cNvPr id="10" name="组合 9"/>
          <p:cNvGrpSpPr/>
          <p:nvPr/>
        </p:nvGrpSpPr>
        <p:grpSpPr>
          <a:xfrm>
            <a:off x="6798345" y="1876425"/>
            <a:ext cx="4876985" cy="4686478"/>
            <a:chOff x="6798345" y="1876425"/>
            <a:chExt cx="4876985" cy="4686478"/>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98345" y="1876425"/>
              <a:ext cx="4876985" cy="4686478"/>
            </a:xfrm>
            <a:prstGeom prst="rect">
              <a:avLst/>
            </a:prstGeom>
          </p:spPr>
        </p:pic>
        <p:pic>
          <p:nvPicPr>
            <p:cNvPr id="30" name="shutterstock_119619949 拷贝.jpg"/>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199190" y="2495876"/>
              <a:ext cx="2057400" cy="3403120"/>
            </a:xfrm>
            <a:prstGeom prst="rect">
              <a:avLst/>
            </a:prstGeom>
          </p:spPr>
        </p:pic>
      </p:grpSp>
      <p:sp>
        <p:nvSpPr>
          <p:cNvPr id="839" name="Shape 839"/>
          <p:cNvSpPr/>
          <p:nvPr/>
        </p:nvSpPr>
        <p:spPr>
          <a:xfrm>
            <a:off x="3838575" y="300038"/>
            <a:ext cx="4514850" cy="715010"/>
          </a:xfrm>
          <a:prstGeom prst="rect">
            <a:avLst/>
          </a:prstGeom>
          <a:noFill/>
          <a:ln w="12700" cap="flat">
            <a:noFill/>
            <a:miter lim="400000"/>
          </a:ln>
          <a:effectLst/>
        </p:spPr>
        <p:txBody>
          <a:bodyPr wrap="none" lIns="22859" tIns="22859" rIns="22859" bIns="22859" numCol="1" anchor="t">
            <a:spAutoFit/>
          </a:bodyPr>
          <a:lstStyle>
            <a:lvl1pPr algn="ctr" defTabSz="913765">
              <a:defRPr sz="4400" cap="all">
                <a:solidFill>
                  <a:srgbClr val="25211E"/>
                </a:solidFill>
                <a:latin typeface="Futura LT Light"/>
                <a:ea typeface="Futura LT Light"/>
                <a:cs typeface="Futura LT Light"/>
                <a:sym typeface="Futura LT Light"/>
              </a:defRPr>
            </a:lvl1pPr>
          </a:lstStyle>
          <a:p>
            <a:pPr algn="ctr"/>
            <a:r>
              <a:rPr dirty="0">
                <a:latin typeface="方正姚体" panose="02010601030101010101" charset="-122"/>
                <a:ea typeface="方正姚体" panose="02010601030101010101" charset="-122"/>
              </a:rPr>
              <a:t>单击此处添加标题</a:t>
            </a:r>
          </a:p>
        </p:txBody>
      </p:sp>
      <p:sp>
        <p:nvSpPr>
          <p:cNvPr id="840" name="Shape 840"/>
          <p:cNvSpPr/>
          <p:nvPr/>
        </p:nvSpPr>
        <p:spPr>
          <a:xfrm>
            <a:off x="5379548" y="1130445"/>
            <a:ext cx="1432905" cy="261621"/>
          </a:xfrm>
          <a:prstGeom prst="rect">
            <a:avLst/>
          </a:prstGeom>
          <a:noFill/>
          <a:ln w="12700" cap="flat">
            <a:noFill/>
            <a:miter lim="400000"/>
          </a:ln>
          <a:effectLst/>
        </p:spPr>
        <p:txBody>
          <a:bodyPr wrap="none" lIns="22859" tIns="22859" rIns="22859" bIns="22859" numCol="1" anchor="ctr">
            <a:spAutoFit/>
          </a:bodyPr>
          <a:lstStyle>
            <a:lvl1pPr algn="ctr" defTabSz="913765">
              <a:defRPr sz="1400" cap="all">
                <a:solidFill>
                  <a:srgbClr val="25211E"/>
                </a:solidFill>
                <a:latin typeface="Lato Light"/>
                <a:ea typeface="Lato Light"/>
                <a:cs typeface="Lato Light"/>
                <a:sym typeface="Lato Light"/>
              </a:defRPr>
            </a:lvl1pPr>
          </a:lstStyle>
          <a:p>
            <a:r>
              <a:rPr dirty="0">
                <a:latin typeface="方正姚体" panose="02010601030101010101" charset="-122"/>
                <a:ea typeface="方正姚体" panose="02010601030101010101" charset="-122"/>
              </a:rPr>
              <a:t>fashion in life</a:t>
            </a:r>
          </a:p>
        </p:txBody>
      </p:sp>
      <p:grpSp>
        <p:nvGrpSpPr>
          <p:cNvPr id="12" name="组合 11"/>
          <p:cNvGrpSpPr/>
          <p:nvPr/>
        </p:nvGrpSpPr>
        <p:grpSpPr>
          <a:xfrm>
            <a:off x="5458074" y="993969"/>
            <a:ext cx="1275854" cy="139701"/>
            <a:chOff x="5458074" y="993969"/>
            <a:chExt cx="1275854" cy="139701"/>
          </a:xfrm>
        </p:grpSpPr>
        <p:sp>
          <p:nvSpPr>
            <p:cNvPr id="841" name="Shape 841"/>
            <p:cNvSpPr/>
            <p:nvPr/>
          </p:nvSpPr>
          <p:spPr>
            <a:xfrm>
              <a:off x="5458074" y="1063819"/>
              <a:ext cx="1275854" cy="1"/>
            </a:xfrm>
            <a:prstGeom prst="line">
              <a:avLst/>
            </a:prstGeom>
            <a:noFill/>
            <a:ln w="12700" cap="flat">
              <a:solidFill>
                <a:srgbClr val="25211E"/>
              </a:solidFill>
              <a:prstDash val="solid"/>
              <a:miter lim="800000"/>
            </a:ln>
            <a:effectLst/>
          </p:spPr>
          <p:txBody>
            <a:bodyPr wrap="square" lIns="45719" tIns="45719" rIns="45719" bIns="45719" numCol="1" anchor="t">
              <a:noAutofit/>
            </a:bodyPr>
            <a:lstStyle/>
            <a:p>
              <a:endParaRPr/>
            </a:p>
          </p:txBody>
        </p:sp>
        <p:sp>
          <p:nvSpPr>
            <p:cNvPr id="842" name="Shape 842"/>
            <p:cNvSpPr/>
            <p:nvPr/>
          </p:nvSpPr>
          <p:spPr>
            <a:xfrm>
              <a:off x="6020804" y="993969"/>
              <a:ext cx="139701" cy="1397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25211E"/>
            </a:solidFill>
            <a:ln w="3175" cap="flat">
              <a:noFill/>
              <a:miter lim="400000"/>
            </a:ln>
            <a:effectLst/>
          </p:spPr>
          <p:txBody>
            <a:bodyPr wrap="square" lIns="45719" tIns="45719" rIns="45719" bIns="45719" numCol="1" anchor="ctr">
              <a:noAutofit/>
            </a:bodyPr>
            <a:lstStyle/>
            <a:p>
              <a:pPr>
                <a:defRPr>
                  <a:solidFill>
                    <a:srgbClr val="E7E7E7"/>
                  </a:solidFill>
                </a:defRPr>
              </a:pPr>
              <a:endParaRPr>
                <a:latin typeface="方正姚体" panose="02010601030101010101" charset="-122"/>
                <a:ea typeface="方正姚体" panose="02010601030101010101" charset="-122"/>
              </a:endParaRPr>
            </a:p>
          </p:txBody>
        </p:sp>
      </p:grpSp>
    </p:spTree>
  </p:cSld>
  <p:clrMapOvr>
    <a:masterClrMapping/>
  </p:clrMapOvr>
  <p:transition spd="slow" advTm="3900">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9" name="Omaha-Fashion-Week-Runway.pn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1134" y="178"/>
            <a:ext cx="12193100" cy="2908150"/>
          </a:xfrm>
          <a:prstGeom prst="rect">
            <a:avLst/>
          </a:prstGeom>
        </p:spPr>
      </p:pic>
      <p:sp>
        <p:nvSpPr>
          <p:cNvPr id="630" name="Shape 630"/>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14</a:t>
            </a:fld>
            <a:endParaRPr sz="900">
              <a:latin typeface="方正姚体" panose="02010601030101010101" charset="-122"/>
              <a:ea typeface="方正姚体" panose="02010601030101010101" charset="-122"/>
            </a:endParaRPr>
          </a:p>
        </p:txBody>
      </p:sp>
      <p:sp>
        <p:nvSpPr>
          <p:cNvPr id="631" name="Shape 631"/>
          <p:cNvSpPr/>
          <p:nvPr/>
        </p:nvSpPr>
        <p:spPr>
          <a:xfrm>
            <a:off x="-1134" y="179"/>
            <a:ext cx="12193100" cy="2913723"/>
          </a:xfrm>
          <a:prstGeom prst="rect">
            <a:avLst/>
          </a:prstGeom>
          <a:solidFill>
            <a:srgbClr val="000820">
              <a:alpha val="87000"/>
            </a:srgbClr>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632" name="Shape 632"/>
          <p:cNvSpPr/>
          <p:nvPr/>
        </p:nvSpPr>
        <p:spPr>
          <a:xfrm>
            <a:off x="4985935" y="5208813"/>
            <a:ext cx="2300066" cy="382270"/>
          </a:xfrm>
          <a:prstGeom prst="rect">
            <a:avLst/>
          </a:prstGeom>
          <a:ln w="12700">
            <a:miter lim="400000"/>
          </a:ln>
        </p:spPr>
        <p:txBody>
          <a:bodyPr lIns="54369" tIns="54369" rIns="54369" bIns="54369">
            <a:spAutoFit/>
          </a:bodyPr>
          <a:lstStyle>
            <a:lvl1pPr algn="ctr" defTabSz="1087120">
              <a:lnSpc>
                <a:spcPts val="2700"/>
              </a:lnSpc>
              <a:spcBef>
                <a:spcPts val="400"/>
              </a:spcBef>
              <a:defRPr sz="1800">
                <a:latin typeface="Poppins Light"/>
                <a:ea typeface="Poppins Light"/>
                <a:cs typeface="Poppins Light"/>
                <a:sym typeface="Poppins Light"/>
              </a:defRPr>
            </a:lvl1pPr>
          </a:lstStyle>
          <a:p>
            <a:pPr>
              <a:lnSpc>
                <a:spcPct val="100000"/>
              </a:lnSpc>
            </a:pP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633" name="Shape 633"/>
          <p:cNvSpPr/>
          <p:nvPr/>
        </p:nvSpPr>
        <p:spPr>
          <a:xfrm>
            <a:off x="5767730" y="3565193"/>
            <a:ext cx="680720" cy="853440"/>
          </a:xfrm>
          <a:prstGeom prst="rect">
            <a:avLst/>
          </a:prstGeom>
          <a:ln w="12700">
            <a:miter lim="400000"/>
          </a:ln>
        </p:spPr>
        <p:txBody>
          <a:bodyPr wrap="none" lIns="22857" rIns="22857">
            <a:spAutoFit/>
          </a:bodyPr>
          <a:lstStyle>
            <a:lvl1pPr algn="ctr">
              <a:defRPr sz="10000" b="1">
                <a:solidFill>
                  <a:srgbClr val="D9D9D9"/>
                </a:solidFill>
                <a:latin typeface="Montserrat Semi"/>
                <a:ea typeface="Montserrat Semi"/>
                <a:cs typeface="Montserrat Semi"/>
                <a:sym typeface="Montserrat Semi"/>
              </a:defRPr>
            </a:lvl1pPr>
          </a:lstStyle>
          <a:p>
            <a:r>
              <a:rPr sz="5000">
                <a:latin typeface="方正姚体" panose="02010601030101010101" charset="-122"/>
                <a:ea typeface="方正姚体" panose="02010601030101010101" charset="-122"/>
              </a:rPr>
              <a:t>02</a:t>
            </a:r>
          </a:p>
        </p:txBody>
      </p:sp>
      <p:sp>
        <p:nvSpPr>
          <p:cNvPr id="634" name="Shape 634"/>
          <p:cNvSpPr/>
          <p:nvPr/>
        </p:nvSpPr>
        <p:spPr>
          <a:xfrm>
            <a:off x="5448325" y="4357765"/>
            <a:ext cx="1319530" cy="8534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单击此处</a:t>
            </a:r>
          </a:p>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添加标题</a:t>
            </a:r>
          </a:p>
        </p:txBody>
      </p:sp>
      <p:sp>
        <p:nvSpPr>
          <p:cNvPr id="635" name="Shape 635"/>
          <p:cNvSpPr/>
          <p:nvPr/>
        </p:nvSpPr>
        <p:spPr>
          <a:xfrm>
            <a:off x="6041187" y="4848272"/>
            <a:ext cx="189562" cy="1"/>
          </a:xfrm>
          <a:prstGeom prst="line">
            <a:avLst/>
          </a:prstGeom>
          <a:ln w="6350">
            <a:solidFill>
              <a:srgbClr val="D9D9D9"/>
            </a:solidFill>
            <a:miter/>
          </a:ln>
        </p:spPr>
        <p:txBody>
          <a:bodyPr lIns="22857" rIns="22857"/>
          <a:lstStyle/>
          <a:p>
            <a:endParaRPr/>
          </a:p>
        </p:txBody>
      </p:sp>
      <p:sp>
        <p:nvSpPr>
          <p:cNvPr id="636" name="Shape 636"/>
          <p:cNvSpPr/>
          <p:nvPr/>
        </p:nvSpPr>
        <p:spPr>
          <a:xfrm>
            <a:off x="1397081" y="5208813"/>
            <a:ext cx="2300066" cy="382270"/>
          </a:xfrm>
          <a:prstGeom prst="rect">
            <a:avLst/>
          </a:prstGeom>
          <a:ln w="12700">
            <a:miter lim="400000"/>
          </a:ln>
        </p:spPr>
        <p:txBody>
          <a:bodyPr lIns="54369" tIns="54369" rIns="54369" bIns="54369">
            <a:spAutoFit/>
          </a:bodyPr>
          <a:lstStyle>
            <a:lvl1pPr algn="ctr" defTabSz="1087120">
              <a:lnSpc>
                <a:spcPts val="2700"/>
              </a:lnSpc>
              <a:spcBef>
                <a:spcPts val="400"/>
              </a:spcBef>
              <a:defRPr sz="1800">
                <a:latin typeface="Poppins Light"/>
                <a:ea typeface="Poppins Light"/>
                <a:cs typeface="Poppins Light"/>
                <a:sym typeface="Poppins Light"/>
              </a:defRPr>
            </a:lvl1pPr>
          </a:lstStyle>
          <a:p>
            <a:pPr>
              <a:lnSpc>
                <a:spcPct val="100000"/>
              </a:lnSpc>
            </a:pP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637" name="Shape 637"/>
          <p:cNvSpPr/>
          <p:nvPr/>
        </p:nvSpPr>
        <p:spPr>
          <a:xfrm>
            <a:off x="2178875" y="3565193"/>
            <a:ext cx="680720" cy="853440"/>
          </a:xfrm>
          <a:prstGeom prst="rect">
            <a:avLst/>
          </a:prstGeom>
          <a:ln w="12700">
            <a:miter lim="400000"/>
          </a:ln>
        </p:spPr>
        <p:txBody>
          <a:bodyPr wrap="none" lIns="22857" rIns="22857">
            <a:spAutoFit/>
          </a:bodyPr>
          <a:lstStyle>
            <a:lvl1pPr algn="ctr">
              <a:defRPr sz="10000" b="1">
                <a:solidFill>
                  <a:srgbClr val="D9D9D9"/>
                </a:solidFill>
                <a:latin typeface="Montserrat Semi"/>
                <a:ea typeface="Montserrat Semi"/>
                <a:cs typeface="Montserrat Semi"/>
                <a:sym typeface="Montserrat Semi"/>
              </a:defRPr>
            </a:lvl1pPr>
          </a:lstStyle>
          <a:p>
            <a:r>
              <a:rPr sz="5000">
                <a:latin typeface="方正姚体" panose="02010601030101010101" charset="-122"/>
                <a:ea typeface="方正姚体" panose="02010601030101010101" charset="-122"/>
              </a:rPr>
              <a:t>01</a:t>
            </a:r>
          </a:p>
        </p:txBody>
      </p:sp>
      <p:sp>
        <p:nvSpPr>
          <p:cNvPr id="638" name="Shape 638"/>
          <p:cNvSpPr/>
          <p:nvPr/>
        </p:nvSpPr>
        <p:spPr>
          <a:xfrm>
            <a:off x="1859470" y="4357765"/>
            <a:ext cx="1319530" cy="8534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单击此处</a:t>
            </a:r>
          </a:p>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添加标题</a:t>
            </a:r>
          </a:p>
        </p:txBody>
      </p:sp>
      <p:sp>
        <p:nvSpPr>
          <p:cNvPr id="639" name="Shape 639"/>
          <p:cNvSpPr/>
          <p:nvPr/>
        </p:nvSpPr>
        <p:spPr>
          <a:xfrm>
            <a:off x="2452332" y="4848272"/>
            <a:ext cx="189562" cy="1"/>
          </a:xfrm>
          <a:prstGeom prst="line">
            <a:avLst/>
          </a:prstGeom>
          <a:ln w="6350">
            <a:solidFill>
              <a:srgbClr val="D9D9D9"/>
            </a:solidFill>
            <a:miter/>
          </a:ln>
        </p:spPr>
        <p:txBody>
          <a:bodyPr lIns="22857" rIns="22857"/>
          <a:lstStyle/>
          <a:p>
            <a:endParaRPr/>
          </a:p>
        </p:txBody>
      </p:sp>
      <p:sp>
        <p:nvSpPr>
          <p:cNvPr id="640" name="Shape 640"/>
          <p:cNvSpPr/>
          <p:nvPr/>
        </p:nvSpPr>
        <p:spPr>
          <a:xfrm>
            <a:off x="8574789" y="5208813"/>
            <a:ext cx="2300066" cy="382270"/>
          </a:xfrm>
          <a:prstGeom prst="rect">
            <a:avLst/>
          </a:prstGeom>
          <a:ln w="12700">
            <a:miter lim="400000"/>
          </a:ln>
        </p:spPr>
        <p:txBody>
          <a:bodyPr lIns="54369" tIns="54369" rIns="54369" bIns="54369">
            <a:spAutoFit/>
          </a:bodyPr>
          <a:lstStyle>
            <a:lvl1pPr algn="ctr" defTabSz="1087120">
              <a:lnSpc>
                <a:spcPts val="2700"/>
              </a:lnSpc>
              <a:spcBef>
                <a:spcPts val="400"/>
              </a:spcBef>
              <a:defRPr sz="1800">
                <a:latin typeface="Poppins Light"/>
                <a:ea typeface="Poppins Light"/>
                <a:cs typeface="Poppins Light"/>
                <a:sym typeface="Poppins Light"/>
              </a:defRPr>
            </a:lvl1pPr>
          </a:lstStyle>
          <a:p>
            <a:pPr>
              <a:lnSpc>
                <a:spcPct val="100000"/>
              </a:lnSpc>
            </a:pP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641" name="Shape 641"/>
          <p:cNvSpPr/>
          <p:nvPr/>
        </p:nvSpPr>
        <p:spPr>
          <a:xfrm>
            <a:off x="9356584" y="3565193"/>
            <a:ext cx="680720" cy="853440"/>
          </a:xfrm>
          <a:prstGeom prst="rect">
            <a:avLst/>
          </a:prstGeom>
          <a:ln w="12700">
            <a:miter lim="400000"/>
          </a:ln>
        </p:spPr>
        <p:txBody>
          <a:bodyPr wrap="none" lIns="22857" rIns="22857">
            <a:spAutoFit/>
          </a:bodyPr>
          <a:lstStyle>
            <a:lvl1pPr algn="ctr">
              <a:defRPr sz="10000" b="1">
                <a:solidFill>
                  <a:srgbClr val="D9D9D9"/>
                </a:solidFill>
                <a:latin typeface="Montserrat Semi"/>
                <a:ea typeface="Montserrat Semi"/>
                <a:cs typeface="Montserrat Semi"/>
                <a:sym typeface="Montserrat Semi"/>
              </a:defRPr>
            </a:lvl1pPr>
          </a:lstStyle>
          <a:p>
            <a:r>
              <a:rPr sz="5000">
                <a:latin typeface="方正姚体" panose="02010601030101010101" charset="-122"/>
                <a:ea typeface="方正姚体" panose="02010601030101010101" charset="-122"/>
              </a:rPr>
              <a:t>03</a:t>
            </a:r>
          </a:p>
        </p:txBody>
      </p:sp>
      <p:sp>
        <p:nvSpPr>
          <p:cNvPr id="642" name="Shape 642"/>
          <p:cNvSpPr/>
          <p:nvPr/>
        </p:nvSpPr>
        <p:spPr>
          <a:xfrm>
            <a:off x="9037180" y="4357765"/>
            <a:ext cx="1319530" cy="8534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单击此处</a:t>
            </a:r>
          </a:p>
          <a:p>
            <a:pPr algn="ctr">
              <a:lnSpc>
                <a:spcPct val="100000"/>
              </a:lnSpc>
              <a:defRPr sz="2200" b="1">
                <a:solidFill>
                  <a:srgbClr val="000000"/>
                </a:solidFill>
                <a:latin typeface="Poppins SemiBold"/>
                <a:ea typeface="Poppins SemiBold"/>
                <a:cs typeface="Poppins SemiBold"/>
                <a:sym typeface="Poppins SemiBold"/>
              </a:defRPr>
            </a:pPr>
            <a:r>
              <a:rPr sz="2500">
                <a:latin typeface="方正姚体" panose="02010601030101010101" charset="-122"/>
                <a:ea typeface="方正姚体" panose="02010601030101010101" charset="-122"/>
              </a:rPr>
              <a:t>添加标题</a:t>
            </a:r>
          </a:p>
        </p:txBody>
      </p:sp>
      <p:sp>
        <p:nvSpPr>
          <p:cNvPr id="643" name="Shape 643"/>
          <p:cNvSpPr/>
          <p:nvPr/>
        </p:nvSpPr>
        <p:spPr>
          <a:xfrm>
            <a:off x="9630041" y="4848272"/>
            <a:ext cx="189562" cy="1"/>
          </a:xfrm>
          <a:prstGeom prst="line">
            <a:avLst/>
          </a:prstGeom>
          <a:ln w="6350">
            <a:solidFill>
              <a:srgbClr val="D9D9D9"/>
            </a:solidFill>
            <a:miter/>
          </a:ln>
        </p:spPr>
        <p:txBody>
          <a:bodyPr lIns="22857" rIns="22857"/>
          <a:lstStyle/>
          <a:p>
            <a:endParaRPr/>
          </a:p>
        </p:txBody>
      </p:sp>
      <p:sp>
        <p:nvSpPr>
          <p:cNvPr id="644" name="Shape 644"/>
          <p:cNvSpPr/>
          <p:nvPr/>
        </p:nvSpPr>
        <p:spPr>
          <a:xfrm>
            <a:off x="5050439" y="872480"/>
            <a:ext cx="2120265" cy="939800"/>
          </a:xfrm>
          <a:prstGeom prst="rect">
            <a:avLst/>
          </a:prstGeom>
          <a:ln w="12700">
            <a:miter lim="400000"/>
          </a:ln>
        </p:spPr>
        <p:txBody>
          <a:bodyPr wrap="none" lIns="0" tIns="0" rIns="0" bIns="0">
            <a:spAutoFit/>
          </a:bodyPr>
          <a:lstStyle>
            <a:lvl1pPr algn="ctr" defTabSz="4572000">
              <a:lnSpc>
                <a:spcPts val="7400"/>
              </a:lnSpc>
              <a:defRPr sz="5400" b="1" spc="500">
                <a:solidFill>
                  <a:srgbClr val="FFFFFF"/>
                </a:solidFill>
                <a:latin typeface="Poppins"/>
                <a:ea typeface="Poppins"/>
                <a:cs typeface="Poppins"/>
                <a:sym typeface="Poppins"/>
              </a:defRPr>
            </a:lvl1pPr>
          </a:lstStyle>
          <a:p>
            <a:r>
              <a:rPr sz="2700">
                <a:latin typeface="方正姚体" panose="02010601030101010101" charset="-122"/>
                <a:ea typeface="方正姚体" panose="02010601030101010101" charset="-122"/>
              </a:rPr>
              <a:t>MARKETING</a:t>
            </a:r>
          </a:p>
        </p:txBody>
      </p:sp>
      <p:sp>
        <p:nvSpPr>
          <p:cNvPr id="645" name="Shape 645"/>
          <p:cNvSpPr/>
          <p:nvPr/>
        </p:nvSpPr>
        <p:spPr>
          <a:xfrm>
            <a:off x="4911988" y="1767097"/>
            <a:ext cx="2374013" cy="1"/>
          </a:xfrm>
          <a:prstGeom prst="line">
            <a:avLst/>
          </a:prstGeom>
          <a:ln w="38100">
            <a:solidFill>
              <a:srgbClr val="FFFFFF"/>
            </a:solidFill>
            <a:miter/>
          </a:ln>
        </p:spPr>
        <p:txBody>
          <a:bodyPr lIns="22857" rIns="22857"/>
          <a:lstStyle/>
          <a:p>
            <a:endParaRPr/>
          </a:p>
        </p:txBody>
      </p:sp>
      <p:sp>
        <p:nvSpPr>
          <p:cNvPr id="646" name="Shape 646"/>
          <p:cNvSpPr/>
          <p:nvPr/>
        </p:nvSpPr>
        <p:spPr>
          <a:xfrm>
            <a:off x="4477352" y="1596342"/>
            <a:ext cx="3266440" cy="939800"/>
          </a:xfrm>
          <a:prstGeom prst="rect">
            <a:avLst/>
          </a:prstGeom>
          <a:ln w="12700">
            <a:miter lim="400000"/>
          </a:ln>
        </p:spPr>
        <p:txBody>
          <a:bodyPr wrap="none" lIns="0" tIns="0" rIns="0" bIns="0">
            <a:spAutoFit/>
          </a:bodyPr>
          <a:lstStyle>
            <a:lvl1pPr algn="ctr" defTabSz="4572000">
              <a:lnSpc>
                <a:spcPts val="7400"/>
              </a:lnSpc>
              <a:defRPr sz="5400" b="1" spc="500">
                <a:solidFill>
                  <a:srgbClr val="FFFFFF"/>
                </a:solidFill>
                <a:latin typeface="Poppins"/>
                <a:ea typeface="Poppins"/>
                <a:cs typeface="Poppins"/>
                <a:sym typeface="Poppins"/>
              </a:defRPr>
            </a:lvl1pPr>
          </a:lstStyle>
          <a:p>
            <a:pPr algn="ctr"/>
            <a:r>
              <a:rPr sz="2700">
                <a:latin typeface="方正姚体" panose="02010601030101010101" charset="-122"/>
                <a:ea typeface="方正姚体" panose="02010601030101010101" charset="-122"/>
              </a:rPr>
              <a:t>单击此处添加标题</a:t>
            </a:r>
          </a:p>
        </p:txBody>
      </p:sp>
      <p:sp>
        <p:nvSpPr>
          <p:cNvPr id="647" name="Shape 647"/>
          <p:cNvSpPr/>
          <p:nvPr/>
        </p:nvSpPr>
        <p:spPr>
          <a:xfrm>
            <a:off x="5052645" y="2490959"/>
            <a:ext cx="2115855" cy="1"/>
          </a:xfrm>
          <a:prstGeom prst="line">
            <a:avLst/>
          </a:prstGeom>
          <a:ln w="38100">
            <a:solidFill>
              <a:srgbClr val="FFFFFF"/>
            </a:solidFill>
            <a:miter/>
          </a:ln>
        </p:spPr>
        <p:txBody>
          <a:bodyPr lIns="22857" rIns="22857"/>
          <a:lstStyle/>
          <a:p>
            <a:endParaRPr/>
          </a:p>
        </p:txBody>
      </p:sp>
    </p:spTree>
    <p:custDataLst>
      <p:tags r:id="rId1"/>
    </p:custDataLst>
  </p:cSld>
  <p:clrMapOvr>
    <a:masterClrMapping/>
  </p:clrMapOvr>
  <p:transition spd="slow" advTm="7738">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cstate="screen">
            <a:duotone>
              <a:prstClr val="black"/>
              <a:schemeClr val="accent3">
                <a:tint val="45000"/>
                <a:satMod val="400000"/>
              </a:schemeClr>
            </a:duotone>
            <a:extLst>
              <a:ext uri="{BEBA8EAE-BF5A-486C-A8C5-ECC9F3942E4B}">
                <a14:imgProps xmlns:a14="http://schemas.microsoft.com/office/drawing/2010/main">
                  <a14:imgLayer r:embed="rId3">
                    <a14:imgEffect>
                      <a14:brightnessContrast bright="-30000"/>
                    </a14:imgEffect>
                    <a14:imgEffect>
                      <a14:saturation sat="33000"/>
                    </a14:imgEffect>
                  </a14:imgLayer>
                </a14:imgProps>
              </a:ext>
              <a:ext uri="{28A0092B-C50C-407E-A947-70E740481C1C}">
                <a14:useLocalDpi xmlns:a14="http://schemas.microsoft.com/office/drawing/2010/main"/>
              </a:ext>
            </a:extLst>
          </a:blip>
          <a:srcRect/>
          <a:stretch>
            <a:fillRect/>
          </a:stretch>
        </p:blipFill>
        <p:spPr>
          <a:xfrm>
            <a:off x="7855208" y="1743300"/>
            <a:ext cx="2748007" cy="3600000"/>
          </a:xfrm>
          <a:custGeom>
            <a:avLst/>
            <a:gdLst>
              <a:gd name="connsiteX0" fmla="*/ 0 w 1538884"/>
              <a:gd name="connsiteY0" fmla="*/ 0 h 2016000"/>
              <a:gd name="connsiteX1" fmla="*/ 1538884 w 1538884"/>
              <a:gd name="connsiteY1" fmla="*/ 0 h 2016000"/>
              <a:gd name="connsiteX2" fmla="*/ 1538884 w 1538884"/>
              <a:gd name="connsiteY2" fmla="*/ 2016000 h 2016000"/>
              <a:gd name="connsiteX3" fmla="*/ 0 w 1538884"/>
              <a:gd name="connsiteY3" fmla="*/ 2016000 h 2016000"/>
            </a:gdLst>
            <a:ahLst/>
            <a:cxnLst>
              <a:cxn ang="0">
                <a:pos x="connsiteX0" y="connsiteY0"/>
              </a:cxn>
              <a:cxn ang="0">
                <a:pos x="connsiteX1" y="connsiteY1"/>
              </a:cxn>
              <a:cxn ang="0">
                <a:pos x="connsiteX2" y="connsiteY2"/>
              </a:cxn>
              <a:cxn ang="0">
                <a:pos x="connsiteX3" y="connsiteY3"/>
              </a:cxn>
            </a:cxnLst>
            <a:rect l="l" t="t" r="r" b="b"/>
            <a:pathLst>
              <a:path w="1538884" h="2016000">
                <a:moveTo>
                  <a:pt x="0" y="0"/>
                </a:moveTo>
                <a:lnTo>
                  <a:pt x="1538884" y="0"/>
                </a:lnTo>
                <a:lnTo>
                  <a:pt x="1538884" y="2016000"/>
                </a:lnTo>
                <a:lnTo>
                  <a:pt x="0" y="2016000"/>
                </a:lnTo>
                <a:close/>
              </a:path>
            </a:pathLst>
          </a:custGeom>
          <a:ln w="190500">
            <a:solidFill>
              <a:schemeClr val="bg1"/>
            </a:solidFill>
            <a:miter lim="800000"/>
            <a:headEnd/>
            <a:tailEnd/>
          </a:ln>
        </p:spPr>
      </p:pic>
      <p:sp>
        <p:nvSpPr>
          <p:cNvPr id="26" name="文本框 25"/>
          <p:cNvSpPr txBox="1"/>
          <p:nvPr/>
        </p:nvSpPr>
        <p:spPr>
          <a:xfrm>
            <a:off x="8316140" y="4328548"/>
            <a:ext cx="1826142" cy="584775"/>
          </a:xfrm>
          <a:prstGeom prst="rect">
            <a:avLst/>
          </a:prstGeom>
          <a:noFill/>
        </p:spPr>
        <p:txBody>
          <a:bodyPr wrap="none" rtlCol="0">
            <a:spAutoFit/>
          </a:bodyPr>
          <a:lstStyle>
            <a:defPPr>
              <a:defRPr lang="zh-CN"/>
            </a:defPPr>
            <a:lvl1pPr>
              <a:defRPr sz="2800" b="1">
                <a:solidFill>
                  <a:srgbClr val="6E6C79"/>
                </a:solidFill>
              </a:defRPr>
            </a:lvl1pPr>
          </a:lstStyle>
          <a:p>
            <a:pPr algn="ctr"/>
            <a:r>
              <a:rPr lang="zh-CN" altLang="en-US" sz="3200" dirty="0">
                <a:solidFill>
                  <a:srgbClr val="E8EBF2"/>
                </a:solidFill>
              </a:rPr>
              <a:t>发型搭配</a:t>
            </a:r>
          </a:p>
        </p:txBody>
      </p:sp>
      <p:sp>
        <p:nvSpPr>
          <p:cNvPr id="27" name="文本框 26"/>
          <p:cNvSpPr txBox="1"/>
          <p:nvPr/>
        </p:nvSpPr>
        <p:spPr>
          <a:xfrm>
            <a:off x="8304118" y="4797452"/>
            <a:ext cx="1850186" cy="369332"/>
          </a:xfrm>
          <a:prstGeom prst="rect">
            <a:avLst/>
          </a:prstGeom>
          <a:noFill/>
        </p:spPr>
        <p:txBody>
          <a:bodyPr wrap="none" rtlCol="0">
            <a:spAutoFit/>
          </a:bodyPr>
          <a:lstStyle>
            <a:defPPr>
              <a:defRPr lang="zh-CN"/>
            </a:defPPr>
            <a:lvl1pPr>
              <a:defRPr sz="2800" b="1">
                <a:solidFill>
                  <a:srgbClr val="6E6C79"/>
                </a:solidFill>
              </a:defRPr>
            </a:lvl1pPr>
          </a:lstStyle>
          <a:p>
            <a:pPr algn="ctr"/>
            <a:r>
              <a:rPr lang="en-US" altLang="zh-CN" sz="1800" dirty="0">
                <a:solidFill>
                  <a:srgbClr val="C1B397">
                    <a:alpha val="60000"/>
                  </a:srgbClr>
                </a:solidFill>
              </a:rPr>
              <a:t>FASHION STYLE</a:t>
            </a:r>
          </a:p>
        </p:txBody>
      </p:sp>
      <p:sp>
        <p:nvSpPr>
          <p:cNvPr id="28" name="L 形 27"/>
          <p:cNvSpPr/>
          <p:nvPr/>
        </p:nvSpPr>
        <p:spPr>
          <a:xfrm flipV="1">
            <a:off x="1955271" y="3127740"/>
            <a:ext cx="360000" cy="360000"/>
          </a:xfrm>
          <a:prstGeom prst="corner">
            <a:avLst>
              <a:gd name="adj1" fmla="val 12625"/>
              <a:gd name="adj2" fmla="val 12633"/>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032535" y="3166324"/>
            <a:ext cx="2861310" cy="624840"/>
          </a:xfrm>
          <a:prstGeom prst="rect">
            <a:avLst/>
          </a:prstGeom>
          <a:noFill/>
        </p:spPr>
        <p:txBody>
          <a:bodyPr wrap="none" rtlCol="0">
            <a:spAutoFit/>
          </a:bodyPr>
          <a:lstStyle>
            <a:defPPr>
              <a:defRPr lang="zh-CN"/>
            </a:defPPr>
            <a:lvl1pPr>
              <a:defRPr sz="2800" b="1">
                <a:solidFill>
                  <a:srgbClr val="6E6C79"/>
                </a:solidFill>
              </a:defRPr>
            </a:lvl1pPr>
          </a:lstStyle>
          <a:p>
            <a:pPr algn="l"/>
            <a:r>
              <a:rPr lang="en-US" altLang="zh-CN" sz="3500" dirty="0">
                <a:solidFill>
                  <a:srgbClr val="25211E"/>
                </a:solidFill>
              </a:rPr>
              <a:t>此处添加标题</a:t>
            </a:r>
          </a:p>
        </p:txBody>
      </p:sp>
      <p:sp>
        <p:nvSpPr>
          <p:cNvPr id="30" name="文本框 29"/>
          <p:cNvSpPr txBox="1"/>
          <p:nvPr/>
        </p:nvSpPr>
        <p:spPr>
          <a:xfrm>
            <a:off x="2032535" y="3895359"/>
            <a:ext cx="4373313" cy="307777"/>
          </a:xfrm>
          <a:prstGeom prst="rect">
            <a:avLst/>
          </a:prstGeom>
          <a:noFill/>
        </p:spPr>
        <p:txBody>
          <a:bodyPr wrap="none" rtlCol="0">
            <a:spAutoFit/>
          </a:bodyPr>
          <a:lstStyle>
            <a:defPPr>
              <a:defRPr lang="zh-CN"/>
            </a:defPPr>
            <a:lvl1pPr>
              <a:defRPr sz="2800" b="1">
                <a:solidFill>
                  <a:srgbClr val="6E6C79"/>
                </a:solidFill>
              </a:defRPr>
            </a:lvl1pPr>
          </a:lstStyle>
          <a:p>
            <a:r>
              <a:rPr lang="en-US" altLang="zh-CN" sz="1400" b="0" spc="300" dirty="0">
                <a:solidFill>
                  <a:srgbClr val="25211E"/>
                </a:solidFill>
              </a:rPr>
              <a:t>DESIGN &amp; CREATIVITY SPACE STUDIO</a:t>
            </a:r>
          </a:p>
        </p:txBody>
      </p:sp>
      <p:sp>
        <p:nvSpPr>
          <p:cNvPr id="31" name="任意多边形 30"/>
          <p:cNvSpPr/>
          <p:nvPr/>
        </p:nvSpPr>
        <p:spPr>
          <a:xfrm rot="2664103">
            <a:off x="5860744" y="2888228"/>
            <a:ext cx="421334" cy="363219"/>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20599068">
            <a:off x="4842760" y="2988952"/>
            <a:ext cx="276444" cy="238314"/>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659763">
            <a:off x="6524353" y="3080037"/>
            <a:ext cx="619331" cy="533906"/>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2525770">
            <a:off x="5454149" y="3267545"/>
            <a:ext cx="184311" cy="158889"/>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2149785" y="3886200"/>
            <a:ext cx="5705422" cy="0"/>
          </a:xfrm>
          <a:prstGeom prst="line">
            <a:avLst/>
          </a:prstGeom>
          <a:ln>
            <a:solidFill>
              <a:srgbClr val="C1B397"/>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7769777" y="3379407"/>
            <a:ext cx="179813" cy="949141"/>
          </a:xfrm>
          <a:prstGeom prst="rect">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flipH="1">
            <a:off x="5920621" y="1269688"/>
            <a:ext cx="1790376" cy="1138338"/>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6304536" y="1940512"/>
            <a:ext cx="750779" cy="477352"/>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1030617" y="4343540"/>
            <a:ext cx="2238336" cy="1423155"/>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2182501" y="4769986"/>
            <a:ext cx="1168473" cy="742926"/>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0504806" y="1654439"/>
            <a:ext cx="540385" cy="1371600"/>
          </a:xfrm>
          <a:prstGeom prst="rect">
            <a:avLst/>
          </a:prstGeom>
          <a:noFill/>
        </p:spPr>
        <p:txBody>
          <a:bodyPr wrap="none" rtlCol="0">
            <a:spAutoFit/>
          </a:bodyPr>
          <a:lstStyle/>
          <a:p>
            <a:r>
              <a:rPr lang="zh-CN" altLang="en-US" sz="2800" b="1" dirty="0">
                <a:solidFill>
                  <a:srgbClr val="C1B397"/>
                </a:solidFill>
              </a:rPr>
              <a:t>过</a:t>
            </a:r>
          </a:p>
          <a:p>
            <a:r>
              <a:rPr lang="zh-CN" altLang="en-US" sz="2800" b="1" dirty="0">
                <a:solidFill>
                  <a:srgbClr val="C1B397"/>
                </a:solidFill>
              </a:rPr>
              <a:t>渡</a:t>
            </a:r>
          </a:p>
          <a:p>
            <a:r>
              <a:rPr lang="zh-CN" altLang="en-US" sz="2800" b="1" dirty="0">
                <a:solidFill>
                  <a:srgbClr val="C1B397"/>
                </a:solidFill>
              </a:rPr>
              <a:t>页</a:t>
            </a:r>
          </a:p>
        </p:txBody>
      </p:sp>
    </p:spTree>
  </p:cSld>
  <p:clrMapOvr>
    <a:masterClrMapping/>
  </p:clrMapOvr>
  <p:transition advTm="4899">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2" name="dd69f1f6dad7.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1134" y="178"/>
            <a:ext cx="12193100" cy="2908151"/>
          </a:xfrm>
          <a:prstGeom prst="rect">
            <a:avLst/>
          </a:prstGeom>
        </p:spPr>
      </p:pic>
      <p:sp>
        <p:nvSpPr>
          <p:cNvPr id="613" name="Shape 613"/>
          <p:cNvSpPr>
            <a:spLocks noGrp="1"/>
          </p:cNvSpPr>
          <p:nvPr>
            <p:ph type="sldNum" sz="quarter" idx="2"/>
          </p:nvPr>
        </p:nvSpPr>
        <p:spPr>
          <a:xfrm>
            <a:off x="11186737"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16</a:t>
            </a:fld>
            <a:endParaRPr sz="900">
              <a:latin typeface="方正姚体" panose="02010601030101010101" charset="-122"/>
              <a:ea typeface="方正姚体" panose="02010601030101010101" charset="-122"/>
            </a:endParaRPr>
          </a:p>
        </p:txBody>
      </p:sp>
      <p:sp>
        <p:nvSpPr>
          <p:cNvPr id="614" name="Shape 614"/>
          <p:cNvSpPr/>
          <p:nvPr/>
        </p:nvSpPr>
        <p:spPr>
          <a:xfrm>
            <a:off x="3775" y="179"/>
            <a:ext cx="12188190" cy="2919580"/>
          </a:xfrm>
          <a:prstGeom prst="rect">
            <a:avLst/>
          </a:prstGeom>
          <a:gradFill>
            <a:gsLst>
              <a:gs pos="0">
                <a:srgbClr val="F52552">
                  <a:alpha val="58999"/>
                </a:srgbClr>
              </a:gs>
              <a:gs pos="62000">
                <a:srgbClr val="3B1F4D">
                  <a:alpha val="67000"/>
                </a:srgbClr>
              </a:gs>
            </a:gsLst>
            <a:lin ang="3000000"/>
          </a:gra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615" name="Shape 615"/>
          <p:cNvSpPr/>
          <p:nvPr/>
        </p:nvSpPr>
        <p:spPr>
          <a:xfrm>
            <a:off x="7163027" y="3722049"/>
            <a:ext cx="4471755"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16" name="Shape 616"/>
          <p:cNvSpPr/>
          <p:nvPr/>
        </p:nvSpPr>
        <p:spPr>
          <a:xfrm>
            <a:off x="7221810" y="3458047"/>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17" name="Shape 617"/>
          <p:cNvSpPr/>
          <p:nvPr/>
        </p:nvSpPr>
        <p:spPr>
          <a:xfrm>
            <a:off x="1739178" y="3722049"/>
            <a:ext cx="4471755"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18" name="Shape 618"/>
          <p:cNvSpPr/>
          <p:nvPr/>
        </p:nvSpPr>
        <p:spPr>
          <a:xfrm>
            <a:off x="1797960" y="3458047"/>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19" name="Shape 619"/>
          <p:cNvSpPr/>
          <p:nvPr/>
        </p:nvSpPr>
        <p:spPr>
          <a:xfrm>
            <a:off x="956176" y="3526425"/>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20" name="Shape 620"/>
          <p:cNvSpPr/>
          <p:nvPr/>
        </p:nvSpPr>
        <p:spPr>
          <a:xfrm>
            <a:off x="6339158" y="3525485"/>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21" name="Shape 621"/>
          <p:cNvSpPr/>
          <p:nvPr/>
        </p:nvSpPr>
        <p:spPr>
          <a:xfrm>
            <a:off x="987636" y="5081413"/>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22" name="Shape 622"/>
          <p:cNvSpPr/>
          <p:nvPr/>
        </p:nvSpPr>
        <p:spPr>
          <a:xfrm>
            <a:off x="6339158" y="5081413"/>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23" name="Shape 623"/>
          <p:cNvSpPr/>
          <p:nvPr/>
        </p:nvSpPr>
        <p:spPr>
          <a:xfrm>
            <a:off x="7163027" y="5253372"/>
            <a:ext cx="4471755"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24" name="Shape 624"/>
          <p:cNvSpPr/>
          <p:nvPr/>
        </p:nvSpPr>
        <p:spPr>
          <a:xfrm>
            <a:off x="1739178" y="5253372"/>
            <a:ext cx="4471755"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25" name="Shape 625"/>
          <p:cNvSpPr/>
          <p:nvPr/>
        </p:nvSpPr>
        <p:spPr>
          <a:xfrm>
            <a:off x="7221810" y="4989372"/>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26" name="Shape 626"/>
          <p:cNvSpPr/>
          <p:nvPr/>
        </p:nvSpPr>
        <p:spPr>
          <a:xfrm>
            <a:off x="1797960" y="4989372"/>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27" name="Shape 627"/>
          <p:cNvSpPr/>
          <p:nvPr/>
        </p:nvSpPr>
        <p:spPr>
          <a:xfrm>
            <a:off x="904491" y="1446385"/>
            <a:ext cx="2446020" cy="1234440"/>
          </a:xfrm>
          <a:prstGeom prst="rect">
            <a:avLst/>
          </a:prstGeom>
          <a:ln w="12700">
            <a:miter lim="400000"/>
          </a:ln>
        </p:spPr>
        <p:txBody>
          <a:bodyPr wrap="none" lIns="0" tIns="0" rIns="0" bIns="0">
            <a:spAutoFit/>
          </a:bodyPr>
          <a:lstStyle/>
          <a:p>
            <a:pPr algn="l" defTabSz="4572000">
              <a:lnSpc>
                <a:spcPct val="150000"/>
              </a:lnSpc>
              <a:defRPr sz="5400" b="1" spc="500">
                <a:solidFill>
                  <a:srgbClr val="FFFFFF"/>
                </a:solidFill>
                <a:latin typeface="Poppins"/>
                <a:ea typeface="Poppins"/>
                <a:cs typeface="Poppins"/>
                <a:sym typeface="Poppins"/>
              </a:defRPr>
            </a:pPr>
            <a:r>
              <a:rPr sz="2700">
                <a:latin typeface="方正姚体" panose="02010601030101010101" charset="-122"/>
                <a:ea typeface="方正姚体" panose="02010601030101010101" charset="-122"/>
              </a:rPr>
              <a:t>单击</a:t>
            </a:r>
          </a:p>
          <a:p>
            <a:pPr algn="l" defTabSz="4572000">
              <a:lnSpc>
                <a:spcPct val="150000"/>
              </a:lnSpc>
              <a:defRPr sz="5400" b="1" spc="500">
                <a:solidFill>
                  <a:srgbClr val="FFFFFF"/>
                </a:solidFill>
                <a:latin typeface="Poppins"/>
                <a:ea typeface="Poppins"/>
                <a:cs typeface="Poppins"/>
                <a:sym typeface="Poppins"/>
              </a:defRPr>
            </a:pPr>
            <a:r>
              <a:rPr sz="2700">
                <a:latin typeface="方正姚体" panose="02010601030101010101" charset="-122"/>
                <a:ea typeface="方正姚体" panose="02010601030101010101" charset="-122"/>
              </a:rPr>
              <a:t>此处添加标题</a:t>
            </a:r>
          </a:p>
        </p:txBody>
      </p:sp>
    </p:spTree>
    <p:custDataLst>
      <p:tags r:id="rId1"/>
    </p:custDataLst>
  </p:cSld>
  <p:clrMapOvr>
    <a:masterClrMapping/>
  </p:clrMapOvr>
  <p:transition spd="slow" advTm="6943">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 name="Shape 649"/>
          <p:cNvSpPr/>
          <p:nvPr/>
        </p:nvSpPr>
        <p:spPr>
          <a:xfrm>
            <a:off x="2207720" y="1941087"/>
            <a:ext cx="1834561" cy="18345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lnTo>
                  <a:pt x="0" y="21600"/>
                </a:lnTo>
                <a:close/>
              </a:path>
            </a:pathLst>
          </a:custGeom>
          <a:solidFill>
            <a:srgbClr val="C1B397"/>
          </a:solidFill>
          <a:ln w="12700">
            <a:miter lim="400000"/>
          </a:ln>
        </p:spPr>
        <p:txBody>
          <a:bodyPr lIns="22857" rIns="22857" anchor="ctr"/>
          <a:lstStyle/>
          <a:p>
            <a:pPr algn="ctr" defTabSz="1822450">
              <a:lnSpc>
                <a:spcPct val="90000"/>
              </a:lnSpc>
              <a:spcBef>
                <a:spcPts val="1500"/>
              </a:spcBef>
              <a:defRPr sz="4100">
                <a:solidFill>
                  <a:srgbClr val="FFFFFF"/>
                </a:solidFill>
              </a:defRPr>
            </a:pPr>
            <a:endParaRPr sz="2050">
              <a:latin typeface="方正姚体" panose="02010601030101010101" charset="-122"/>
              <a:ea typeface="方正姚体" panose="02010601030101010101" charset="-122"/>
            </a:endParaRPr>
          </a:p>
        </p:txBody>
      </p:sp>
      <p:sp>
        <p:nvSpPr>
          <p:cNvPr id="650" name="Shape 650"/>
          <p:cNvSpPr>
            <a:spLocks noGrp="1"/>
          </p:cNvSpPr>
          <p:nvPr>
            <p:ph type="sldNum" sz="quarter" idx="2"/>
          </p:nvPr>
        </p:nvSpPr>
        <p:spPr>
          <a:xfrm>
            <a:off x="11186795" y="330835"/>
            <a:ext cx="379730" cy="455930"/>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17</a:t>
            </a:fld>
            <a:endParaRPr sz="900">
              <a:latin typeface="方正姚体" panose="02010601030101010101" charset="-122"/>
              <a:ea typeface="方正姚体" panose="02010601030101010101" charset="-122"/>
            </a:endParaRPr>
          </a:p>
        </p:txBody>
      </p:sp>
      <p:sp>
        <p:nvSpPr>
          <p:cNvPr id="651" name="Shape 651"/>
          <p:cNvSpPr/>
          <p:nvPr/>
        </p:nvSpPr>
        <p:spPr>
          <a:xfrm>
            <a:off x="6858385" y="3021860"/>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52" name="Shape 652"/>
          <p:cNvSpPr/>
          <p:nvPr/>
        </p:nvSpPr>
        <p:spPr>
          <a:xfrm>
            <a:off x="6917167" y="2713258"/>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53" name="Shape 653"/>
          <p:cNvSpPr/>
          <p:nvPr/>
        </p:nvSpPr>
        <p:spPr>
          <a:xfrm>
            <a:off x="6858385" y="5488579"/>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54" name="Shape 654"/>
          <p:cNvSpPr/>
          <p:nvPr/>
        </p:nvSpPr>
        <p:spPr>
          <a:xfrm>
            <a:off x="6917167" y="5179977"/>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55" name="Shape 655"/>
          <p:cNvSpPr/>
          <p:nvPr/>
        </p:nvSpPr>
        <p:spPr>
          <a:xfrm>
            <a:off x="6858385" y="1786337"/>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56" name="Shape 656"/>
          <p:cNvSpPr/>
          <p:nvPr/>
        </p:nvSpPr>
        <p:spPr>
          <a:xfrm>
            <a:off x="6917167" y="1477734"/>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57" name="Shape 657"/>
          <p:cNvSpPr/>
          <p:nvPr/>
        </p:nvSpPr>
        <p:spPr>
          <a:xfrm>
            <a:off x="6509330" y="1510756"/>
            <a:ext cx="279313" cy="20313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58" name="Shape 658"/>
          <p:cNvSpPr/>
          <p:nvPr/>
        </p:nvSpPr>
        <p:spPr>
          <a:xfrm>
            <a:off x="6509330" y="2708747"/>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59" name="Shape 659"/>
          <p:cNvSpPr/>
          <p:nvPr/>
        </p:nvSpPr>
        <p:spPr>
          <a:xfrm>
            <a:off x="6858385" y="4257386"/>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60" name="Shape 660"/>
          <p:cNvSpPr/>
          <p:nvPr/>
        </p:nvSpPr>
        <p:spPr>
          <a:xfrm>
            <a:off x="6917167" y="3948783"/>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661" name="Shape 661"/>
          <p:cNvSpPr/>
          <p:nvPr/>
        </p:nvSpPr>
        <p:spPr>
          <a:xfrm>
            <a:off x="6509329" y="3965330"/>
            <a:ext cx="279313" cy="24122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7F7F7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62" name="Shape 662"/>
          <p:cNvSpPr/>
          <p:nvPr/>
        </p:nvSpPr>
        <p:spPr>
          <a:xfrm>
            <a:off x="6509329" y="5150807"/>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63" name="Shape 663"/>
          <p:cNvSpPr/>
          <p:nvPr/>
        </p:nvSpPr>
        <p:spPr>
          <a:xfrm>
            <a:off x="840344" y="144681"/>
            <a:ext cx="3266440" cy="939800"/>
          </a:xfrm>
          <a:prstGeom prst="rect">
            <a:avLst/>
          </a:prstGeom>
          <a:ln w="12700">
            <a:miter lim="400000"/>
          </a:ln>
        </p:spPr>
        <p:txBody>
          <a:bodyPr wrap="none" lIns="0" tIns="0" rIns="0" bIns="0" anchor="ctr">
            <a:spAutoFit/>
          </a:bodyPr>
          <a:lstStyle>
            <a:lvl1pPr defTabSz="4572000">
              <a:lnSpc>
                <a:spcPts val="7400"/>
              </a:lnSpc>
              <a:defRPr sz="5400" b="1" spc="500">
                <a:solidFill>
                  <a:srgbClr val="000000"/>
                </a:solidFill>
                <a:latin typeface="Poppins"/>
                <a:ea typeface="Poppins"/>
                <a:cs typeface="Poppins"/>
                <a:sym typeface="Poppins"/>
              </a:defRPr>
            </a:lvl1pPr>
          </a:lstStyle>
          <a:p>
            <a:pPr algn="l"/>
            <a:r>
              <a:rPr sz="2700">
                <a:latin typeface="方正姚体" panose="02010601030101010101" charset="-122"/>
                <a:ea typeface="方正姚体" panose="02010601030101010101" charset="-122"/>
              </a:rPr>
              <a:t>单击此处添加标题</a:t>
            </a:r>
          </a:p>
        </p:txBody>
      </p:sp>
      <p:sp>
        <p:nvSpPr>
          <p:cNvPr id="664" name="Shape 664"/>
          <p:cNvSpPr/>
          <p:nvPr/>
        </p:nvSpPr>
        <p:spPr>
          <a:xfrm>
            <a:off x="840344" y="1166471"/>
            <a:ext cx="481345" cy="1"/>
          </a:xfrm>
          <a:prstGeom prst="line">
            <a:avLst/>
          </a:prstGeom>
          <a:ln w="12700">
            <a:solidFill>
              <a:srgbClr val="7F7F7F"/>
            </a:solidFill>
            <a:miter/>
          </a:ln>
        </p:spPr>
        <p:txBody>
          <a:bodyPr lIns="22857" rIns="22857"/>
          <a:lstStyle/>
          <a:p>
            <a:endParaRPr/>
          </a:p>
        </p:txBody>
      </p:sp>
      <p:sp>
        <p:nvSpPr>
          <p:cNvPr id="665" name="Shape 665"/>
          <p:cNvSpPr/>
          <p:nvPr/>
        </p:nvSpPr>
        <p:spPr>
          <a:xfrm>
            <a:off x="1290440" y="3775648"/>
            <a:ext cx="1834561" cy="18345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lnTo>
                  <a:pt x="0" y="21600"/>
                </a:lnTo>
                <a:close/>
              </a:path>
            </a:pathLst>
          </a:custGeom>
          <a:solidFill>
            <a:srgbClr val="C5C3B0"/>
          </a:solidFill>
          <a:ln w="12700">
            <a:miter lim="400000"/>
          </a:ln>
        </p:spPr>
        <p:txBody>
          <a:bodyPr lIns="22857" rIns="22857" anchor="ctr"/>
          <a:lstStyle/>
          <a:p>
            <a:pPr algn="ctr" defTabSz="1822450">
              <a:lnSpc>
                <a:spcPct val="90000"/>
              </a:lnSpc>
              <a:spcBef>
                <a:spcPts val="1500"/>
              </a:spcBef>
              <a:defRPr sz="4100">
                <a:solidFill>
                  <a:srgbClr val="FFFFFF"/>
                </a:solidFill>
              </a:defRPr>
            </a:pPr>
            <a:endParaRPr sz="2050">
              <a:latin typeface="方正姚体" panose="02010601030101010101" charset="-122"/>
              <a:ea typeface="方正姚体" panose="02010601030101010101" charset="-122"/>
            </a:endParaRPr>
          </a:p>
        </p:txBody>
      </p:sp>
      <p:sp>
        <p:nvSpPr>
          <p:cNvPr id="666" name="Shape 666"/>
          <p:cNvSpPr/>
          <p:nvPr/>
        </p:nvSpPr>
        <p:spPr>
          <a:xfrm>
            <a:off x="2207720" y="3775648"/>
            <a:ext cx="1834561" cy="183456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21600"/>
                </a:lnTo>
                <a:lnTo>
                  <a:pt x="0" y="0"/>
                </a:lnTo>
                <a:lnTo>
                  <a:pt x="21600" y="0"/>
                </a:lnTo>
                <a:close/>
              </a:path>
            </a:pathLst>
          </a:custGeom>
          <a:solidFill>
            <a:srgbClr val="D8D7CB"/>
          </a:solidFill>
          <a:ln w="12700">
            <a:miter lim="400000"/>
          </a:ln>
        </p:spPr>
        <p:txBody>
          <a:bodyPr lIns="22857" rIns="22857" anchor="ctr"/>
          <a:lstStyle/>
          <a:p>
            <a:pPr algn="ctr" defTabSz="1822450">
              <a:lnSpc>
                <a:spcPct val="90000"/>
              </a:lnSpc>
              <a:spcBef>
                <a:spcPts val="1500"/>
              </a:spcBef>
              <a:defRPr sz="4100">
                <a:solidFill>
                  <a:srgbClr val="FFFFFF"/>
                </a:solidFill>
              </a:defRPr>
            </a:pPr>
            <a:endParaRPr sz="2050">
              <a:latin typeface="方正姚体" panose="02010601030101010101" charset="-122"/>
              <a:ea typeface="方正姚体" panose="02010601030101010101" charset="-122"/>
            </a:endParaRPr>
          </a:p>
        </p:txBody>
      </p:sp>
      <p:sp>
        <p:nvSpPr>
          <p:cNvPr id="667" name="Shape 667"/>
          <p:cNvSpPr/>
          <p:nvPr/>
        </p:nvSpPr>
        <p:spPr>
          <a:xfrm>
            <a:off x="3125001" y="3775648"/>
            <a:ext cx="1834561" cy="18345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lnTo>
                  <a:pt x="0" y="21600"/>
                </a:lnTo>
                <a:close/>
              </a:path>
            </a:pathLst>
          </a:custGeom>
          <a:solidFill>
            <a:srgbClr val="ECEBE5"/>
          </a:solidFill>
          <a:ln w="12700">
            <a:miter lim="400000"/>
          </a:ln>
        </p:spPr>
        <p:txBody>
          <a:bodyPr lIns="22857" rIns="22857" anchor="ctr"/>
          <a:lstStyle/>
          <a:p>
            <a:pPr algn="ctr" defTabSz="1822450">
              <a:lnSpc>
                <a:spcPct val="90000"/>
              </a:lnSpc>
              <a:spcBef>
                <a:spcPts val="1500"/>
              </a:spcBef>
              <a:defRPr sz="4100">
                <a:solidFill>
                  <a:srgbClr val="FFFFFF"/>
                </a:solidFill>
              </a:defRPr>
            </a:pPr>
            <a:endParaRPr sz="2050">
              <a:latin typeface="方正姚体" panose="02010601030101010101" charset="-122"/>
              <a:ea typeface="方正姚体" panose="02010601030101010101" charset="-122"/>
            </a:endParaRPr>
          </a:p>
        </p:txBody>
      </p:sp>
    </p:spTree>
    <p:custDataLst>
      <p:tags r:id="rId1"/>
    </p:custDataLst>
  </p:cSld>
  <p:clrMapOvr>
    <a:masterClrMapping/>
  </p:clrMapOvr>
  <p:transition spd="slow" advTm="6678">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 name="Shape 669"/>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18</a:t>
            </a:fld>
            <a:endParaRPr sz="900">
              <a:latin typeface="方正姚体" panose="02010601030101010101" charset="-122"/>
              <a:ea typeface="方正姚体" panose="02010601030101010101" charset="-122"/>
            </a:endParaRPr>
          </a:p>
        </p:txBody>
      </p:sp>
      <p:sp>
        <p:nvSpPr>
          <p:cNvPr id="670" name="Shape 670"/>
          <p:cNvSpPr/>
          <p:nvPr/>
        </p:nvSpPr>
        <p:spPr>
          <a:xfrm>
            <a:off x="840344" y="144681"/>
            <a:ext cx="3262630" cy="939800"/>
          </a:xfrm>
          <a:prstGeom prst="rect">
            <a:avLst/>
          </a:prstGeom>
          <a:ln w="12700">
            <a:miter lim="400000"/>
          </a:ln>
        </p:spPr>
        <p:txBody>
          <a:bodyPr wrap="none" lIns="0" tIns="0" rIns="0" bIns="0" anchor="ctr">
            <a:spAutoFit/>
          </a:bodyPr>
          <a:lstStyle>
            <a:lvl1pPr defTabSz="4572000">
              <a:lnSpc>
                <a:spcPts val="7400"/>
              </a:lnSpc>
              <a:defRPr sz="5400" b="1" spc="500">
                <a:solidFill>
                  <a:srgbClr val="000000"/>
                </a:solidFill>
                <a:latin typeface="Poppins"/>
                <a:ea typeface="Poppins"/>
                <a:cs typeface="Poppins"/>
                <a:sym typeface="Poppins"/>
              </a:defRPr>
            </a:lvl1pPr>
          </a:lstStyle>
          <a:p>
            <a:pPr algn="l"/>
            <a:r>
              <a:rPr sz="2700">
                <a:latin typeface="方正姚体" panose="02010601030101010101" charset="-122"/>
                <a:ea typeface="方正姚体" panose="02010601030101010101" charset="-122"/>
              </a:rPr>
              <a:t>单击此处添加标题</a:t>
            </a:r>
          </a:p>
        </p:txBody>
      </p:sp>
      <p:sp>
        <p:nvSpPr>
          <p:cNvPr id="671" name="Shape 671"/>
          <p:cNvSpPr/>
          <p:nvPr/>
        </p:nvSpPr>
        <p:spPr>
          <a:xfrm>
            <a:off x="840344" y="1166471"/>
            <a:ext cx="481345" cy="1"/>
          </a:xfrm>
          <a:prstGeom prst="line">
            <a:avLst/>
          </a:prstGeom>
          <a:ln w="12700">
            <a:solidFill>
              <a:srgbClr val="7F7F7F"/>
            </a:solidFill>
            <a:miter/>
          </a:ln>
        </p:spPr>
        <p:txBody>
          <a:bodyPr lIns="22857" rIns="22857"/>
          <a:lstStyle/>
          <a:p>
            <a:endParaRPr/>
          </a:p>
        </p:txBody>
      </p:sp>
      <p:sp>
        <p:nvSpPr>
          <p:cNvPr id="672" name="Shape 672"/>
          <p:cNvSpPr/>
          <p:nvPr/>
        </p:nvSpPr>
        <p:spPr>
          <a:xfrm>
            <a:off x="6845727" y="5425972"/>
            <a:ext cx="1263650" cy="274320"/>
          </a:xfrm>
          <a:prstGeom prst="rect">
            <a:avLst/>
          </a:prstGeom>
          <a:ln w="12700">
            <a:miter lim="400000"/>
          </a:ln>
        </p:spPr>
        <p:txBody>
          <a:bodyPr wrap="none" lIns="22857" rIns="22857" anchor="ctr">
            <a:spAutoFit/>
          </a:bodyPr>
          <a:lstStyle>
            <a:lvl1pPr algn="ctr">
              <a:defRPr sz="2400">
                <a:latin typeface="Poppins Medium"/>
                <a:ea typeface="Poppins Medium"/>
                <a:cs typeface="Poppins Medium"/>
                <a:sym typeface="Poppins Medium"/>
              </a:defRPr>
            </a:lvl1pPr>
          </a:lstStyle>
          <a:p>
            <a:pPr algn="ctr"/>
            <a:r>
              <a:rPr sz="1200">
                <a:latin typeface="方正姚体" panose="02010601030101010101" charset="-122"/>
                <a:ea typeface="方正姚体" panose="02010601030101010101" charset="-122"/>
              </a:rPr>
              <a:t>单击此处添加标题</a:t>
            </a:r>
          </a:p>
        </p:txBody>
      </p:sp>
      <p:sp>
        <p:nvSpPr>
          <p:cNvPr id="673" name="Shape 673"/>
          <p:cNvSpPr/>
          <p:nvPr/>
        </p:nvSpPr>
        <p:spPr>
          <a:xfrm>
            <a:off x="7226727" y="5682804"/>
            <a:ext cx="501650" cy="228600"/>
          </a:xfrm>
          <a:prstGeom prst="rect">
            <a:avLst/>
          </a:prstGeom>
          <a:ln w="12700">
            <a:miter lim="400000"/>
          </a:ln>
        </p:spPr>
        <p:txBody>
          <a:bodyPr wrap="none" lIns="22857" rIns="22857" anchor="ctr">
            <a:spAutoFit/>
          </a:bodyPr>
          <a:lstStyle>
            <a:lvl1pPr algn="ctr">
              <a:defRPr sz="1800">
                <a:solidFill>
                  <a:srgbClr val="CCCCCC"/>
                </a:solidFill>
                <a:latin typeface="Poppins SemiBold"/>
                <a:ea typeface="Poppins SemiBold"/>
                <a:cs typeface="Poppins SemiBold"/>
                <a:sym typeface="Poppins SemiBold"/>
              </a:defRPr>
            </a:lvl1pPr>
          </a:lstStyle>
          <a:p>
            <a:r>
              <a:rPr sz="900">
                <a:latin typeface="方正姚体" panose="02010601030101010101" charset="-122"/>
                <a:ea typeface="方正姚体" panose="02010601030101010101" charset="-122"/>
              </a:rPr>
              <a:t>FACEBOOK</a:t>
            </a:r>
          </a:p>
        </p:txBody>
      </p:sp>
      <p:sp>
        <p:nvSpPr>
          <p:cNvPr id="674" name="Shape 674"/>
          <p:cNvSpPr/>
          <p:nvPr/>
        </p:nvSpPr>
        <p:spPr>
          <a:xfrm>
            <a:off x="8785945" y="3937066"/>
            <a:ext cx="2269292" cy="1848885"/>
          </a:xfrm>
          <a:prstGeom prst="rect">
            <a:avLst/>
          </a:prstGeom>
          <a:solidFill>
            <a:srgbClr val="F2F2F2"/>
          </a:solidFill>
          <a:ln w="12700">
            <a:miter lim="400000"/>
          </a:ln>
        </p:spPr>
        <p:txBody>
          <a:bodyPr lIns="22857" rIns="22857" anchor="ctr"/>
          <a:lstStyle/>
          <a:p>
            <a:pPr algn="ctr">
              <a:lnSpc>
                <a:spcPct val="150000"/>
              </a:lnSpc>
              <a:defRPr>
                <a:solidFill>
                  <a:srgbClr val="FFFFFF"/>
                </a:solidFill>
              </a:defRPr>
            </a:pPr>
            <a:endParaRPr>
              <a:latin typeface="方正姚体" panose="02010601030101010101" charset="-122"/>
              <a:ea typeface="方正姚体" panose="02010601030101010101" charset="-122"/>
            </a:endParaRPr>
          </a:p>
        </p:txBody>
      </p:sp>
      <p:sp>
        <p:nvSpPr>
          <p:cNvPr id="675" name="Shape 675"/>
          <p:cNvSpPr/>
          <p:nvPr/>
        </p:nvSpPr>
        <p:spPr>
          <a:xfrm>
            <a:off x="9025191" y="4037204"/>
            <a:ext cx="1790802" cy="1753870"/>
          </a:xfrm>
          <a:prstGeom prst="rect">
            <a:avLst/>
          </a:prstGeom>
          <a:ln w="12700">
            <a:miter lim="400000"/>
          </a:ln>
        </p:spPr>
        <p:txBody>
          <a:bodyPr lIns="54369" tIns="54369" rIns="54369" bIns="54369">
            <a:spAutoFit/>
          </a:bodyPr>
          <a:lstStyle>
            <a:lvl1pPr algn="ct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76" name="Shape 676"/>
          <p:cNvSpPr/>
          <p:nvPr/>
        </p:nvSpPr>
        <p:spPr>
          <a:xfrm>
            <a:off x="9314368" y="2717482"/>
            <a:ext cx="1263650" cy="274320"/>
          </a:xfrm>
          <a:prstGeom prst="rect">
            <a:avLst/>
          </a:prstGeom>
          <a:ln w="12700">
            <a:miter lim="400000"/>
          </a:ln>
        </p:spPr>
        <p:txBody>
          <a:bodyPr wrap="none" lIns="22857" rIns="22857" anchor="ctr">
            <a:spAutoFit/>
          </a:bodyPr>
          <a:lstStyle>
            <a:lvl1pPr algn="ctr">
              <a:defRPr sz="2400">
                <a:latin typeface="Poppins Medium"/>
                <a:ea typeface="Poppins Medium"/>
                <a:cs typeface="Poppins Medium"/>
                <a:sym typeface="Poppins Medium"/>
              </a:defRPr>
            </a:lvl1pPr>
          </a:lstStyle>
          <a:p>
            <a:pPr algn="ctr"/>
            <a:r>
              <a:rPr sz="1200">
                <a:latin typeface="方正姚体" panose="02010601030101010101" charset="-122"/>
                <a:ea typeface="方正姚体" panose="02010601030101010101" charset="-122"/>
              </a:rPr>
              <a:t>单击此处添加标题</a:t>
            </a:r>
          </a:p>
        </p:txBody>
      </p:sp>
      <p:sp>
        <p:nvSpPr>
          <p:cNvPr id="677" name="Shape 677"/>
          <p:cNvSpPr/>
          <p:nvPr/>
        </p:nvSpPr>
        <p:spPr>
          <a:xfrm>
            <a:off x="9723943" y="2974314"/>
            <a:ext cx="444500" cy="228600"/>
          </a:xfrm>
          <a:prstGeom prst="rect">
            <a:avLst/>
          </a:prstGeom>
          <a:ln w="12700">
            <a:miter lim="400000"/>
          </a:ln>
        </p:spPr>
        <p:txBody>
          <a:bodyPr wrap="none" lIns="22857" rIns="22857" anchor="ctr">
            <a:spAutoFit/>
          </a:bodyPr>
          <a:lstStyle>
            <a:lvl1pPr algn="ctr">
              <a:defRPr sz="1800">
                <a:solidFill>
                  <a:srgbClr val="CCCCCC"/>
                </a:solidFill>
                <a:latin typeface="Poppins SemiBold"/>
                <a:ea typeface="Poppins SemiBold"/>
                <a:cs typeface="Poppins SemiBold"/>
                <a:sym typeface="Poppins SemiBold"/>
              </a:defRPr>
            </a:lvl1pPr>
          </a:lstStyle>
          <a:p>
            <a:r>
              <a:rPr sz="900">
                <a:latin typeface="方正姚体" panose="02010601030101010101" charset="-122"/>
                <a:ea typeface="方正姚体" panose="02010601030101010101" charset="-122"/>
              </a:rPr>
              <a:t>TWITTER</a:t>
            </a:r>
          </a:p>
        </p:txBody>
      </p:sp>
      <p:sp>
        <p:nvSpPr>
          <p:cNvPr id="678" name="Shape 678"/>
          <p:cNvSpPr/>
          <p:nvPr/>
        </p:nvSpPr>
        <p:spPr>
          <a:xfrm>
            <a:off x="7335987" y="3777307"/>
            <a:ext cx="243211" cy="486421"/>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D9D9D9"/>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79" name="Shape 679"/>
          <p:cNvSpPr/>
          <p:nvPr/>
        </p:nvSpPr>
        <p:spPr>
          <a:xfrm>
            <a:off x="6375114" y="1717269"/>
            <a:ext cx="2269292" cy="1848885"/>
          </a:xfrm>
          <a:prstGeom prst="rect">
            <a:avLst/>
          </a:prstGeom>
          <a:solidFill>
            <a:srgbClr val="F2F2F2"/>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680" name="Shape 680"/>
          <p:cNvSpPr/>
          <p:nvPr/>
        </p:nvSpPr>
        <p:spPr>
          <a:xfrm>
            <a:off x="6614994" y="1817408"/>
            <a:ext cx="1790802" cy="1753870"/>
          </a:xfrm>
          <a:prstGeom prst="rect">
            <a:avLst/>
          </a:prstGeom>
          <a:ln w="12700">
            <a:miter lim="400000"/>
          </a:ln>
        </p:spPr>
        <p:txBody>
          <a:bodyPr lIns="54369" tIns="54369" rIns="54369" bIns="54369">
            <a:spAutoFit/>
          </a:bodyPr>
          <a:lstStyle>
            <a:lvl1pPr algn="ct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81" name="Shape 681"/>
          <p:cNvSpPr/>
          <p:nvPr/>
        </p:nvSpPr>
        <p:spPr>
          <a:xfrm>
            <a:off x="9822441" y="3272933"/>
            <a:ext cx="247503" cy="495004"/>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D9D9D9"/>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82" name="Shape 682"/>
          <p:cNvSpPr/>
          <p:nvPr/>
        </p:nvSpPr>
        <p:spPr>
          <a:xfrm>
            <a:off x="1588200" y="5425972"/>
            <a:ext cx="1263650" cy="274320"/>
          </a:xfrm>
          <a:prstGeom prst="rect">
            <a:avLst/>
          </a:prstGeom>
          <a:ln w="12700">
            <a:miter lim="400000"/>
          </a:ln>
        </p:spPr>
        <p:txBody>
          <a:bodyPr wrap="none" lIns="22857" rIns="22857" anchor="ctr">
            <a:spAutoFit/>
          </a:bodyPr>
          <a:lstStyle>
            <a:lvl1pPr algn="ctr">
              <a:defRPr sz="2400">
                <a:latin typeface="Poppins Medium"/>
                <a:ea typeface="Poppins Medium"/>
                <a:cs typeface="Poppins Medium"/>
                <a:sym typeface="Poppins Medium"/>
              </a:defRPr>
            </a:lvl1pPr>
          </a:lstStyle>
          <a:p>
            <a:pPr algn="ctr"/>
            <a:r>
              <a:rPr sz="1200">
                <a:latin typeface="方正姚体" panose="02010601030101010101" charset="-122"/>
                <a:ea typeface="方正姚体" panose="02010601030101010101" charset="-122"/>
              </a:rPr>
              <a:t>单击此处添加标题</a:t>
            </a:r>
          </a:p>
        </p:txBody>
      </p:sp>
      <p:sp>
        <p:nvSpPr>
          <p:cNvPr id="683" name="Shape 683"/>
          <p:cNvSpPr/>
          <p:nvPr/>
        </p:nvSpPr>
        <p:spPr>
          <a:xfrm>
            <a:off x="1969200" y="5682804"/>
            <a:ext cx="501650" cy="228600"/>
          </a:xfrm>
          <a:prstGeom prst="rect">
            <a:avLst/>
          </a:prstGeom>
          <a:ln w="12700">
            <a:miter lim="400000"/>
          </a:ln>
        </p:spPr>
        <p:txBody>
          <a:bodyPr wrap="none" lIns="22857" rIns="22857" anchor="ctr">
            <a:spAutoFit/>
          </a:bodyPr>
          <a:lstStyle>
            <a:lvl1pPr algn="ctr">
              <a:defRPr sz="1800">
                <a:solidFill>
                  <a:srgbClr val="CCCCCC"/>
                </a:solidFill>
                <a:latin typeface="Poppins SemiBold"/>
                <a:ea typeface="Poppins SemiBold"/>
                <a:cs typeface="Poppins SemiBold"/>
                <a:sym typeface="Poppins SemiBold"/>
              </a:defRPr>
            </a:lvl1pPr>
          </a:lstStyle>
          <a:p>
            <a:r>
              <a:rPr sz="900">
                <a:latin typeface="方正姚体" panose="02010601030101010101" charset="-122"/>
                <a:ea typeface="方正姚体" panose="02010601030101010101" charset="-122"/>
              </a:rPr>
              <a:t>FACEBOOK</a:t>
            </a:r>
          </a:p>
        </p:txBody>
      </p:sp>
      <p:sp>
        <p:nvSpPr>
          <p:cNvPr id="684" name="Shape 684"/>
          <p:cNvSpPr/>
          <p:nvPr/>
        </p:nvSpPr>
        <p:spPr>
          <a:xfrm>
            <a:off x="3528420" y="3937066"/>
            <a:ext cx="2269292" cy="1848885"/>
          </a:xfrm>
          <a:prstGeom prst="rect">
            <a:avLst/>
          </a:prstGeom>
          <a:solidFill>
            <a:srgbClr val="F2F2F2"/>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685" name="Shape 685"/>
          <p:cNvSpPr/>
          <p:nvPr/>
        </p:nvSpPr>
        <p:spPr>
          <a:xfrm>
            <a:off x="3768300" y="4037204"/>
            <a:ext cx="1790802" cy="1753870"/>
          </a:xfrm>
          <a:prstGeom prst="rect">
            <a:avLst/>
          </a:prstGeom>
          <a:ln w="12700">
            <a:miter lim="400000"/>
          </a:ln>
        </p:spPr>
        <p:txBody>
          <a:bodyPr lIns="54369" tIns="54369" rIns="54369" bIns="54369">
            <a:spAutoFit/>
          </a:bodyPr>
          <a:lstStyle>
            <a:lvl1pPr algn="ct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86" name="Shape 686"/>
          <p:cNvSpPr/>
          <p:nvPr/>
        </p:nvSpPr>
        <p:spPr>
          <a:xfrm>
            <a:off x="4056842" y="2717482"/>
            <a:ext cx="1263650" cy="274320"/>
          </a:xfrm>
          <a:prstGeom prst="rect">
            <a:avLst/>
          </a:prstGeom>
          <a:ln w="12700">
            <a:miter lim="400000"/>
          </a:ln>
        </p:spPr>
        <p:txBody>
          <a:bodyPr wrap="none" lIns="22857" rIns="22857" anchor="ctr">
            <a:spAutoFit/>
          </a:bodyPr>
          <a:lstStyle>
            <a:lvl1pPr algn="ctr">
              <a:defRPr sz="2400">
                <a:latin typeface="Poppins Medium"/>
                <a:ea typeface="Poppins Medium"/>
                <a:cs typeface="Poppins Medium"/>
                <a:sym typeface="Poppins Medium"/>
              </a:defRPr>
            </a:lvl1pPr>
          </a:lstStyle>
          <a:p>
            <a:pPr algn="ctr"/>
            <a:r>
              <a:rPr sz="1200">
                <a:latin typeface="方正姚体" panose="02010601030101010101" charset="-122"/>
                <a:ea typeface="方正姚体" panose="02010601030101010101" charset="-122"/>
              </a:rPr>
              <a:t>单击此处添加标题</a:t>
            </a:r>
          </a:p>
        </p:txBody>
      </p:sp>
      <p:sp>
        <p:nvSpPr>
          <p:cNvPr id="687" name="Shape 687"/>
          <p:cNvSpPr/>
          <p:nvPr/>
        </p:nvSpPr>
        <p:spPr>
          <a:xfrm>
            <a:off x="4466417" y="2974314"/>
            <a:ext cx="444500" cy="228600"/>
          </a:xfrm>
          <a:prstGeom prst="rect">
            <a:avLst/>
          </a:prstGeom>
          <a:ln w="12700">
            <a:miter lim="400000"/>
          </a:ln>
        </p:spPr>
        <p:txBody>
          <a:bodyPr wrap="none" lIns="22857" rIns="22857" anchor="ctr">
            <a:spAutoFit/>
          </a:bodyPr>
          <a:lstStyle>
            <a:lvl1pPr algn="ctr">
              <a:defRPr sz="1800">
                <a:solidFill>
                  <a:srgbClr val="CCCCCC"/>
                </a:solidFill>
                <a:latin typeface="Poppins SemiBold"/>
                <a:ea typeface="Poppins SemiBold"/>
                <a:cs typeface="Poppins SemiBold"/>
                <a:sym typeface="Poppins SemiBold"/>
              </a:defRPr>
            </a:lvl1pPr>
          </a:lstStyle>
          <a:p>
            <a:r>
              <a:rPr sz="900">
                <a:latin typeface="方正姚体" panose="02010601030101010101" charset="-122"/>
                <a:ea typeface="方正姚体" panose="02010601030101010101" charset="-122"/>
              </a:rPr>
              <a:t>TWITTER</a:t>
            </a:r>
          </a:p>
        </p:txBody>
      </p:sp>
      <p:sp>
        <p:nvSpPr>
          <p:cNvPr id="688" name="Shape 688"/>
          <p:cNvSpPr/>
          <p:nvPr/>
        </p:nvSpPr>
        <p:spPr>
          <a:xfrm>
            <a:off x="2078461" y="3777307"/>
            <a:ext cx="243211" cy="486421"/>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D9D9D9"/>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689" name="Shape 689"/>
          <p:cNvSpPr/>
          <p:nvPr/>
        </p:nvSpPr>
        <p:spPr>
          <a:xfrm>
            <a:off x="1117588" y="1717269"/>
            <a:ext cx="2269292" cy="1848885"/>
          </a:xfrm>
          <a:prstGeom prst="rect">
            <a:avLst/>
          </a:prstGeom>
          <a:solidFill>
            <a:srgbClr val="F2F2F2"/>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690" name="Shape 690"/>
          <p:cNvSpPr/>
          <p:nvPr/>
        </p:nvSpPr>
        <p:spPr>
          <a:xfrm>
            <a:off x="1356832" y="1817408"/>
            <a:ext cx="1790802" cy="1753870"/>
          </a:xfrm>
          <a:prstGeom prst="rect">
            <a:avLst/>
          </a:prstGeom>
          <a:ln w="12700">
            <a:miter lim="400000"/>
          </a:ln>
        </p:spPr>
        <p:txBody>
          <a:bodyPr lIns="54369" tIns="54369" rIns="54369" bIns="54369">
            <a:spAutoFit/>
          </a:bodyPr>
          <a:lstStyle>
            <a:lvl1pPr algn="ct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691" name="Shape 691"/>
          <p:cNvSpPr/>
          <p:nvPr/>
        </p:nvSpPr>
        <p:spPr>
          <a:xfrm>
            <a:off x="4564915" y="3272933"/>
            <a:ext cx="247503" cy="495004"/>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D9D9D9"/>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pic>
        <p:nvPicPr>
          <p:cNvPr id="692" name="3ea8e0a1-d109-4e44-af42-8424216d8800.jpg"/>
          <p:cNvPicPr>
            <a:picLocks noGrp="1" noChangeAspect="1"/>
          </p:cNvPicPr>
          <p:nvPr>
            <p:ph type="pic" idx="15"/>
          </p:nvPr>
        </p:nvPicPr>
        <p:blipFill>
          <a:blip r:embed="rId4" cstate="screen">
            <a:extLst>
              <a:ext uri="{28A0092B-C50C-407E-A947-70E740481C1C}">
                <a14:useLocalDpi xmlns:a14="http://schemas.microsoft.com/office/drawing/2010/main"/>
              </a:ext>
            </a:extLst>
          </a:blip>
          <a:srcRect/>
          <a:stretch>
            <a:fillRect/>
          </a:stretch>
        </p:blipFill>
        <p:spPr>
          <a:xfrm>
            <a:off x="1787190" y="4434463"/>
            <a:ext cx="825656" cy="825259"/>
          </a:xfrm>
          <a:custGeom>
            <a:avLst/>
            <a:gdLst/>
            <a:ahLst/>
            <a:cxnLst>
              <a:cxn ang="0">
                <a:pos x="wd2" y="hd2"/>
              </a:cxn>
              <a:cxn ang="5400000">
                <a:pos x="wd2" y="hd2"/>
              </a:cxn>
              <a:cxn ang="10800000">
                <a:pos x="wd2" y="hd2"/>
              </a:cxn>
              <a:cxn ang="16200000">
                <a:pos x="wd2" y="hd2"/>
              </a:cxn>
            </a:cxnLst>
            <a:rect l="0" t="0" r="r" b="b"/>
            <a:pathLst>
              <a:path w="21600" h="21600" extrusionOk="0">
                <a:moveTo>
                  <a:pt x="10803" y="0"/>
                </a:moveTo>
                <a:cubicBezTo>
                  <a:pt x="4837" y="0"/>
                  <a:pt x="0" y="4833"/>
                  <a:pt x="0" y="10797"/>
                </a:cubicBezTo>
                <a:cubicBezTo>
                  <a:pt x="0" y="16762"/>
                  <a:pt x="4837" y="21600"/>
                  <a:pt x="10803" y="21600"/>
                </a:cubicBezTo>
                <a:cubicBezTo>
                  <a:pt x="16768" y="21600"/>
                  <a:pt x="21600" y="16762"/>
                  <a:pt x="21600" y="10797"/>
                </a:cubicBezTo>
                <a:cubicBezTo>
                  <a:pt x="21600" y="4833"/>
                  <a:pt x="16768" y="0"/>
                  <a:pt x="10803" y="0"/>
                </a:cubicBezTo>
                <a:close/>
              </a:path>
            </a:pathLst>
          </a:custGeom>
        </p:spPr>
      </p:pic>
      <p:pic>
        <p:nvPicPr>
          <p:cNvPr id="693" name="3ea8e0a1-d109-4e44-af42-8424216d8800.jpg"/>
          <p:cNvPicPr>
            <a:picLocks noGrp="1" noChangeAspect="1"/>
          </p:cNvPicPr>
          <p:nvPr>
            <p:ph type="pic" idx="14"/>
          </p:nvPr>
        </p:nvPicPr>
        <p:blipFill>
          <a:blip r:embed="rId4" cstate="screen">
            <a:extLst>
              <a:ext uri="{28A0092B-C50C-407E-A947-70E740481C1C}">
                <a14:useLocalDpi xmlns:a14="http://schemas.microsoft.com/office/drawing/2010/main"/>
              </a:ext>
            </a:extLst>
          </a:blip>
          <a:srcRect/>
          <a:stretch>
            <a:fillRect/>
          </a:stretch>
        </p:blipFill>
        <p:spPr>
          <a:xfrm>
            <a:off x="4255831" y="1725974"/>
            <a:ext cx="825656" cy="825259"/>
          </a:xfrm>
          <a:custGeom>
            <a:avLst/>
            <a:gdLst/>
            <a:ahLst/>
            <a:cxnLst>
              <a:cxn ang="0">
                <a:pos x="wd2" y="hd2"/>
              </a:cxn>
              <a:cxn ang="5400000">
                <a:pos x="wd2" y="hd2"/>
              </a:cxn>
              <a:cxn ang="10800000">
                <a:pos x="wd2" y="hd2"/>
              </a:cxn>
              <a:cxn ang="16200000">
                <a:pos x="wd2" y="hd2"/>
              </a:cxn>
            </a:cxnLst>
            <a:rect l="0" t="0" r="r" b="b"/>
            <a:pathLst>
              <a:path w="21600" h="21600" extrusionOk="0">
                <a:moveTo>
                  <a:pt x="10803" y="0"/>
                </a:moveTo>
                <a:cubicBezTo>
                  <a:pt x="4837" y="0"/>
                  <a:pt x="0" y="4833"/>
                  <a:pt x="0" y="10797"/>
                </a:cubicBezTo>
                <a:cubicBezTo>
                  <a:pt x="0" y="16762"/>
                  <a:pt x="4837" y="21600"/>
                  <a:pt x="10803" y="21600"/>
                </a:cubicBezTo>
                <a:cubicBezTo>
                  <a:pt x="16768" y="21600"/>
                  <a:pt x="21600" y="16762"/>
                  <a:pt x="21600" y="10797"/>
                </a:cubicBezTo>
                <a:cubicBezTo>
                  <a:pt x="21600" y="4833"/>
                  <a:pt x="16768" y="0"/>
                  <a:pt x="10803" y="0"/>
                </a:cubicBezTo>
                <a:close/>
              </a:path>
            </a:pathLst>
          </a:custGeom>
        </p:spPr>
      </p:pic>
      <p:pic>
        <p:nvPicPr>
          <p:cNvPr id="694" name="3ea8e0a1-d109-4e44-af42-8424216d8800.jpg"/>
          <p:cNvPicPr>
            <a:picLocks noGrp="1" noChangeAspect="1"/>
          </p:cNvPicPr>
          <p:nvPr>
            <p:ph type="pic" idx="16"/>
          </p:nvPr>
        </p:nvPicPr>
        <p:blipFill>
          <a:blip r:embed="rId4" cstate="screen">
            <a:extLst>
              <a:ext uri="{28A0092B-C50C-407E-A947-70E740481C1C}">
                <a14:useLocalDpi xmlns:a14="http://schemas.microsoft.com/office/drawing/2010/main"/>
              </a:ext>
            </a:extLst>
          </a:blip>
          <a:srcRect/>
          <a:stretch>
            <a:fillRect/>
          </a:stretch>
        </p:blipFill>
        <p:spPr>
          <a:xfrm>
            <a:off x="7044716" y="4434463"/>
            <a:ext cx="825656" cy="825259"/>
          </a:xfrm>
          <a:custGeom>
            <a:avLst/>
            <a:gdLst/>
            <a:ahLst/>
            <a:cxnLst>
              <a:cxn ang="0">
                <a:pos x="wd2" y="hd2"/>
              </a:cxn>
              <a:cxn ang="5400000">
                <a:pos x="wd2" y="hd2"/>
              </a:cxn>
              <a:cxn ang="10800000">
                <a:pos x="wd2" y="hd2"/>
              </a:cxn>
              <a:cxn ang="16200000">
                <a:pos x="wd2" y="hd2"/>
              </a:cxn>
            </a:cxnLst>
            <a:rect l="0" t="0" r="r" b="b"/>
            <a:pathLst>
              <a:path w="21600" h="21600" extrusionOk="0">
                <a:moveTo>
                  <a:pt x="10803" y="0"/>
                </a:moveTo>
                <a:cubicBezTo>
                  <a:pt x="4837" y="0"/>
                  <a:pt x="0" y="4833"/>
                  <a:pt x="0" y="10797"/>
                </a:cubicBezTo>
                <a:cubicBezTo>
                  <a:pt x="0" y="16762"/>
                  <a:pt x="4837" y="21600"/>
                  <a:pt x="10803" y="21600"/>
                </a:cubicBezTo>
                <a:cubicBezTo>
                  <a:pt x="16768" y="21600"/>
                  <a:pt x="21600" y="16762"/>
                  <a:pt x="21600" y="10797"/>
                </a:cubicBezTo>
                <a:cubicBezTo>
                  <a:pt x="21600" y="4833"/>
                  <a:pt x="16768" y="0"/>
                  <a:pt x="10803" y="0"/>
                </a:cubicBezTo>
                <a:close/>
              </a:path>
            </a:pathLst>
          </a:custGeom>
        </p:spPr>
      </p:pic>
      <p:pic>
        <p:nvPicPr>
          <p:cNvPr id="695" name="3ea8e0a1-d109-4e44-af42-8424216d8800.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9513358" y="1725974"/>
            <a:ext cx="825656" cy="825259"/>
          </a:xfrm>
          <a:custGeom>
            <a:avLst/>
            <a:gdLst/>
            <a:ahLst/>
            <a:cxnLst>
              <a:cxn ang="0">
                <a:pos x="wd2" y="hd2"/>
              </a:cxn>
              <a:cxn ang="5400000">
                <a:pos x="wd2" y="hd2"/>
              </a:cxn>
              <a:cxn ang="10800000">
                <a:pos x="wd2" y="hd2"/>
              </a:cxn>
              <a:cxn ang="16200000">
                <a:pos x="wd2" y="hd2"/>
              </a:cxn>
            </a:cxnLst>
            <a:rect l="0" t="0" r="r" b="b"/>
            <a:pathLst>
              <a:path w="21600" h="21600" extrusionOk="0">
                <a:moveTo>
                  <a:pt x="10803" y="0"/>
                </a:moveTo>
                <a:cubicBezTo>
                  <a:pt x="4837" y="0"/>
                  <a:pt x="0" y="4833"/>
                  <a:pt x="0" y="10797"/>
                </a:cubicBezTo>
                <a:cubicBezTo>
                  <a:pt x="0" y="16762"/>
                  <a:pt x="4837" y="21600"/>
                  <a:pt x="10803" y="21600"/>
                </a:cubicBezTo>
                <a:cubicBezTo>
                  <a:pt x="16768" y="21600"/>
                  <a:pt x="21600" y="16762"/>
                  <a:pt x="21600" y="10797"/>
                </a:cubicBezTo>
                <a:cubicBezTo>
                  <a:pt x="21600" y="4833"/>
                  <a:pt x="16768" y="0"/>
                  <a:pt x="10803" y="0"/>
                </a:cubicBezTo>
                <a:close/>
              </a:path>
            </a:pathLst>
          </a:custGeom>
        </p:spPr>
      </p:pic>
    </p:spTree>
    <p:custDataLst>
      <p:tags r:id="rId1"/>
    </p:custDataLst>
  </p:cSld>
  <p:clrMapOvr>
    <a:masterClrMapping/>
  </p:clrMapOvr>
  <p:transition spd="slow" advTm="2965">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5" name="Shape 725"/>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t>19</a:t>
            </a:fld>
            <a:endParaRPr sz="900"/>
          </a:p>
        </p:txBody>
      </p:sp>
      <p:sp>
        <p:nvSpPr>
          <p:cNvPr id="726" name="Shape 726"/>
          <p:cNvSpPr/>
          <p:nvPr/>
        </p:nvSpPr>
        <p:spPr>
          <a:xfrm rot="2001368">
            <a:off x="1290145" y="-39697"/>
            <a:ext cx="5865300" cy="7313898"/>
          </a:xfrm>
          <a:custGeom>
            <a:avLst/>
            <a:gdLst/>
            <a:ahLst/>
            <a:cxnLst>
              <a:cxn ang="0">
                <a:pos x="wd2" y="hd2"/>
              </a:cxn>
              <a:cxn ang="5400000">
                <a:pos x="wd2" y="hd2"/>
              </a:cxn>
              <a:cxn ang="10800000">
                <a:pos x="wd2" y="hd2"/>
              </a:cxn>
              <a:cxn ang="16200000">
                <a:pos x="wd2" y="hd2"/>
              </a:cxn>
            </a:cxnLst>
            <a:rect l="0" t="0" r="r" b="b"/>
            <a:pathLst>
              <a:path w="21552" h="21518" extrusionOk="0">
                <a:moveTo>
                  <a:pt x="21025" y="13665"/>
                </a:moveTo>
                <a:close/>
                <a:moveTo>
                  <a:pt x="21549" y="13841"/>
                </a:moveTo>
                <a:cubicBezTo>
                  <a:pt x="21523" y="13808"/>
                  <a:pt x="21385" y="13888"/>
                  <a:pt x="21354" y="13872"/>
                </a:cubicBezTo>
                <a:cubicBezTo>
                  <a:pt x="21385" y="13872"/>
                  <a:pt x="21354" y="13712"/>
                  <a:pt x="21216" y="13808"/>
                </a:cubicBezTo>
                <a:cubicBezTo>
                  <a:pt x="21163" y="13857"/>
                  <a:pt x="21109" y="13826"/>
                  <a:pt x="21216" y="13761"/>
                </a:cubicBezTo>
                <a:cubicBezTo>
                  <a:pt x="21274" y="13727"/>
                  <a:pt x="21354" y="13761"/>
                  <a:pt x="21300" y="13712"/>
                </a:cubicBezTo>
                <a:cubicBezTo>
                  <a:pt x="21247" y="13665"/>
                  <a:pt x="21109" y="13808"/>
                  <a:pt x="20998" y="13777"/>
                </a:cubicBezTo>
                <a:cubicBezTo>
                  <a:pt x="20972" y="13777"/>
                  <a:pt x="20998" y="13681"/>
                  <a:pt x="21025" y="13665"/>
                </a:cubicBezTo>
                <a:cubicBezTo>
                  <a:pt x="20972" y="13665"/>
                  <a:pt x="20776" y="13616"/>
                  <a:pt x="20776" y="13616"/>
                </a:cubicBezTo>
                <a:cubicBezTo>
                  <a:pt x="20776" y="13616"/>
                  <a:pt x="20803" y="13600"/>
                  <a:pt x="20803" y="13585"/>
                </a:cubicBezTo>
                <a:cubicBezTo>
                  <a:pt x="20803" y="13585"/>
                  <a:pt x="20723" y="13600"/>
                  <a:pt x="20723" y="13585"/>
                </a:cubicBezTo>
                <a:cubicBezTo>
                  <a:pt x="20696" y="13567"/>
                  <a:pt x="20696" y="13520"/>
                  <a:pt x="20638" y="13505"/>
                </a:cubicBezTo>
                <a:cubicBezTo>
                  <a:pt x="20558" y="13471"/>
                  <a:pt x="20336" y="13487"/>
                  <a:pt x="20283" y="13487"/>
                </a:cubicBezTo>
                <a:cubicBezTo>
                  <a:pt x="20252" y="13487"/>
                  <a:pt x="20172" y="13471"/>
                  <a:pt x="20198" y="13456"/>
                </a:cubicBezTo>
                <a:cubicBezTo>
                  <a:pt x="20225" y="13440"/>
                  <a:pt x="20474" y="13471"/>
                  <a:pt x="20612" y="13456"/>
                </a:cubicBezTo>
                <a:cubicBezTo>
                  <a:pt x="20558" y="13440"/>
                  <a:pt x="20527" y="13375"/>
                  <a:pt x="20527" y="13375"/>
                </a:cubicBezTo>
                <a:cubicBezTo>
                  <a:pt x="20447" y="13360"/>
                  <a:pt x="20336" y="13424"/>
                  <a:pt x="20363" y="13360"/>
                </a:cubicBezTo>
                <a:cubicBezTo>
                  <a:pt x="20114" y="13471"/>
                  <a:pt x="19700" y="13344"/>
                  <a:pt x="19372" y="13406"/>
                </a:cubicBezTo>
                <a:cubicBezTo>
                  <a:pt x="19287" y="13424"/>
                  <a:pt x="20114" y="13424"/>
                  <a:pt x="20114" y="13440"/>
                </a:cubicBezTo>
                <a:cubicBezTo>
                  <a:pt x="20114" y="13440"/>
                  <a:pt x="19976" y="13424"/>
                  <a:pt x="20007" y="13471"/>
                </a:cubicBezTo>
                <a:cubicBezTo>
                  <a:pt x="19976" y="13456"/>
                  <a:pt x="20172" y="13487"/>
                  <a:pt x="20172" y="13487"/>
                </a:cubicBezTo>
                <a:cubicBezTo>
                  <a:pt x="20172" y="13505"/>
                  <a:pt x="19456" y="13487"/>
                  <a:pt x="19536" y="13505"/>
                </a:cubicBezTo>
                <a:cubicBezTo>
                  <a:pt x="19594" y="13520"/>
                  <a:pt x="20145" y="13487"/>
                  <a:pt x="20252" y="13505"/>
                </a:cubicBezTo>
                <a:lnTo>
                  <a:pt x="20363" y="13536"/>
                </a:lnTo>
                <a:cubicBezTo>
                  <a:pt x="20336" y="13551"/>
                  <a:pt x="19260" y="13536"/>
                  <a:pt x="18878" y="13536"/>
                </a:cubicBezTo>
                <a:cubicBezTo>
                  <a:pt x="18407" y="13536"/>
                  <a:pt x="17692" y="13551"/>
                  <a:pt x="17416" y="13536"/>
                </a:cubicBezTo>
                <a:cubicBezTo>
                  <a:pt x="15429" y="13487"/>
                  <a:pt x="12869" y="13375"/>
                  <a:pt x="11518" y="13230"/>
                </a:cubicBezTo>
                <a:cubicBezTo>
                  <a:pt x="11438" y="13230"/>
                  <a:pt x="11274" y="13264"/>
                  <a:pt x="11163" y="13199"/>
                </a:cubicBezTo>
                <a:cubicBezTo>
                  <a:pt x="11189" y="13199"/>
                  <a:pt x="11163" y="13134"/>
                  <a:pt x="11163" y="13119"/>
                </a:cubicBezTo>
                <a:cubicBezTo>
                  <a:pt x="11136" y="13119"/>
                  <a:pt x="11136" y="13119"/>
                  <a:pt x="11136" y="13119"/>
                </a:cubicBezTo>
                <a:lnTo>
                  <a:pt x="11163" y="13119"/>
                </a:lnTo>
                <a:cubicBezTo>
                  <a:pt x="11189" y="13119"/>
                  <a:pt x="11274" y="13085"/>
                  <a:pt x="11163" y="13085"/>
                </a:cubicBezTo>
                <a:cubicBezTo>
                  <a:pt x="11163" y="13103"/>
                  <a:pt x="11136" y="13103"/>
                  <a:pt x="11163" y="13085"/>
                </a:cubicBezTo>
                <a:cubicBezTo>
                  <a:pt x="12789" y="12542"/>
                  <a:pt x="14220" y="12076"/>
                  <a:pt x="15323" y="11338"/>
                </a:cubicBezTo>
                <a:cubicBezTo>
                  <a:pt x="15763" y="11048"/>
                  <a:pt x="16012" y="10807"/>
                  <a:pt x="16203" y="10406"/>
                </a:cubicBezTo>
                <a:cubicBezTo>
                  <a:pt x="16260" y="10294"/>
                  <a:pt x="16314" y="10180"/>
                  <a:pt x="16367" y="10054"/>
                </a:cubicBezTo>
                <a:cubicBezTo>
                  <a:pt x="16452" y="9909"/>
                  <a:pt x="16589" y="9764"/>
                  <a:pt x="16643" y="9603"/>
                </a:cubicBezTo>
                <a:cubicBezTo>
                  <a:pt x="16643" y="9572"/>
                  <a:pt x="16643" y="9538"/>
                  <a:pt x="16643" y="9507"/>
                </a:cubicBezTo>
                <a:cubicBezTo>
                  <a:pt x="16700" y="9334"/>
                  <a:pt x="16838" y="9204"/>
                  <a:pt x="16918" y="9013"/>
                </a:cubicBezTo>
                <a:cubicBezTo>
                  <a:pt x="16945" y="8964"/>
                  <a:pt x="16918" y="8901"/>
                  <a:pt x="16945" y="8837"/>
                </a:cubicBezTo>
                <a:cubicBezTo>
                  <a:pt x="17003" y="8707"/>
                  <a:pt x="17225" y="8580"/>
                  <a:pt x="17194" y="8451"/>
                </a:cubicBezTo>
                <a:cubicBezTo>
                  <a:pt x="17167" y="8402"/>
                  <a:pt x="17114" y="8467"/>
                  <a:pt x="17140" y="8386"/>
                </a:cubicBezTo>
                <a:cubicBezTo>
                  <a:pt x="17140" y="8386"/>
                  <a:pt x="17194" y="8435"/>
                  <a:pt x="17225" y="8417"/>
                </a:cubicBezTo>
                <a:cubicBezTo>
                  <a:pt x="17278" y="8371"/>
                  <a:pt x="17167" y="8130"/>
                  <a:pt x="17194" y="8000"/>
                </a:cubicBezTo>
                <a:cubicBezTo>
                  <a:pt x="17194" y="7969"/>
                  <a:pt x="17278" y="7920"/>
                  <a:pt x="17305" y="7874"/>
                </a:cubicBezTo>
                <a:cubicBezTo>
                  <a:pt x="17305" y="7840"/>
                  <a:pt x="17278" y="7793"/>
                  <a:pt x="17305" y="7775"/>
                </a:cubicBezTo>
                <a:cubicBezTo>
                  <a:pt x="17332" y="7713"/>
                  <a:pt x="17389" y="7679"/>
                  <a:pt x="17416" y="7648"/>
                </a:cubicBezTo>
                <a:cubicBezTo>
                  <a:pt x="17416" y="7664"/>
                  <a:pt x="17332" y="7633"/>
                  <a:pt x="17332" y="7633"/>
                </a:cubicBezTo>
                <a:cubicBezTo>
                  <a:pt x="17305" y="7599"/>
                  <a:pt x="17443" y="7503"/>
                  <a:pt x="17469" y="7519"/>
                </a:cubicBezTo>
                <a:cubicBezTo>
                  <a:pt x="17443" y="7503"/>
                  <a:pt x="17469" y="7615"/>
                  <a:pt x="17443" y="7633"/>
                </a:cubicBezTo>
                <a:cubicBezTo>
                  <a:pt x="17527" y="7584"/>
                  <a:pt x="17527" y="7439"/>
                  <a:pt x="17580" y="7377"/>
                </a:cubicBezTo>
                <a:cubicBezTo>
                  <a:pt x="17665" y="7263"/>
                  <a:pt x="18020" y="6991"/>
                  <a:pt x="17994" y="6830"/>
                </a:cubicBezTo>
                <a:cubicBezTo>
                  <a:pt x="17994" y="6815"/>
                  <a:pt x="17940" y="6815"/>
                  <a:pt x="17940" y="6797"/>
                </a:cubicBezTo>
                <a:cubicBezTo>
                  <a:pt x="17940" y="6766"/>
                  <a:pt x="17994" y="6701"/>
                  <a:pt x="18020" y="6670"/>
                </a:cubicBezTo>
                <a:cubicBezTo>
                  <a:pt x="18020" y="6654"/>
                  <a:pt x="18020" y="6636"/>
                  <a:pt x="18020" y="6636"/>
                </a:cubicBezTo>
                <a:cubicBezTo>
                  <a:pt x="18020" y="6636"/>
                  <a:pt x="18020" y="6636"/>
                  <a:pt x="18078" y="6621"/>
                </a:cubicBezTo>
                <a:cubicBezTo>
                  <a:pt x="18243" y="6525"/>
                  <a:pt x="18407" y="6074"/>
                  <a:pt x="18354" y="5802"/>
                </a:cubicBezTo>
                <a:cubicBezTo>
                  <a:pt x="18327" y="5738"/>
                  <a:pt x="18243" y="5642"/>
                  <a:pt x="18158" y="5546"/>
                </a:cubicBezTo>
                <a:cubicBezTo>
                  <a:pt x="17940" y="5336"/>
                  <a:pt x="17803" y="5225"/>
                  <a:pt x="17469" y="5080"/>
                </a:cubicBezTo>
                <a:cubicBezTo>
                  <a:pt x="16892" y="4808"/>
                  <a:pt x="15980" y="4583"/>
                  <a:pt x="15158" y="4438"/>
                </a:cubicBezTo>
                <a:cubicBezTo>
                  <a:pt x="14852" y="4373"/>
                  <a:pt x="14523" y="4342"/>
                  <a:pt x="14194" y="4309"/>
                </a:cubicBezTo>
                <a:cubicBezTo>
                  <a:pt x="13447" y="4231"/>
                  <a:pt x="12816" y="4133"/>
                  <a:pt x="12096" y="4086"/>
                </a:cubicBezTo>
                <a:cubicBezTo>
                  <a:pt x="11714" y="4052"/>
                  <a:pt x="11216" y="4006"/>
                  <a:pt x="10940" y="3990"/>
                </a:cubicBezTo>
                <a:cubicBezTo>
                  <a:pt x="10692" y="3972"/>
                  <a:pt x="10474" y="3972"/>
                  <a:pt x="10474" y="3925"/>
                </a:cubicBezTo>
                <a:cubicBezTo>
                  <a:pt x="10443" y="3892"/>
                  <a:pt x="10665" y="3845"/>
                  <a:pt x="10749" y="3765"/>
                </a:cubicBezTo>
                <a:cubicBezTo>
                  <a:pt x="10803" y="3716"/>
                  <a:pt x="10692" y="3765"/>
                  <a:pt x="10776" y="3700"/>
                </a:cubicBezTo>
                <a:cubicBezTo>
                  <a:pt x="10967" y="3589"/>
                  <a:pt x="11216" y="3524"/>
                  <a:pt x="11300" y="3426"/>
                </a:cubicBezTo>
                <a:cubicBezTo>
                  <a:pt x="11163" y="3475"/>
                  <a:pt x="10829" y="3651"/>
                  <a:pt x="11052" y="3509"/>
                </a:cubicBezTo>
                <a:cubicBezTo>
                  <a:pt x="11216" y="3410"/>
                  <a:pt x="11603" y="3203"/>
                  <a:pt x="11740" y="3123"/>
                </a:cubicBezTo>
                <a:cubicBezTo>
                  <a:pt x="11878" y="3058"/>
                  <a:pt x="11905" y="3058"/>
                  <a:pt x="11989" y="2978"/>
                </a:cubicBezTo>
                <a:cubicBezTo>
                  <a:pt x="12154" y="2753"/>
                  <a:pt x="11603" y="3219"/>
                  <a:pt x="11518" y="3074"/>
                </a:cubicBezTo>
                <a:cubicBezTo>
                  <a:pt x="11518" y="3027"/>
                  <a:pt x="11794" y="2947"/>
                  <a:pt x="11740" y="2913"/>
                </a:cubicBezTo>
                <a:cubicBezTo>
                  <a:pt x="11687" y="2867"/>
                  <a:pt x="11407" y="3089"/>
                  <a:pt x="11380" y="3027"/>
                </a:cubicBezTo>
                <a:cubicBezTo>
                  <a:pt x="11380" y="2978"/>
                  <a:pt x="11714" y="2848"/>
                  <a:pt x="11767" y="2817"/>
                </a:cubicBezTo>
                <a:cubicBezTo>
                  <a:pt x="11794" y="2802"/>
                  <a:pt x="11932" y="2672"/>
                  <a:pt x="12016" y="2626"/>
                </a:cubicBezTo>
                <a:cubicBezTo>
                  <a:pt x="12016" y="2608"/>
                  <a:pt x="12127" y="2592"/>
                  <a:pt x="12096" y="2577"/>
                </a:cubicBezTo>
                <a:cubicBezTo>
                  <a:pt x="12043" y="2545"/>
                  <a:pt x="11545" y="2848"/>
                  <a:pt x="11492" y="2753"/>
                </a:cubicBezTo>
                <a:cubicBezTo>
                  <a:pt x="11492" y="2722"/>
                  <a:pt x="11714" y="2608"/>
                  <a:pt x="11767" y="2592"/>
                </a:cubicBezTo>
                <a:cubicBezTo>
                  <a:pt x="11932" y="2496"/>
                  <a:pt x="11989" y="2447"/>
                  <a:pt x="12154" y="2367"/>
                </a:cubicBezTo>
                <a:cubicBezTo>
                  <a:pt x="12345" y="2271"/>
                  <a:pt x="12069" y="2336"/>
                  <a:pt x="11932" y="2416"/>
                </a:cubicBezTo>
                <a:cubicBezTo>
                  <a:pt x="11932" y="2416"/>
                  <a:pt x="11932" y="2432"/>
                  <a:pt x="11905" y="2432"/>
                </a:cubicBezTo>
                <a:cubicBezTo>
                  <a:pt x="11905" y="2432"/>
                  <a:pt x="11905" y="2447"/>
                  <a:pt x="11878" y="2447"/>
                </a:cubicBezTo>
                <a:cubicBezTo>
                  <a:pt x="11878" y="2447"/>
                  <a:pt x="11878" y="2465"/>
                  <a:pt x="11852" y="2465"/>
                </a:cubicBezTo>
                <a:cubicBezTo>
                  <a:pt x="11852" y="2512"/>
                  <a:pt x="11740" y="2447"/>
                  <a:pt x="11852" y="2465"/>
                </a:cubicBezTo>
                <a:cubicBezTo>
                  <a:pt x="11852" y="2447"/>
                  <a:pt x="11852" y="2447"/>
                  <a:pt x="11878" y="2447"/>
                </a:cubicBezTo>
                <a:cubicBezTo>
                  <a:pt x="11878" y="2432"/>
                  <a:pt x="11878" y="2432"/>
                  <a:pt x="11905" y="2432"/>
                </a:cubicBezTo>
                <a:cubicBezTo>
                  <a:pt x="11905" y="2416"/>
                  <a:pt x="11905" y="2416"/>
                  <a:pt x="11932" y="2416"/>
                </a:cubicBezTo>
                <a:cubicBezTo>
                  <a:pt x="11989" y="2367"/>
                  <a:pt x="12069" y="2336"/>
                  <a:pt x="12127" y="2287"/>
                </a:cubicBezTo>
                <a:cubicBezTo>
                  <a:pt x="11878" y="2351"/>
                  <a:pt x="11905" y="2336"/>
                  <a:pt x="11714" y="2432"/>
                </a:cubicBezTo>
                <a:cubicBezTo>
                  <a:pt x="11327" y="2626"/>
                  <a:pt x="11767" y="2367"/>
                  <a:pt x="11852" y="2305"/>
                </a:cubicBezTo>
                <a:cubicBezTo>
                  <a:pt x="12016" y="2175"/>
                  <a:pt x="11603" y="2367"/>
                  <a:pt x="11465" y="2432"/>
                </a:cubicBezTo>
                <a:cubicBezTo>
                  <a:pt x="11465" y="2432"/>
                  <a:pt x="11105" y="2641"/>
                  <a:pt x="11052" y="2608"/>
                </a:cubicBezTo>
                <a:cubicBezTo>
                  <a:pt x="11025" y="2592"/>
                  <a:pt x="11576" y="2351"/>
                  <a:pt x="11656" y="2320"/>
                </a:cubicBezTo>
                <a:cubicBezTo>
                  <a:pt x="11852" y="2224"/>
                  <a:pt x="11518" y="2336"/>
                  <a:pt x="11465" y="2351"/>
                </a:cubicBezTo>
                <a:cubicBezTo>
                  <a:pt x="11380" y="2385"/>
                  <a:pt x="11274" y="2447"/>
                  <a:pt x="11216" y="2432"/>
                </a:cubicBezTo>
                <a:cubicBezTo>
                  <a:pt x="11243" y="2432"/>
                  <a:pt x="11354" y="2320"/>
                  <a:pt x="11300" y="2351"/>
                </a:cubicBezTo>
                <a:cubicBezTo>
                  <a:pt x="11354" y="2320"/>
                  <a:pt x="11740" y="2126"/>
                  <a:pt x="11852" y="2064"/>
                </a:cubicBezTo>
                <a:cubicBezTo>
                  <a:pt x="11958" y="1999"/>
                  <a:pt x="11878" y="2015"/>
                  <a:pt x="11714" y="2046"/>
                </a:cubicBezTo>
                <a:cubicBezTo>
                  <a:pt x="11354" y="2126"/>
                  <a:pt x="10692" y="2432"/>
                  <a:pt x="10416" y="2527"/>
                </a:cubicBezTo>
                <a:cubicBezTo>
                  <a:pt x="10003" y="2657"/>
                  <a:pt x="10612" y="2351"/>
                  <a:pt x="10638" y="2336"/>
                </a:cubicBezTo>
                <a:cubicBezTo>
                  <a:pt x="10829" y="2256"/>
                  <a:pt x="10967" y="2224"/>
                  <a:pt x="11078" y="2144"/>
                </a:cubicBezTo>
                <a:cubicBezTo>
                  <a:pt x="10723" y="2240"/>
                  <a:pt x="11216" y="2015"/>
                  <a:pt x="11300" y="1968"/>
                </a:cubicBezTo>
                <a:cubicBezTo>
                  <a:pt x="11492" y="1885"/>
                  <a:pt x="11656" y="1823"/>
                  <a:pt x="11687" y="1774"/>
                </a:cubicBezTo>
                <a:cubicBezTo>
                  <a:pt x="11492" y="1805"/>
                  <a:pt x="11438" y="1903"/>
                  <a:pt x="11274" y="1934"/>
                </a:cubicBezTo>
                <a:cubicBezTo>
                  <a:pt x="11243" y="1934"/>
                  <a:pt x="11189" y="1919"/>
                  <a:pt x="11163" y="1934"/>
                </a:cubicBezTo>
                <a:cubicBezTo>
                  <a:pt x="10914" y="2015"/>
                  <a:pt x="10665" y="2175"/>
                  <a:pt x="10389" y="2287"/>
                </a:cubicBezTo>
                <a:cubicBezTo>
                  <a:pt x="10278" y="2320"/>
                  <a:pt x="10140" y="2385"/>
                  <a:pt x="10034" y="2432"/>
                </a:cubicBezTo>
                <a:cubicBezTo>
                  <a:pt x="9785" y="2496"/>
                  <a:pt x="10060" y="2367"/>
                  <a:pt x="10114" y="2351"/>
                </a:cubicBezTo>
                <a:cubicBezTo>
                  <a:pt x="10443" y="2206"/>
                  <a:pt x="10829" y="2046"/>
                  <a:pt x="11136" y="1919"/>
                </a:cubicBezTo>
                <a:cubicBezTo>
                  <a:pt x="11300" y="1854"/>
                  <a:pt x="11407" y="1839"/>
                  <a:pt x="11545" y="1758"/>
                </a:cubicBezTo>
                <a:cubicBezTo>
                  <a:pt x="11576" y="1743"/>
                  <a:pt x="11576" y="1694"/>
                  <a:pt x="11656" y="1647"/>
                </a:cubicBezTo>
                <a:cubicBezTo>
                  <a:pt x="11656" y="1647"/>
                  <a:pt x="11794" y="1613"/>
                  <a:pt x="11767" y="1598"/>
                </a:cubicBezTo>
                <a:cubicBezTo>
                  <a:pt x="11740" y="1582"/>
                  <a:pt x="11407" y="1694"/>
                  <a:pt x="11380" y="1709"/>
                </a:cubicBezTo>
                <a:cubicBezTo>
                  <a:pt x="11163" y="1789"/>
                  <a:pt x="11136" y="1854"/>
                  <a:pt x="10914" y="1870"/>
                </a:cubicBezTo>
                <a:cubicBezTo>
                  <a:pt x="10856" y="1919"/>
                  <a:pt x="10665" y="2030"/>
                  <a:pt x="10612" y="1999"/>
                </a:cubicBezTo>
                <a:cubicBezTo>
                  <a:pt x="10612" y="1999"/>
                  <a:pt x="10914" y="1854"/>
                  <a:pt x="10914" y="1870"/>
                </a:cubicBezTo>
                <a:cubicBezTo>
                  <a:pt x="10994" y="1823"/>
                  <a:pt x="11243" y="1709"/>
                  <a:pt x="11380" y="1629"/>
                </a:cubicBezTo>
                <a:cubicBezTo>
                  <a:pt x="11518" y="1549"/>
                  <a:pt x="11025" y="1789"/>
                  <a:pt x="10940" y="1789"/>
                </a:cubicBezTo>
                <a:cubicBezTo>
                  <a:pt x="10940" y="1789"/>
                  <a:pt x="10914" y="1758"/>
                  <a:pt x="10856" y="1774"/>
                </a:cubicBezTo>
                <a:cubicBezTo>
                  <a:pt x="10829" y="1789"/>
                  <a:pt x="10723" y="1903"/>
                  <a:pt x="10665" y="1854"/>
                </a:cubicBezTo>
                <a:cubicBezTo>
                  <a:pt x="10638" y="1789"/>
                  <a:pt x="10940" y="1709"/>
                  <a:pt x="11025" y="1663"/>
                </a:cubicBezTo>
                <a:cubicBezTo>
                  <a:pt x="11136" y="1598"/>
                  <a:pt x="10856" y="1694"/>
                  <a:pt x="10803" y="1709"/>
                </a:cubicBezTo>
                <a:cubicBezTo>
                  <a:pt x="10665" y="1758"/>
                  <a:pt x="10638" y="1805"/>
                  <a:pt x="10527" y="1805"/>
                </a:cubicBezTo>
                <a:cubicBezTo>
                  <a:pt x="10443" y="1805"/>
                  <a:pt x="10389" y="1839"/>
                  <a:pt x="10252" y="1903"/>
                </a:cubicBezTo>
                <a:cubicBezTo>
                  <a:pt x="10172" y="1934"/>
                  <a:pt x="9976" y="2015"/>
                  <a:pt x="10003" y="1984"/>
                </a:cubicBezTo>
                <a:cubicBezTo>
                  <a:pt x="9976" y="1999"/>
                  <a:pt x="10198" y="1885"/>
                  <a:pt x="10198" y="1885"/>
                </a:cubicBezTo>
                <a:cubicBezTo>
                  <a:pt x="10140" y="1870"/>
                  <a:pt x="9647" y="2111"/>
                  <a:pt x="9509" y="2079"/>
                </a:cubicBezTo>
                <a:cubicBezTo>
                  <a:pt x="9483" y="2079"/>
                  <a:pt x="9536" y="2030"/>
                  <a:pt x="9536" y="2030"/>
                </a:cubicBezTo>
                <a:cubicBezTo>
                  <a:pt x="9340" y="2064"/>
                  <a:pt x="9149" y="2160"/>
                  <a:pt x="8958" y="2240"/>
                </a:cubicBezTo>
                <a:cubicBezTo>
                  <a:pt x="8460" y="2416"/>
                  <a:pt x="7936" y="2608"/>
                  <a:pt x="7358" y="2786"/>
                </a:cubicBezTo>
                <a:cubicBezTo>
                  <a:pt x="7385" y="2768"/>
                  <a:pt x="7220" y="2833"/>
                  <a:pt x="7194" y="2817"/>
                </a:cubicBezTo>
                <a:cubicBezTo>
                  <a:pt x="7194" y="2786"/>
                  <a:pt x="7358" y="2737"/>
                  <a:pt x="7358" y="2722"/>
                </a:cubicBezTo>
                <a:cubicBezTo>
                  <a:pt x="7358" y="2722"/>
                  <a:pt x="7332" y="2706"/>
                  <a:pt x="7358" y="2706"/>
                </a:cubicBezTo>
                <a:cubicBezTo>
                  <a:pt x="7443" y="2657"/>
                  <a:pt x="7660" y="2592"/>
                  <a:pt x="7856" y="2527"/>
                </a:cubicBezTo>
                <a:cubicBezTo>
                  <a:pt x="8020" y="2465"/>
                  <a:pt x="8212" y="2351"/>
                  <a:pt x="8323" y="2351"/>
                </a:cubicBezTo>
                <a:cubicBezTo>
                  <a:pt x="8323" y="2351"/>
                  <a:pt x="8323" y="2385"/>
                  <a:pt x="8349" y="2385"/>
                </a:cubicBezTo>
                <a:cubicBezTo>
                  <a:pt x="8349" y="2385"/>
                  <a:pt x="8349" y="2320"/>
                  <a:pt x="8380" y="2320"/>
                </a:cubicBezTo>
                <a:cubicBezTo>
                  <a:pt x="8434" y="2287"/>
                  <a:pt x="8545" y="2287"/>
                  <a:pt x="8625" y="2256"/>
                </a:cubicBezTo>
                <a:cubicBezTo>
                  <a:pt x="9096" y="2095"/>
                  <a:pt x="9589" y="1885"/>
                  <a:pt x="10060" y="1694"/>
                </a:cubicBezTo>
                <a:cubicBezTo>
                  <a:pt x="9838" y="1743"/>
                  <a:pt x="9838" y="1743"/>
                  <a:pt x="10034" y="1647"/>
                </a:cubicBezTo>
                <a:cubicBezTo>
                  <a:pt x="9949" y="1678"/>
                  <a:pt x="9812" y="1694"/>
                  <a:pt x="9923" y="1629"/>
                </a:cubicBezTo>
                <a:cubicBezTo>
                  <a:pt x="9812" y="1629"/>
                  <a:pt x="9812" y="1678"/>
                  <a:pt x="9727" y="1678"/>
                </a:cubicBezTo>
                <a:cubicBezTo>
                  <a:pt x="9727" y="1725"/>
                  <a:pt x="9620" y="1663"/>
                  <a:pt x="9727" y="1678"/>
                </a:cubicBezTo>
                <a:cubicBezTo>
                  <a:pt x="10087" y="1502"/>
                  <a:pt x="10856" y="1277"/>
                  <a:pt x="11300" y="1036"/>
                </a:cubicBezTo>
                <a:cubicBezTo>
                  <a:pt x="11518" y="940"/>
                  <a:pt x="11189" y="1052"/>
                  <a:pt x="11105" y="1085"/>
                </a:cubicBezTo>
                <a:cubicBezTo>
                  <a:pt x="10940" y="1163"/>
                  <a:pt x="10887" y="1181"/>
                  <a:pt x="10723" y="1212"/>
                </a:cubicBezTo>
                <a:cubicBezTo>
                  <a:pt x="10692" y="1261"/>
                  <a:pt x="10612" y="1277"/>
                  <a:pt x="10500" y="1308"/>
                </a:cubicBezTo>
                <a:cubicBezTo>
                  <a:pt x="10443" y="1342"/>
                  <a:pt x="10172" y="1422"/>
                  <a:pt x="10305" y="1357"/>
                </a:cubicBezTo>
                <a:cubicBezTo>
                  <a:pt x="10443" y="1292"/>
                  <a:pt x="10638" y="1261"/>
                  <a:pt x="10723" y="1212"/>
                </a:cubicBezTo>
                <a:cubicBezTo>
                  <a:pt x="10803" y="1163"/>
                  <a:pt x="10887" y="1163"/>
                  <a:pt x="10994" y="1101"/>
                </a:cubicBezTo>
                <a:cubicBezTo>
                  <a:pt x="11052" y="1085"/>
                  <a:pt x="11243" y="987"/>
                  <a:pt x="11189" y="971"/>
                </a:cubicBezTo>
                <a:cubicBezTo>
                  <a:pt x="11136" y="971"/>
                  <a:pt x="10803" y="1163"/>
                  <a:pt x="10723" y="1181"/>
                </a:cubicBezTo>
                <a:cubicBezTo>
                  <a:pt x="10527" y="1261"/>
                  <a:pt x="10363" y="1326"/>
                  <a:pt x="10225" y="1357"/>
                </a:cubicBezTo>
                <a:cubicBezTo>
                  <a:pt x="10198" y="1373"/>
                  <a:pt x="10172" y="1388"/>
                  <a:pt x="10140" y="1388"/>
                </a:cubicBezTo>
                <a:cubicBezTo>
                  <a:pt x="10114" y="1406"/>
                  <a:pt x="10087" y="1422"/>
                  <a:pt x="10060" y="1422"/>
                </a:cubicBezTo>
                <a:cubicBezTo>
                  <a:pt x="10034" y="1437"/>
                  <a:pt x="10034" y="1437"/>
                  <a:pt x="10003" y="1437"/>
                </a:cubicBezTo>
                <a:cubicBezTo>
                  <a:pt x="10003" y="1453"/>
                  <a:pt x="9949" y="1453"/>
                  <a:pt x="10003" y="1437"/>
                </a:cubicBezTo>
                <a:cubicBezTo>
                  <a:pt x="10003" y="1422"/>
                  <a:pt x="10003" y="1422"/>
                  <a:pt x="10060" y="1422"/>
                </a:cubicBezTo>
                <a:cubicBezTo>
                  <a:pt x="10060" y="1406"/>
                  <a:pt x="10087" y="1388"/>
                  <a:pt x="10140" y="1388"/>
                </a:cubicBezTo>
                <a:cubicBezTo>
                  <a:pt x="10140" y="1373"/>
                  <a:pt x="10172" y="1357"/>
                  <a:pt x="10225" y="1357"/>
                </a:cubicBezTo>
                <a:cubicBezTo>
                  <a:pt x="10443" y="1243"/>
                  <a:pt x="10803" y="1132"/>
                  <a:pt x="11052" y="987"/>
                </a:cubicBezTo>
                <a:cubicBezTo>
                  <a:pt x="11300" y="860"/>
                  <a:pt x="10723" y="1116"/>
                  <a:pt x="10612" y="1147"/>
                </a:cubicBezTo>
                <a:cubicBezTo>
                  <a:pt x="10140" y="1342"/>
                  <a:pt x="9483" y="1564"/>
                  <a:pt x="9038" y="1694"/>
                </a:cubicBezTo>
                <a:cubicBezTo>
                  <a:pt x="9038" y="1709"/>
                  <a:pt x="9012" y="1709"/>
                  <a:pt x="8985" y="1709"/>
                </a:cubicBezTo>
                <a:cubicBezTo>
                  <a:pt x="8958" y="1743"/>
                  <a:pt x="8900" y="1758"/>
                  <a:pt x="8847" y="1758"/>
                </a:cubicBezTo>
                <a:cubicBezTo>
                  <a:pt x="8847" y="1774"/>
                  <a:pt x="8820" y="1774"/>
                  <a:pt x="8789" y="1774"/>
                </a:cubicBezTo>
                <a:cubicBezTo>
                  <a:pt x="8789" y="1789"/>
                  <a:pt x="8789" y="1789"/>
                  <a:pt x="8763" y="1789"/>
                </a:cubicBezTo>
                <a:cubicBezTo>
                  <a:pt x="8763" y="1805"/>
                  <a:pt x="8736" y="1805"/>
                  <a:pt x="8709" y="1805"/>
                </a:cubicBezTo>
                <a:cubicBezTo>
                  <a:pt x="8709" y="1823"/>
                  <a:pt x="8683" y="1823"/>
                  <a:pt x="8656" y="1823"/>
                </a:cubicBezTo>
                <a:cubicBezTo>
                  <a:pt x="8656" y="1839"/>
                  <a:pt x="8625" y="1839"/>
                  <a:pt x="8656" y="1823"/>
                </a:cubicBezTo>
                <a:cubicBezTo>
                  <a:pt x="8656" y="1805"/>
                  <a:pt x="8683" y="1805"/>
                  <a:pt x="8709" y="1805"/>
                </a:cubicBezTo>
                <a:cubicBezTo>
                  <a:pt x="8709" y="1789"/>
                  <a:pt x="8736" y="1789"/>
                  <a:pt x="8763" y="1789"/>
                </a:cubicBezTo>
                <a:cubicBezTo>
                  <a:pt x="8763" y="1774"/>
                  <a:pt x="8763" y="1774"/>
                  <a:pt x="8789" y="1774"/>
                </a:cubicBezTo>
                <a:cubicBezTo>
                  <a:pt x="8789" y="1758"/>
                  <a:pt x="8820" y="1758"/>
                  <a:pt x="8847" y="1758"/>
                </a:cubicBezTo>
                <a:cubicBezTo>
                  <a:pt x="8874" y="1725"/>
                  <a:pt x="8932" y="1709"/>
                  <a:pt x="8985" y="1709"/>
                </a:cubicBezTo>
                <a:cubicBezTo>
                  <a:pt x="8985" y="1694"/>
                  <a:pt x="9012" y="1694"/>
                  <a:pt x="9038" y="1694"/>
                </a:cubicBezTo>
                <a:cubicBezTo>
                  <a:pt x="9398" y="1564"/>
                  <a:pt x="9785" y="1373"/>
                  <a:pt x="10198" y="1212"/>
                </a:cubicBezTo>
                <a:cubicBezTo>
                  <a:pt x="10336" y="1163"/>
                  <a:pt x="10500" y="1132"/>
                  <a:pt x="10554" y="1052"/>
                </a:cubicBezTo>
                <a:cubicBezTo>
                  <a:pt x="10554" y="1085"/>
                  <a:pt x="10363" y="1085"/>
                  <a:pt x="10500" y="1021"/>
                </a:cubicBezTo>
                <a:cubicBezTo>
                  <a:pt x="10856" y="907"/>
                  <a:pt x="11300" y="746"/>
                  <a:pt x="11576" y="570"/>
                </a:cubicBezTo>
                <a:cubicBezTo>
                  <a:pt x="11740" y="474"/>
                  <a:pt x="11354" y="650"/>
                  <a:pt x="11300" y="666"/>
                </a:cubicBezTo>
                <a:cubicBezTo>
                  <a:pt x="11243" y="684"/>
                  <a:pt x="10967" y="764"/>
                  <a:pt x="10940" y="731"/>
                </a:cubicBezTo>
                <a:cubicBezTo>
                  <a:pt x="10940" y="700"/>
                  <a:pt x="11216" y="666"/>
                  <a:pt x="11243" y="601"/>
                </a:cubicBezTo>
                <a:cubicBezTo>
                  <a:pt x="11105" y="635"/>
                  <a:pt x="11052" y="650"/>
                  <a:pt x="10887" y="715"/>
                </a:cubicBezTo>
                <a:cubicBezTo>
                  <a:pt x="10749" y="764"/>
                  <a:pt x="10416" y="876"/>
                  <a:pt x="10692" y="746"/>
                </a:cubicBezTo>
                <a:cubicBezTo>
                  <a:pt x="10723" y="746"/>
                  <a:pt x="11105" y="586"/>
                  <a:pt x="11078" y="586"/>
                </a:cubicBezTo>
                <a:cubicBezTo>
                  <a:pt x="11052" y="570"/>
                  <a:pt x="10665" y="746"/>
                  <a:pt x="10638" y="746"/>
                </a:cubicBezTo>
                <a:cubicBezTo>
                  <a:pt x="10554" y="795"/>
                  <a:pt x="10443" y="811"/>
                  <a:pt x="10305" y="860"/>
                </a:cubicBezTo>
                <a:cubicBezTo>
                  <a:pt x="9976" y="971"/>
                  <a:pt x="10585" y="731"/>
                  <a:pt x="10692" y="666"/>
                </a:cubicBezTo>
                <a:cubicBezTo>
                  <a:pt x="10665" y="684"/>
                  <a:pt x="10554" y="650"/>
                  <a:pt x="10585" y="650"/>
                </a:cubicBezTo>
                <a:cubicBezTo>
                  <a:pt x="10443" y="650"/>
                  <a:pt x="10554" y="666"/>
                  <a:pt x="10416" y="715"/>
                </a:cubicBezTo>
                <a:cubicBezTo>
                  <a:pt x="10305" y="731"/>
                  <a:pt x="10225" y="746"/>
                  <a:pt x="10140" y="764"/>
                </a:cubicBezTo>
                <a:cubicBezTo>
                  <a:pt x="9754" y="907"/>
                  <a:pt x="10252" y="715"/>
                  <a:pt x="10225" y="666"/>
                </a:cubicBezTo>
                <a:cubicBezTo>
                  <a:pt x="10225" y="684"/>
                  <a:pt x="9892" y="746"/>
                  <a:pt x="10114" y="684"/>
                </a:cubicBezTo>
                <a:cubicBezTo>
                  <a:pt x="10336" y="601"/>
                  <a:pt x="10612" y="474"/>
                  <a:pt x="10856" y="378"/>
                </a:cubicBezTo>
                <a:cubicBezTo>
                  <a:pt x="11163" y="249"/>
                  <a:pt x="10665" y="425"/>
                  <a:pt x="10585" y="459"/>
                </a:cubicBezTo>
                <a:cubicBezTo>
                  <a:pt x="10527" y="474"/>
                  <a:pt x="10252" y="555"/>
                  <a:pt x="10252" y="555"/>
                </a:cubicBezTo>
                <a:cubicBezTo>
                  <a:pt x="10252" y="523"/>
                  <a:pt x="10692" y="394"/>
                  <a:pt x="10723" y="378"/>
                </a:cubicBezTo>
                <a:cubicBezTo>
                  <a:pt x="10749" y="363"/>
                  <a:pt x="10749" y="345"/>
                  <a:pt x="10749" y="329"/>
                </a:cubicBezTo>
                <a:cubicBezTo>
                  <a:pt x="10914" y="218"/>
                  <a:pt x="11243" y="184"/>
                  <a:pt x="11300" y="89"/>
                </a:cubicBezTo>
                <a:cubicBezTo>
                  <a:pt x="11300" y="89"/>
                  <a:pt x="11078" y="138"/>
                  <a:pt x="11243" y="57"/>
                </a:cubicBezTo>
                <a:cubicBezTo>
                  <a:pt x="11518" y="-72"/>
                  <a:pt x="10940" y="57"/>
                  <a:pt x="10887" y="57"/>
                </a:cubicBezTo>
                <a:cubicBezTo>
                  <a:pt x="10914" y="57"/>
                  <a:pt x="10940" y="8"/>
                  <a:pt x="10940" y="8"/>
                </a:cubicBezTo>
                <a:cubicBezTo>
                  <a:pt x="10803" y="24"/>
                  <a:pt x="10416" y="153"/>
                  <a:pt x="10172" y="249"/>
                </a:cubicBezTo>
                <a:cubicBezTo>
                  <a:pt x="10060" y="280"/>
                  <a:pt x="9923" y="329"/>
                  <a:pt x="9785" y="378"/>
                </a:cubicBezTo>
                <a:cubicBezTo>
                  <a:pt x="9727" y="394"/>
                  <a:pt x="9398" y="490"/>
                  <a:pt x="9372" y="490"/>
                </a:cubicBezTo>
                <a:lnTo>
                  <a:pt x="9425" y="443"/>
                </a:lnTo>
                <a:cubicBezTo>
                  <a:pt x="9069" y="474"/>
                  <a:pt x="8545" y="700"/>
                  <a:pt x="8212" y="795"/>
                </a:cubicBezTo>
                <a:cubicBezTo>
                  <a:pt x="7856" y="907"/>
                  <a:pt x="8269" y="764"/>
                  <a:pt x="8380" y="731"/>
                </a:cubicBezTo>
                <a:cubicBezTo>
                  <a:pt x="8518" y="666"/>
                  <a:pt x="8572" y="666"/>
                  <a:pt x="8683" y="601"/>
                </a:cubicBezTo>
                <a:cubicBezTo>
                  <a:pt x="8545" y="619"/>
                  <a:pt x="8460" y="684"/>
                  <a:pt x="8323" y="700"/>
                </a:cubicBezTo>
                <a:cubicBezTo>
                  <a:pt x="8296" y="715"/>
                  <a:pt x="8238" y="731"/>
                  <a:pt x="8185" y="731"/>
                </a:cubicBezTo>
                <a:cubicBezTo>
                  <a:pt x="8185" y="746"/>
                  <a:pt x="8158" y="764"/>
                  <a:pt x="8132" y="746"/>
                </a:cubicBezTo>
                <a:cubicBezTo>
                  <a:pt x="7936" y="860"/>
                  <a:pt x="7883" y="780"/>
                  <a:pt x="8132" y="746"/>
                </a:cubicBezTo>
                <a:cubicBezTo>
                  <a:pt x="8132" y="746"/>
                  <a:pt x="8158" y="731"/>
                  <a:pt x="8185" y="731"/>
                </a:cubicBezTo>
                <a:cubicBezTo>
                  <a:pt x="8212" y="715"/>
                  <a:pt x="8269" y="700"/>
                  <a:pt x="8323" y="700"/>
                </a:cubicBezTo>
                <a:cubicBezTo>
                  <a:pt x="8434" y="635"/>
                  <a:pt x="8572" y="586"/>
                  <a:pt x="8709" y="570"/>
                </a:cubicBezTo>
                <a:cubicBezTo>
                  <a:pt x="8709" y="555"/>
                  <a:pt x="8736" y="539"/>
                  <a:pt x="8763" y="555"/>
                </a:cubicBezTo>
                <a:cubicBezTo>
                  <a:pt x="8789" y="523"/>
                  <a:pt x="8847" y="505"/>
                  <a:pt x="8900" y="505"/>
                </a:cubicBezTo>
                <a:cubicBezTo>
                  <a:pt x="8932" y="459"/>
                  <a:pt x="9012" y="443"/>
                  <a:pt x="9096" y="443"/>
                </a:cubicBezTo>
                <a:cubicBezTo>
                  <a:pt x="9096" y="425"/>
                  <a:pt x="9123" y="410"/>
                  <a:pt x="9149" y="425"/>
                </a:cubicBezTo>
                <a:cubicBezTo>
                  <a:pt x="9207" y="394"/>
                  <a:pt x="9372" y="314"/>
                  <a:pt x="9483" y="280"/>
                </a:cubicBezTo>
                <a:cubicBezTo>
                  <a:pt x="9620" y="218"/>
                  <a:pt x="9176" y="363"/>
                  <a:pt x="9149" y="378"/>
                </a:cubicBezTo>
                <a:cubicBezTo>
                  <a:pt x="8545" y="570"/>
                  <a:pt x="7936" y="764"/>
                  <a:pt x="7332" y="940"/>
                </a:cubicBezTo>
                <a:cubicBezTo>
                  <a:pt x="6367" y="1243"/>
                  <a:pt x="5265" y="1549"/>
                  <a:pt x="4327" y="1870"/>
                </a:cubicBezTo>
                <a:cubicBezTo>
                  <a:pt x="4327" y="1885"/>
                  <a:pt x="4327" y="1885"/>
                  <a:pt x="4300" y="1885"/>
                </a:cubicBezTo>
                <a:cubicBezTo>
                  <a:pt x="4300" y="1934"/>
                  <a:pt x="4189" y="1870"/>
                  <a:pt x="4300" y="1885"/>
                </a:cubicBezTo>
                <a:cubicBezTo>
                  <a:pt x="4300" y="1870"/>
                  <a:pt x="4300" y="1870"/>
                  <a:pt x="4327" y="1870"/>
                </a:cubicBezTo>
                <a:cubicBezTo>
                  <a:pt x="4327" y="1854"/>
                  <a:pt x="4354" y="1854"/>
                  <a:pt x="4354" y="1839"/>
                </a:cubicBezTo>
                <a:cubicBezTo>
                  <a:pt x="3887" y="1950"/>
                  <a:pt x="3309" y="2191"/>
                  <a:pt x="2923" y="2385"/>
                </a:cubicBezTo>
                <a:cubicBezTo>
                  <a:pt x="2838" y="2432"/>
                  <a:pt x="2785" y="2496"/>
                  <a:pt x="2674" y="2527"/>
                </a:cubicBezTo>
                <a:cubicBezTo>
                  <a:pt x="2732" y="2512"/>
                  <a:pt x="2647" y="2496"/>
                  <a:pt x="2620" y="2496"/>
                </a:cubicBezTo>
                <a:cubicBezTo>
                  <a:pt x="2594" y="2496"/>
                  <a:pt x="2567" y="2577"/>
                  <a:pt x="2536" y="2527"/>
                </a:cubicBezTo>
                <a:cubicBezTo>
                  <a:pt x="2536" y="2465"/>
                  <a:pt x="2812" y="2416"/>
                  <a:pt x="2594" y="2432"/>
                </a:cubicBezTo>
                <a:cubicBezTo>
                  <a:pt x="2594" y="2432"/>
                  <a:pt x="2260" y="2608"/>
                  <a:pt x="2180" y="2672"/>
                </a:cubicBezTo>
                <a:cubicBezTo>
                  <a:pt x="2069" y="2722"/>
                  <a:pt x="1958" y="2913"/>
                  <a:pt x="1905" y="2993"/>
                </a:cubicBezTo>
                <a:cubicBezTo>
                  <a:pt x="1794" y="3107"/>
                  <a:pt x="1878" y="2882"/>
                  <a:pt x="1847" y="2898"/>
                </a:cubicBezTo>
                <a:cubicBezTo>
                  <a:pt x="1794" y="2913"/>
                  <a:pt x="1629" y="3395"/>
                  <a:pt x="1656" y="3490"/>
                </a:cubicBezTo>
                <a:cubicBezTo>
                  <a:pt x="1656" y="3540"/>
                  <a:pt x="1709" y="3555"/>
                  <a:pt x="1709" y="3589"/>
                </a:cubicBezTo>
                <a:cubicBezTo>
                  <a:pt x="1709" y="3635"/>
                  <a:pt x="1629" y="3731"/>
                  <a:pt x="1656" y="3796"/>
                </a:cubicBezTo>
                <a:cubicBezTo>
                  <a:pt x="1656" y="3861"/>
                  <a:pt x="1709" y="3845"/>
                  <a:pt x="1709" y="3876"/>
                </a:cubicBezTo>
                <a:cubicBezTo>
                  <a:pt x="1683" y="3925"/>
                  <a:pt x="1572" y="3990"/>
                  <a:pt x="1572" y="4068"/>
                </a:cubicBezTo>
                <a:cubicBezTo>
                  <a:pt x="1545" y="4182"/>
                  <a:pt x="1603" y="4373"/>
                  <a:pt x="1434" y="4389"/>
                </a:cubicBezTo>
                <a:cubicBezTo>
                  <a:pt x="1434" y="4389"/>
                  <a:pt x="1354" y="4342"/>
                  <a:pt x="1354" y="4358"/>
                </a:cubicBezTo>
                <a:cubicBezTo>
                  <a:pt x="1269" y="4454"/>
                  <a:pt x="1380" y="4567"/>
                  <a:pt x="1407" y="4663"/>
                </a:cubicBezTo>
                <a:cubicBezTo>
                  <a:pt x="1407" y="4759"/>
                  <a:pt x="1354" y="4759"/>
                  <a:pt x="1380" y="4793"/>
                </a:cubicBezTo>
                <a:cubicBezTo>
                  <a:pt x="1434" y="4855"/>
                  <a:pt x="1572" y="4694"/>
                  <a:pt x="1492" y="4824"/>
                </a:cubicBezTo>
                <a:cubicBezTo>
                  <a:pt x="1465" y="4873"/>
                  <a:pt x="1327" y="4759"/>
                  <a:pt x="1354" y="4855"/>
                </a:cubicBezTo>
                <a:cubicBezTo>
                  <a:pt x="1434" y="4920"/>
                  <a:pt x="1492" y="4904"/>
                  <a:pt x="1434" y="5000"/>
                </a:cubicBezTo>
                <a:cubicBezTo>
                  <a:pt x="1407" y="5000"/>
                  <a:pt x="1380" y="5031"/>
                  <a:pt x="1380" y="5049"/>
                </a:cubicBezTo>
                <a:cubicBezTo>
                  <a:pt x="1354" y="5096"/>
                  <a:pt x="1407" y="5191"/>
                  <a:pt x="1380" y="5225"/>
                </a:cubicBezTo>
                <a:cubicBezTo>
                  <a:pt x="1354" y="5225"/>
                  <a:pt x="1185" y="5256"/>
                  <a:pt x="1185" y="5272"/>
                </a:cubicBezTo>
                <a:cubicBezTo>
                  <a:pt x="1105" y="5321"/>
                  <a:pt x="1216" y="5611"/>
                  <a:pt x="1052" y="5481"/>
                </a:cubicBezTo>
                <a:cubicBezTo>
                  <a:pt x="940" y="5401"/>
                  <a:pt x="1105" y="5611"/>
                  <a:pt x="1078" y="5626"/>
                </a:cubicBezTo>
                <a:cubicBezTo>
                  <a:pt x="1052" y="5642"/>
                  <a:pt x="856" y="5593"/>
                  <a:pt x="994" y="5722"/>
                </a:cubicBezTo>
                <a:cubicBezTo>
                  <a:pt x="1052" y="5802"/>
                  <a:pt x="914" y="5834"/>
                  <a:pt x="940" y="5947"/>
                </a:cubicBezTo>
                <a:cubicBezTo>
                  <a:pt x="940" y="5978"/>
                  <a:pt x="1078" y="6043"/>
                  <a:pt x="994" y="6059"/>
                </a:cubicBezTo>
                <a:cubicBezTo>
                  <a:pt x="940" y="6074"/>
                  <a:pt x="856" y="5994"/>
                  <a:pt x="856" y="5994"/>
                </a:cubicBezTo>
                <a:cubicBezTo>
                  <a:pt x="803" y="6028"/>
                  <a:pt x="856" y="6074"/>
                  <a:pt x="829" y="6155"/>
                </a:cubicBezTo>
                <a:cubicBezTo>
                  <a:pt x="803" y="6188"/>
                  <a:pt x="745" y="6253"/>
                  <a:pt x="745" y="6253"/>
                </a:cubicBezTo>
                <a:cubicBezTo>
                  <a:pt x="745" y="6284"/>
                  <a:pt x="829" y="6268"/>
                  <a:pt x="829" y="6300"/>
                </a:cubicBezTo>
                <a:lnTo>
                  <a:pt x="745" y="6331"/>
                </a:lnTo>
                <a:cubicBezTo>
                  <a:pt x="718" y="6380"/>
                  <a:pt x="829" y="6413"/>
                  <a:pt x="665" y="6413"/>
                </a:cubicBezTo>
                <a:cubicBezTo>
                  <a:pt x="665" y="6429"/>
                  <a:pt x="745" y="6476"/>
                  <a:pt x="745" y="6494"/>
                </a:cubicBezTo>
                <a:lnTo>
                  <a:pt x="665" y="6509"/>
                </a:lnTo>
                <a:cubicBezTo>
                  <a:pt x="634" y="6525"/>
                  <a:pt x="692" y="6574"/>
                  <a:pt x="665" y="6589"/>
                </a:cubicBezTo>
                <a:cubicBezTo>
                  <a:pt x="634" y="6621"/>
                  <a:pt x="580" y="6574"/>
                  <a:pt x="554" y="6621"/>
                </a:cubicBezTo>
                <a:cubicBezTo>
                  <a:pt x="554" y="6621"/>
                  <a:pt x="607" y="6654"/>
                  <a:pt x="607" y="6670"/>
                </a:cubicBezTo>
                <a:cubicBezTo>
                  <a:pt x="607" y="6701"/>
                  <a:pt x="554" y="6716"/>
                  <a:pt x="554" y="6734"/>
                </a:cubicBezTo>
                <a:cubicBezTo>
                  <a:pt x="554" y="6734"/>
                  <a:pt x="665" y="6781"/>
                  <a:pt x="665" y="6797"/>
                </a:cubicBezTo>
                <a:cubicBezTo>
                  <a:pt x="665" y="6797"/>
                  <a:pt x="580" y="6766"/>
                  <a:pt x="554" y="6781"/>
                </a:cubicBezTo>
                <a:lnTo>
                  <a:pt x="527" y="7006"/>
                </a:lnTo>
                <a:cubicBezTo>
                  <a:pt x="416" y="7056"/>
                  <a:pt x="554" y="7037"/>
                  <a:pt x="469" y="7087"/>
                </a:cubicBezTo>
                <a:cubicBezTo>
                  <a:pt x="389" y="7136"/>
                  <a:pt x="527" y="7118"/>
                  <a:pt x="500" y="7182"/>
                </a:cubicBezTo>
                <a:cubicBezTo>
                  <a:pt x="500" y="7182"/>
                  <a:pt x="416" y="7167"/>
                  <a:pt x="416" y="7198"/>
                </a:cubicBezTo>
                <a:cubicBezTo>
                  <a:pt x="416" y="7182"/>
                  <a:pt x="500" y="7213"/>
                  <a:pt x="500" y="7232"/>
                </a:cubicBezTo>
                <a:cubicBezTo>
                  <a:pt x="527" y="7296"/>
                  <a:pt x="500" y="7519"/>
                  <a:pt x="443" y="7553"/>
                </a:cubicBezTo>
                <a:cubicBezTo>
                  <a:pt x="416" y="7568"/>
                  <a:pt x="332" y="7553"/>
                  <a:pt x="332" y="7584"/>
                </a:cubicBezTo>
                <a:cubicBezTo>
                  <a:pt x="305" y="7615"/>
                  <a:pt x="416" y="7664"/>
                  <a:pt x="416" y="7713"/>
                </a:cubicBezTo>
                <a:cubicBezTo>
                  <a:pt x="416" y="7698"/>
                  <a:pt x="332" y="7760"/>
                  <a:pt x="332" y="7775"/>
                </a:cubicBezTo>
                <a:cubicBezTo>
                  <a:pt x="305" y="7856"/>
                  <a:pt x="527" y="8034"/>
                  <a:pt x="363" y="7969"/>
                </a:cubicBezTo>
                <a:cubicBezTo>
                  <a:pt x="225" y="7920"/>
                  <a:pt x="416" y="8000"/>
                  <a:pt x="416" y="8050"/>
                </a:cubicBezTo>
                <a:cubicBezTo>
                  <a:pt x="416" y="8114"/>
                  <a:pt x="332" y="8081"/>
                  <a:pt x="389" y="8130"/>
                </a:cubicBezTo>
                <a:cubicBezTo>
                  <a:pt x="443" y="8195"/>
                  <a:pt x="994" y="8322"/>
                  <a:pt x="1603" y="8402"/>
                </a:cubicBezTo>
                <a:cubicBezTo>
                  <a:pt x="2949" y="8580"/>
                  <a:pt x="4492" y="8658"/>
                  <a:pt x="6118" y="8723"/>
                </a:cubicBezTo>
                <a:cubicBezTo>
                  <a:pt x="7554" y="8788"/>
                  <a:pt x="8789" y="8883"/>
                  <a:pt x="10114" y="8979"/>
                </a:cubicBezTo>
                <a:cubicBezTo>
                  <a:pt x="10252" y="8997"/>
                  <a:pt x="10803" y="9044"/>
                  <a:pt x="10803" y="9093"/>
                </a:cubicBezTo>
                <a:cubicBezTo>
                  <a:pt x="10803" y="9078"/>
                  <a:pt x="10692" y="9140"/>
                  <a:pt x="10665" y="9140"/>
                </a:cubicBezTo>
                <a:cubicBezTo>
                  <a:pt x="10305" y="9254"/>
                  <a:pt x="9785" y="9318"/>
                  <a:pt x="9563" y="9411"/>
                </a:cubicBezTo>
                <a:cubicBezTo>
                  <a:pt x="9892" y="9349"/>
                  <a:pt x="10278" y="9254"/>
                  <a:pt x="10692" y="9173"/>
                </a:cubicBezTo>
                <a:cubicBezTo>
                  <a:pt x="10692" y="9173"/>
                  <a:pt x="10829" y="9093"/>
                  <a:pt x="10829" y="9158"/>
                </a:cubicBezTo>
                <a:cubicBezTo>
                  <a:pt x="10856" y="9173"/>
                  <a:pt x="10554" y="9238"/>
                  <a:pt x="10474" y="9254"/>
                </a:cubicBezTo>
                <a:cubicBezTo>
                  <a:pt x="9483" y="9492"/>
                  <a:pt x="8434" y="9748"/>
                  <a:pt x="7332" y="9973"/>
                </a:cubicBezTo>
                <a:cubicBezTo>
                  <a:pt x="6945" y="10038"/>
                  <a:pt x="6643" y="10118"/>
                  <a:pt x="6256" y="10165"/>
                </a:cubicBezTo>
                <a:cubicBezTo>
                  <a:pt x="5736" y="10199"/>
                  <a:pt x="5265" y="10406"/>
                  <a:pt x="4936" y="10406"/>
                </a:cubicBezTo>
                <a:cubicBezTo>
                  <a:pt x="4523" y="10501"/>
                  <a:pt x="4083" y="10662"/>
                  <a:pt x="3696" y="10822"/>
                </a:cubicBezTo>
                <a:cubicBezTo>
                  <a:pt x="3585" y="10872"/>
                  <a:pt x="3420" y="10967"/>
                  <a:pt x="3309" y="10952"/>
                </a:cubicBezTo>
                <a:cubicBezTo>
                  <a:pt x="3252" y="10983"/>
                  <a:pt x="2923" y="11128"/>
                  <a:pt x="2812" y="11208"/>
                </a:cubicBezTo>
                <a:cubicBezTo>
                  <a:pt x="2758" y="11257"/>
                  <a:pt x="2838" y="11320"/>
                  <a:pt x="2732" y="11289"/>
                </a:cubicBezTo>
                <a:cubicBezTo>
                  <a:pt x="2732" y="11289"/>
                  <a:pt x="2869" y="11081"/>
                  <a:pt x="2812" y="11081"/>
                </a:cubicBezTo>
                <a:cubicBezTo>
                  <a:pt x="2785" y="11081"/>
                  <a:pt x="2674" y="11257"/>
                  <a:pt x="2647" y="11273"/>
                </a:cubicBezTo>
                <a:cubicBezTo>
                  <a:pt x="2647" y="11320"/>
                  <a:pt x="2647" y="11384"/>
                  <a:pt x="2620" y="11434"/>
                </a:cubicBezTo>
                <a:cubicBezTo>
                  <a:pt x="2620" y="11465"/>
                  <a:pt x="2567" y="11483"/>
                  <a:pt x="2536" y="11514"/>
                </a:cubicBezTo>
                <a:cubicBezTo>
                  <a:pt x="2456" y="11674"/>
                  <a:pt x="2398" y="11946"/>
                  <a:pt x="2287" y="12140"/>
                </a:cubicBezTo>
                <a:cubicBezTo>
                  <a:pt x="2207" y="12236"/>
                  <a:pt x="2096" y="12283"/>
                  <a:pt x="2096" y="12397"/>
                </a:cubicBezTo>
                <a:cubicBezTo>
                  <a:pt x="2069" y="12508"/>
                  <a:pt x="1958" y="12573"/>
                  <a:pt x="1958" y="12687"/>
                </a:cubicBezTo>
                <a:cubicBezTo>
                  <a:pt x="1932" y="12733"/>
                  <a:pt x="1958" y="12782"/>
                  <a:pt x="1958" y="12813"/>
                </a:cubicBezTo>
                <a:cubicBezTo>
                  <a:pt x="1905" y="12925"/>
                  <a:pt x="1736" y="13005"/>
                  <a:pt x="1683" y="13085"/>
                </a:cubicBezTo>
                <a:cubicBezTo>
                  <a:pt x="1656" y="13134"/>
                  <a:pt x="1683" y="13184"/>
                  <a:pt x="1656" y="13215"/>
                </a:cubicBezTo>
                <a:cubicBezTo>
                  <a:pt x="1656" y="13215"/>
                  <a:pt x="1545" y="13230"/>
                  <a:pt x="1518" y="13246"/>
                </a:cubicBezTo>
                <a:cubicBezTo>
                  <a:pt x="1492" y="13264"/>
                  <a:pt x="1354" y="13567"/>
                  <a:pt x="1269" y="13616"/>
                </a:cubicBezTo>
                <a:cubicBezTo>
                  <a:pt x="1243" y="13616"/>
                  <a:pt x="1243" y="13616"/>
                  <a:pt x="1243" y="13616"/>
                </a:cubicBezTo>
                <a:cubicBezTo>
                  <a:pt x="1243" y="13616"/>
                  <a:pt x="1243" y="13616"/>
                  <a:pt x="1269" y="13616"/>
                </a:cubicBezTo>
                <a:cubicBezTo>
                  <a:pt x="1296" y="13600"/>
                  <a:pt x="1269" y="13536"/>
                  <a:pt x="1243" y="13551"/>
                </a:cubicBezTo>
                <a:cubicBezTo>
                  <a:pt x="1216" y="13567"/>
                  <a:pt x="1243" y="13600"/>
                  <a:pt x="1216" y="13632"/>
                </a:cubicBezTo>
                <a:cubicBezTo>
                  <a:pt x="1185" y="13647"/>
                  <a:pt x="1105" y="13647"/>
                  <a:pt x="1105" y="13665"/>
                </a:cubicBezTo>
                <a:cubicBezTo>
                  <a:pt x="994" y="13777"/>
                  <a:pt x="1078" y="13857"/>
                  <a:pt x="1020" y="14002"/>
                </a:cubicBezTo>
                <a:cubicBezTo>
                  <a:pt x="1020" y="14017"/>
                  <a:pt x="940" y="14033"/>
                  <a:pt x="914" y="14082"/>
                </a:cubicBezTo>
                <a:cubicBezTo>
                  <a:pt x="883" y="14113"/>
                  <a:pt x="914" y="14162"/>
                  <a:pt x="883" y="14193"/>
                </a:cubicBezTo>
                <a:cubicBezTo>
                  <a:pt x="856" y="14227"/>
                  <a:pt x="776" y="14243"/>
                  <a:pt x="718" y="14289"/>
                </a:cubicBezTo>
                <a:cubicBezTo>
                  <a:pt x="692" y="14307"/>
                  <a:pt x="692" y="14354"/>
                  <a:pt x="665" y="14369"/>
                </a:cubicBezTo>
                <a:cubicBezTo>
                  <a:pt x="607" y="14403"/>
                  <a:pt x="500" y="14403"/>
                  <a:pt x="469" y="14434"/>
                </a:cubicBezTo>
                <a:cubicBezTo>
                  <a:pt x="443" y="14450"/>
                  <a:pt x="389" y="14564"/>
                  <a:pt x="389" y="14644"/>
                </a:cubicBezTo>
                <a:cubicBezTo>
                  <a:pt x="389" y="14740"/>
                  <a:pt x="469" y="14949"/>
                  <a:pt x="363" y="14965"/>
                </a:cubicBezTo>
                <a:cubicBezTo>
                  <a:pt x="305" y="14980"/>
                  <a:pt x="252" y="14916"/>
                  <a:pt x="252" y="14851"/>
                </a:cubicBezTo>
                <a:cubicBezTo>
                  <a:pt x="252" y="14835"/>
                  <a:pt x="305" y="14804"/>
                  <a:pt x="252" y="14804"/>
                </a:cubicBezTo>
                <a:cubicBezTo>
                  <a:pt x="167" y="14786"/>
                  <a:pt x="83" y="14996"/>
                  <a:pt x="83" y="15045"/>
                </a:cubicBezTo>
                <a:cubicBezTo>
                  <a:pt x="83" y="15045"/>
                  <a:pt x="114" y="15045"/>
                  <a:pt x="114" y="15027"/>
                </a:cubicBezTo>
                <a:cubicBezTo>
                  <a:pt x="83" y="15076"/>
                  <a:pt x="83" y="15061"/>
                  <a:pt x="83" y="15045"/>
                </a:cubicBezTo>
                <a:cubicBezTo>
                  <a:pt x="56" y="15045"/>
                  <a:pt x="3" y="15045"/>
                  <a:pt x="3" y="15076"/>
                </a:cubicBezTo>
                <a:cubicBezTo>
                  <a:pt x="-24" y="15237"/>
                  <a:pt x="167" y="15252"/>
                  <a:pt x="225" y="15397"/>
                </a:cubicBezTo>
                <a:cubicBezTo>
                  <a:pt x="225" y="15428"/>
                  <a:pt x="167" y="15413"/>
                  <a:pt x="167" y="15462"/>
                </a:cubicBezTo>
                <a:cubicBezTo>
                  <a:pt x="167" y="15493"/>
                  <a:pt x="225" y="15493"/>
                  <a:pt x="225" y="15527"/>
                </a:cubicBezTo>
                <a:cubicBezTo>
                  <a:pt x="225" y="15542"/>
                  <a:pt x="140" y="15573"/>
                  <a:pt x="140" y="15607"/>
                </a:cubicBezTo>
                <a:cubicBezTo>
                  <a:pt x="140" y="15654"/>
                  <a:pt x="140" y="15687"/>
                  <a:pt x="140" y="15703"/>
                </a:cubicBezTo>
                <a:lnTo>
                  <a:pt x="29" y="15718"/>
                </a:lnTo>
                <a:cubicBezTo>
                  <a:pt x="29" y="15783"/>
                  <a:pt x="114" y="15783"/>
                  <a:pt x="140" y="15832"/>
                </a:cubicBezTo>
                <a:cubicBezTo>
                  <a:pt x="140" y="15832"/>
                  <a:pt x="83" y="15863"/>
                  <a:pt x="83" y="15879"/>
                </a:cubicBezTo>
                <a:cubicBezTo>
                  <a:pt x="56" y="16135"/>
                  <a:pt x="389" y="16345"/>
                  <a:pt x="634" y="16472"/>
                </a:cubicBezTo>
                <a:cubicBezTo>
                  <a:pt x="1656" y="16987"/>
                  <a:pt x="3612" y="17373"/>
                  <a:pt x="5185" y="17611"/>
                </a:cubicBezTo>
                <a:cubicBezTo>
                  <a:pt x="5456" y="17660"/>
                  <a:pt x="5736" y="17676"/>
                  <a:pt x="5954" y="17709"/>
                </a:cubicBezTo>
                <a:cubicBezTo>
                  <a:pt x="5980" y="17725"/>
                  <a:pt x="6007" y="17756"/>
                  <a:pt x="6065" y="17756"/>
                </a:cubicBezTo>
                <a:cubicBezTo>
                  <a:pt x="6203" y="17789"/>
                  <a:pt x="6314" y="17774"/>
                  <a:pt x="6394" y="17805"/>
                </a:cubicBezTo>
                <a:cubicBezTo>
                  <a:pt x="6367" y="17805"/>
                  <a:pt x="6314" y="17821"/>
                  <a:pt x="6340" y="17821"/>
                </a:cubicBezTo>
                <a:cubicBezTo>
                  <a:pt x="6505" y="17870"/>
                  <a:pt x="6616" y="17836"/>
                  <a:pt x="6669" y="17901"/>
                </a:cubicBezTo>
                <a:cubicBezTo>
                  <a:pt x="6696" y="17916"/>
                  <a:pt x="6532" y="17901"/>
                  <a:pt x="6532" y="17966"/>
                </a:cubicBezTo>
                <a:cubicBezTo>
                  <a:pt x="6532" y="17950"/>
                  <a:pt x="6696" y="18015"/>
                  <a:pt x="6669" y="18030"/>
                </a:cubicBezTo>
                <a:cubicBezTo>
                  <a:pt x="6643" y="18095"/>
                  <a:pt x="6394" y="18095"/>
                  <a:pt x="6340" y="18157"/>
                </a:cubicBezTo>
                <a:cubicBezTo>
                  <a:pt x="6367" y="18126"/>
                  <a:pt x="6394" y="18206"/>
                  <a:pt x="6394" y="18222"/>
                </a:cubicBezTo>
                <a:cubicBezTo>
                  <a:pt x="6394" y="18206"/>
                  <a:pt x="6420" y="18206"/>
                  <a:pt x="6420" y="18206"/>
                </a:cubicBezTo>
                <a:lnTo>
                  <a:pt x="6394" y="18222"/>
                </a:lnTo>
                <a:cubicBezTo>
                  <a:pt x="6394" y="18253"/>
                  <a:pt x="6229" y="18237"/>
                  <a:pt x="6340" y="18287"/>
                </a:cubicBezTo>
                <a:cubicBezTo>
                  <a:pt x="6452" y="18367"/>
                  <a:pt x="6478" y="18222"/>
                  <a:pt x="6589" y="18302"/>
                </a:cubicBezTo>
                <a:cubicBezTo>
                  <a:pt x="6558" y="18287"/>
                  <a:pt x="6505" y="18318"/>
                  <a:pt x="6478" y="18351"/>
                </a:cubicBezTo>
                <a:cubicBezTo>
                  <a:pt x="6505" y="18367"/>
                  <a:pt x="6532" y="18416"/>
                  <a:pt x="6532" y="18416"/>
                </a:cubicBezTo>
                <a:cubicBezTo>
                  <a:pt x="6532" y="18478"/>
                  <a:pt x="6203" y="18543"/>
                  <a:pt x="6478" y="18527"/>
                </a:cubicBezTo>
                <a:cubicBezTo>
                  <a:pt x="6696" y="18512"/>
                  <a:pt x="6394" y="18574"/>
                  <a:pt x="6367" y="18592"/>
                </a:cubicBezTo>
                <a:cubicBezTo>
                  <a:pt x="6203" y="18623"/>
                  <a:pt x="6118" y="18657"/>
                  <a:pt x="6367" y="18623"/>
                </a:cubicBezTo>
                <a:cubicBezTo>
                  <a:pt x="6394" y="18608"/>
                  <a:pt x="6478" y="18608"/>
                  <a:pt x="6478" y="18623"/>
                </a:cubicBezTo>
                <a:cubicBezTo>
                  <a:pt x="6532" y="18672"/>
                  <a:pt x="5789" y="18799"/>
                  <a:pt x="6118" y="18848"/>
                </a:cubicBezTo>
                <a:cubicBezTo>
                  <a:pt x="6314" y="18864"/>
                  <a:pt x="6038" y="18895"/>
                  <a:pt x="6007" y="18929"/>
                </a:cubicBezTo>
                <a:cubicBezTo>
                  <a:pt x="6007" y="18929"/>
                  <a:pt x="6038" y="19024"/>
                  <a:pt x="5927" y="19040"/>
                </a:cubicBezTo>
                <a:cubicBezTo>
                  <a:pt x="5705" y="19058"/>
                  <a:pt x="5980" y="19136"/>
                  <a:pt x="6007" y="19136"/>
                </a:cubicBezTo>
                <a:cubicBezTo>
                  <a:pt x="5980" y="19154"/>
                  <a:pt x="5736" y="19136"/>
                  <a:pt x="5705" y="19169"/>
                </a:cubicBezTo>
                <a:cubicBezTo>
                  <a:pt x="5678" y="19185"/>
                  <a:pt x="5736" y="19281"/>
                  <a:pt x="5652" y="19330"/>
                </a:cubicBezTo>
                <a:cubicBezTo>
                  <a:pt x="5625" y="19345"/>
                  <a:pt x="5567" y="19314"/>
                  <a:pt x="5540" y="19345"/>
                </a:cubicBezTo>
                <a:cubicBezTo>
                  <a:pt x="5540" y="19330"/>
                  <a:pt x="5540" y="19377"/>
                  <a:pt x="5540" y="19395"/>
                </a:cubicBezTo>
                <a:cubicBezTo>
                  <a:pt x="5567" y="19377"/>
                  <a:pt x="5705" y="19330"/>
                  <a:pt x="5789" y="19377"/>
                </a:cubicBezTo>
                <a:cubicBezTo>
                  <a:pt x="5736" y="19345"/>
                  <a:pt x="5652" y="19395"/>
                  <a:pt x="5625" y="19410"/>
                </a:cubicBezTo>
                <a:cubicBezTo>
                  <a:pt x="5625" y="19395"/>
                  <a:pt x="5678" y="19426"/>
                  <a:pt x="5678" y="19441"/>
                </a:cubicBezTo>
                <a:cubicBezTo>
                  <a:pt x="5678" y="19441"/>
                  <a:pt x="5567" y="19441"/>
                  <a:pt x="5594" y="19475"/>
                </a:cubicBezTo>
                <a:cubicBezTo>
                  <a:pt x="5594" y="19475"/>
                  <a:pt x="5594" y="19475"/>
                  <a:pt x="5625" y="19475"/>
                </a:cubicBezTo>
                <a:cubicBezTo>
                  <a:pt x="5625" y="19475"/>
                  <a:pt x="5625" y="19490"/>
                  <a:pt x="5625" y="19475"/>
                </a:cubicBezTo>
                <a:cubicBezTo>
                  <a:pt x="5594" y="19490"/>
                  <a:pt x="5594" y="19490"/>
                  <a:pt x="5567" y="19506"/>
                </a:cubicBezTo>
                <a:cubicBezTo>
                  <a:pt x="5429" y="19555"/>
                  <a:pt x="5678" y="19537"/>
                  <a:pt x="5705" y="19586"/>
                </a:cubicBezTo>
                <a:cubicBezTo>
                  <a:pt x="5927" y="19571"/>
                  <a:pt x="5594" y="19651"/>
                  <a:pt x="5705" y="19586"/>
                </a:cubicBezTo>
                <a:cubicBezTo>
                  <a:pt x="5567" y="19602"/>
                  <a:pt x="5429" y="19586"/>
                  <a:pt x="5349" y="19667"/>
                </a:cubicBezTo>
                <a:cubicBezTo>
                  <a:pt x="5265" y="19731"/>
                  <a:pt x="5403" y="19667"/>
                  <a:pt x="5403" y="19716"/>
                </a:cubicBezTo>
                <a:cubicBezTo>
                  <a:pt x="5403" y="19716"/>
                  <a:pt x="5318" y="19778"/>
                  <a:pt x="5318" y="19762"/>
                </a:cubicBezTo>
                <a:cubicBezTo>
                  <a:pt x="5292" y="19811"/>
                  <a:pt x="5349" y="19811"/>
                  <a:pt x="5349" y="19827"/>
                </a:cubicBezTo>
                <a:cubicBezTo>
                  <a:pt x="5318" y="19843"/>
                  <a:pt x="5265" y="19827"/>
                  <a:pt x="5265" y="19843"/>
                </a:cubicBezTo>
                <a:cubicBezTo>
                  <a:pt x="5238" y="19892"/>
                  <a:pt x="5318" y="19923"/>
                  <a:pt x="5292" y="19941"/>
                </a:cubicBezTo>
                <a:cubicBezTo>
                  <a:pt x="5265" y="19956"/>
                  <a:pt x="5127" y="19892"/>
                  <a:pt x="5154" y="19956"/>
                </a:cubicBezTo>
                <a:cubicBezTo>
                  <a:pt x="5154" y="19988"/>
                  <a:pt x="5403" y="20019"/>
                  <a:pt x="5376" y="20052"/>
                </a:cubicBezTo>
                <a:cubicBezTo>
                  <a:pt x="5376" y="20052"/>
                  <a:pt x="5074" y="20052"/>
                  <a:pt x="5043" y="20068"/>
                </a:cubicBezTo>
                <a:cubicBezTo>
                  <a:pt x="5016" y="20083"/>
                  <a:pt x="5043" y="20278"/>
                  <a:pt x="5074" y="20278"/>
                </a:cubicBezTo>
                <a:cubicBezTo>
                  <a:pt x="5127" y="20309"/>
                  <a:pt x="5238" y="20244"/>
                  <a:pt x="5318" y="20293"/>
                </a:cubicBezTo>
                <a:cubicBezTo>
                  <a:pt x="5318" y="20244"/>
                  <a:pt x="5429" y="20309"/>
                  <a:pt x="5318" y="20293"/>
                </a:cubicBezTo>
                <a:cubicBezTo>
                  <a:pt x="5376" y="20358"/>
                  <a:pt x="5238" y="20309"/>
                  <a:pt x="5185" y="20309"/>
                </a:cubicBezTo>
                <a:cubicBezTo>
                  <a:pt x="5074" y="20309"/>
                  <a:pt x="5016" y="20420"/>
                  <a:pt x="5016" y="20404"/>
                </a:cubicBezTo>
                <a:cubicBezTo>
                  <a:pt x="5043" y="20420"/>
                  <a:pt x="5265" y="20389"/>
                  <a:pt x="5376" y="20420"/>
                </a:cubicBezTo>
                <a:cubicBezTo>
                  <a:pt x="5043" y="20373"/>
                  <a:pt x="5705" y="20373"/>
                  <a:pt x="5376" y="20420"/>
                </a:cubicBezTo>
                <a:cubicBezTo>
                  <a:pt x="5429" y="20469"/>
                  <a:pt x="4963" y="20404"/>
                  <a:pt x="4936" y="20438"/>
                </a:cubicBezTo>
                <a:cubicBezTo>
                  <a:pt x="4878" y="20485"/>
                  <a:pt x="5154" y="20580"/>
                  <a:pt x="5127" y="20599"/>
                </a:cubicBezTo>
                <a:cubicBezTo>
                  <a:pt x="5074" y="20645"/>
                  <a:pt x="4825" y="20549"/>
                  <a:pt x="4798" y="20580"/>
                </a:cubicBezTo>
                <a:cubicBezTo>
                  <a:pt x="4767" y="20599"/>
                  <a:pt x="4740" y="20614"/>
                  <a:pt x="4740" y="20614"/>
                </a:cubicBezTo>
                <a:cubicBezTo>
                  <a:pt x="4767" y="20614"/>
                  <a:pt x="4825" y="20580"/>
                  <a:pt x="4905" y="20614"/>
                </a:cubicBezTo>
                <a:cubicBezTo>
                  <a:pt x="4905" y="20614"/>
                  <a:pt x="4989" y="20694"/>
                  <a:pt x="5016" y="20710"/>
                </a:cubicBezTo>
                <a:cubicBezTo>
                  <a:pt x="5100" y="20741"/>
                  <a:pt x="5238" y="20725"/>
                  <a:pt x="5185" y="20775"/>
                </a:cubicBezTo>
                <a:cubicBezTo>
                  <a:pt x="5100" y="20839"/>
                  <a:pt x="5185" y="20725"/>
                  <a:pt x="5016" y="20790"/>
                </a:cubicBezTo>
                <a:cubicBezTo>
                  <a:pt x="5043" y="20775"/>
                  <a:pt x="5074" y="20821"/>
                  <a:pt x="5074" y="20821"/>
                </a:cubicBezTo>
                <a:cubicBezTo>
                  <a:pt x="4989" y="20839"/>
                  <a:pt x="4989" y="20806"/>
                  <a:pt x="4936" y="20790"/>
                </a:cubicBezTo>
                <a:cubicBezTo>
                  <a:pt x="4963" y="20806"/>
                  <a:pt x="4852" y="20806"/>
                  <a:pt x="4852" y="20790"/>
                </a:cubicBezTo>
                <a:cubicBezTo>
                  <a:pt x="4825" y="20821"/>
                  <a:pt x="4740" y="20886"/>
                  <a:pt x="4740" y="20901"/>
                </a:cubicBezTo>
                <a:cubicBezTo>
                  <a:pt x="4740" y="20920"/>
                  <a:pt x="4798" y="20901"/>
                  <a:pt x="4852" y="20951"/>
                </a:cubicBezTo>
                <a:cubicBezTo>
                  <a:pt x="4878" y="20982"/>
                  <a:pt x="4878" y="21031"/>
                  <a:pt x="4963" y="21046"/>
                </a:cubicBezTo>
                <a:cubicBezTo>
                  <a:pt x="4936" y="21031"/>
                  <a:pt x="5265" y="21062"/>
                  <a:pt x="5185" y="21111"/>
                </a:cubicBezTo>
                <a:cubicBezTo>
                  <a:pt x="5100" y="21142"/>
                  <a:pt x="4687" y="21046"/>
                  <a:pt x="4660" y="21062"/>
                </a:cubicBezTo>
                <a:cubicBezTo>
                  <a:pt x="4634" y="21078"/>
                  <a:pt x="4740" y="21191"/>
                  <a:pt x="4825" y="21222"/>
                </a:cubicBezTo>
                <a:cubicBezTo>
                  <a:pt x="4798" y="21207"/>
                  <a:pt x="4989" y="21176"/>
                  <a:pt x="4936" y="21207"/>
                </a:cubicBezTo>
                <a:cubicBezTo>
                  <a:pt x="4878" y="21256"/>
                  <a:pt x="4767" y="21207"/>
                  <a:pt x="4714" y="21256"/>
                </a:cubicBezTo>
                <a:cubicBezTo>
                  <a:pt x="4714" y="21256"/>
                  <a:pt x="4767" y="21272"/>
                  <a:pt x="4798" y="21272"/>
                </a:cubicBezTo>
                <a:cubicBezTo>
                  <a:pt x="4798" y="21272"/>
                  <a:pt x="4798" y="21272"/>
                  <a:pt x="4798" y="21287"/>
                </a:cubicBezTo>
                <a:cubicBezTo>
                  <a:pt x="4798" y="21287"/>
                  <a:pt x="4798" y="21287"/>
                  <a:pt x="4798" y="21272"/>
                </a:cubicBezTo>
                <a:cubicBezTo>
                  <a:pt x="4767" y="21272"/>
                  <a:pt x="4687" y="21352"/>
                  <a:pt x="4740" y="21383"/>
                </a:cubicBezTo>
                <a:cubicBezTo>
                  <a:pt x="4825" y="21432"/>
                  <a:pt x="4798" y="21367"/>
                  <a:pt x="4878" y="21352"/>
                </a:cubicBezTo>
                <a:cubicBezTo>
                  <a:pt x="4878" y="21352"/>
                  <a:pt x="4878" y="21352"/>
                  <a:pt x="4905" y="21352"/>
                </a:cubicBezTo>
                <a:lnTo>
                  <a:pt x="4878" y="21352"/>
                </a:lnTo>
                <a:cubicBezTo>
                  <a:pt x="4852" y="21352"/>
                  <a:pt x="4936" y="21399"/>
                  <a:pt x="4989" y="21417"/>
                </a:cubicBezTo>
                <a:cubicBezTo>
                  <a:pt x="5043" y="21417"/>
                  <a:pt x="5074" y="21417"/>
                  <a:pt x="5074" y="21417"/>
                </a:cubicBezTo>
                <a:cubicBezTo>
                  <a:pt x="5043" y="21417"/>
                  <a:pt x="5016" y="21417"/>
                  <a:pt x="4989" y="21417"/>
                </a:cubicBezTo>
                <a:cubicBezTo>
                  <a:pt x="4905" y="21417"/>
                  <a:pt x="4798" y="21417"/>
                  <a:pt x="4798" y="21448"/>
                </a:cubicBezTo>
                <a:cubicBezTo>
                  <a:pt x="4767" y="21497"/>
                  <a:pt x="5043" y="21432"/>
                  <a:pt x="5043" y="21481"/>
                </a:cubicBezTo>
                <a:cubicBezTo>
                  <a:pt x="5043" y="21497"/>
                  <a:pt x="4852" y="21497"/>
                  <a:pt x="4905" y="21512"/>
                </a:cubicBezTo>
                <a:cubicBezTo>
                  <a:pt x="4989" y="21528"/>
                  <a:pt x="5376" y="21512"/>
                  <a:pt x="5403" y="21463"/>
                </a:cubicBezTo>
                <a:cubicBezTo>
                  <a:pt x="5376" y="21481"/>
                  <a:pt x="5212" y="21463"/>
                  <a:pt x="5212" y="21432"/>
                </a:cubicBezTo>
                <a:cubicBezTo>
                  <a:pt x="5212" y="21432"/>
                  <a:pt x="5567" y="21321"/>
                  <a:pt x="5625" y="21287"/>
                </a:cubicBezTo>
                <a:cubicBezTo>
                  <a:pt x="5594" y="21303"/>
                  <a:pt x="5540" y="21272"/>
                  <a:pt x="5567" y="21256"/>
                </a:cubicBezTo>
                <a:cubicBezTo>
                  <a:pt x="5594" y="21207"/>
                  <a:pt x="5736" y="21287"/>
                  <a:pt x="5678" y="21222"/>
                </a:cubicBezTo>
                <a:cubicBezTo>
                  <a:pt x="5652" y="21207"/>
                  <a:pt x="5540" y="21241"/>
                  <a:pt x="5540" y="21222"/>
                </a:cubicBezTo>
                <a:cubicBezTo>
                  <a:pt x="5514" y="21222"/>
                  <a:pt x="5540" y="21176"/>
                  <a:pt x="5540" y="21176"/>
                </a:cubicBezTo>
                <a:cubicBezTo>
                  <a:pt x="5487" y="21160"/>
                  <a:pt x="5456" y="21160"/>
                  <a:pt x="5429" y="21160"/>
                </a:cubicBezTo>
                <a:cubicBezTo>
                  <a:pt x="5376" y="21176"/>
                  <a:pt x="5376" y="21160"/>
                  <a:pt x="5429" y="21160"/>
                </a:cubicBezTo>
                <a:cubicBezTo>
                  <a:pt x="5456" y="21160"/>
                  <a:pt x="5487" y="21142"/>
                  <a:pt x="5514" y="21142"/>
                </a:cubicBezTo>
                <a:cubicBezTo>
                  <a:pt x="5540" y="21127"/>
                  <a:pt x="5594" y="21111"/>
                  <a:pt x="5594" y="21096"/>
                </a:cubicBezTo>
                <a:cubicBezTo>
                  <a:pt x="5567" y="21062"/>
                  <a:pt x="5376" y="21160"/>
                  <a:pt x="5349" y="21111"/>
                </a:cubicBezTo>
                <a:cubicBezTo>
                  <a:pt x="5318" y="21096"/>
                  <a:pt x="5594" y="21062"/>
                  <a:pt x="5652" y="21046"/>
                </a:cubicBezTo>
                <a:cubicBezTo>
                  <a:pt x="5678" y="21031"/>
                  <a:pt x="5789" y="20951"/>
                  <a:pt x="5789" y="20951"/>
                </a:cubicBezTo>
                <a:cubicBezTo>
                  <a:pt x="5789" y="20935"/>
                  <a:pt x="5736" y="20886"/>
                  <a:pt x="5816" y="20855"/>
                </a:cubicBezTo>
                <a:cubicBezTo>
                  <a:pt x="5869" y="20821"/>
                  <a:pt x="6065" y="20806"/>
                  <a:pt x="6256" y="20759"/>
                </a:cubicBezTo>
                <a:cubicBezTo>
                  <a:pt x="6616" y="20661"/>
                  <a:pt x="7109" y="20565"/>
                  <a:pt x="7554" y="20485"/>
                </a:cubicBezTo>
                <a:cubicBezTo>
                  <a:pt x="8132" y="20389"/>
                  <a:pt x="8789" y="20244"/>
                  <a:pt x="9314" y="20133"/>
                </a:cubicBezTo>
                <a:cubicBezTo>
                  <a:pt x="11105" y="19762"/>
                  <a:pt x="13420" y="19216"/>
                  <a:pt x="15265" y="18768"/>
                </a:cubicBezTo>
                <a:cubicBezTo>
                  <a:pt x="15763" y="18639"/>
                  <a:pt x="16229" y="18527"/>
                  <a:pt x="16727" y="18398"/>
                </a:cubicBezTo>
                <a:cubicBezTo>
                  <a:pt x="16892" y="18351"/>
                  <a:pt x="17029" y="18287"/>
                  <a:pt x="17167" y="18253"/>
                </a:cubicBezTo>
                <a:cubicBezTo>
                  <a:pt x="17389" y="18222"/>
                  <a:pt x="17554" y="18253"/>
                  <a:pt x="17665" y="18191"/>
                </a:cubicBezTo>
                <a:cubicBezTo>
                  <a:pt x="17665" y="18191"/>
                  <a:pt x="17638" y="18175"/>
                  <a:pt x="17665" y="18175"/>
                </a:cubicBezTo>
                <a:cubicBezTo>
                  <a:pt x="17718" y="18157"/>
                  <a:pt x="17909" y="18191"/>
                  <a:pt x="17967" y="18157"/>
                </a:cubicBezTo>
                <a:cubicBezTo>
                  <a:pt x="17994" y="18142"/>
                  <a:pt x="17909" y="18111"/>
                  <a:pt x="17940" y="18077"/>
                </a:cubicBezTo>
                <a:cubicBezTo>
                  <a:pt x="17940" y="18095"/>
                  <a:pt x="18078" y="18015"/>
                  <a:pt x="18105" y="17997"/>
                </a:cubicBezTo>
                <a:cubicBezTo>
                  <a:pt x="18354" y="17885"/>
                  <a:pt x="18905" y="17789"/>
                  <a:pt x="18958" y="17709"/>
                </a:cubicBezTo>
                <a:cubicBezTo>
                  <a:pt x="18767" y="17725"/>
                  <a:pt x="18740" y="17789"/>
                  <a:pt x="18598" y="17821"/>
                </a:cubicBezTo>
                <a:cubicBezTo>
                  <a:pt x="18545" y="17836"/>
                  <a:pt x="18434" y="17854"/>
                  <a:pt x="18434" y="17836"/>
                </a:cubicBezTo>
                <a:cubicBezTo>
                  <a:pt x="18434" y="17854"/>
                  <a:pt x="18492" y="17709"/>
                  <a:pt x="18492" y="17709"/>
                </a:cubicBezTo>
                <a:cubicBezTo>
                  <a:pt x="18545" y="17645"/>
                  <a:pt x="19043" y="17595"/>
                  <a:pt x="18905" y="17500"/>
                </a:cubicBezTo>
                <a:cubicBezTo>
                  <a:pt x="18932" y="17515"/>
                  <a:pt x="18794" y="17533"/>
                  <a:pt x="18820" y="17500"/>
                </a:cubicBezTo>
                <a:cubicBezTo>
                  <a:pt x="18878" y="17484"/>
                  <a:pt x="19043" y="17468"/>
                  <a:pt x="19096" y="17419"/>
                </a:cubicBezTo>
                <a:cubicBezTo>
                  <a:pt x="19180" y="17388"/>
                  <a:pt x="19149" y="17323"/>
                  <a:pt x="19207" y="17292"/>
                </a:cubicBezTo>
                <a:cubicBezTo>
                  <a:pt x="19234" y="17274"/>
                  <a:pt x="19509" y="17194"/>
                  <a:pt x="19456" y="17163"/>
                </a:cubicBezTo>
                <a:cubicBezTo>
                  <a:pt x="19429" y="17132"/>
                  <a:pt x="19234" y="17243"/>
                  <a:pt x="19180" y="17212"/>
                </a:cubicBezTo>
                <a:cubicBezTo>
                  <a:pt x="19149" y="17163"/>
                  <a:pt x="19318" y="17194"/>
                  <a:pt x="19287" y="17147"/>
                </a:cubicBezTo>
                <a:cubicBezTo>
                  <a:pt x="19260" y="17147"/>
                  <a:pt x="19207" y="17147"/>
                  <a:pt x="19207" y="17132"/>
                </a:cubicBezTo>
                <a:cubicBezTo>
                  <a:pt x="19260" y="17034"/>
                  <a:pt x="19536" y="17034"/>
                  <a:pt x="19594" y="16938"/>
                </a:cubicBezTo>
                <a:cubicBezTo>
                  <a:pt x="19594" y="16971"/>
                  <a:pt x="19483" y="16907"/>
                  <a:pt x="19483" y="16891"/>
                </a:cubicBezTo>
                <a:cubicBezTo>
                  <a:pt x="19483" y="16873"/>
                  <a:pt x="19620" y="16826"/>
                  <a:pt x="19647" y="16777"/>
                </a:cubicBezTo>
                <a:cubicBezTo>
                  <a:pt x="19674" y="16762"/>
                  <a:pt x="19674" y="16731"/>
                  <a:pt x="19647" y="16746"/>
                </a:cubicBezTo>
                <a:cubicBezTo>
                  <a:pt x="19700" y="16681"/>
                  <a:pt x="19647" y="16666"/>
                  <a:pt x="19674" y="16586"/>
                </a:cubicBezTo>
                <a:cubicBezTo>
                  <a:pt x="19594" y="16617"/>
                  <a:pt x="19563" y="16552"/>
                  <a:pt x="19674" y="16570"/>
                </a:cubicBezTo>
                <a:cubicBezTo>
                  <a:pt x="19674" y="16552"/>
                  <a:pt x="19700" y="16552"/>
                  <a:pt x="19732" y="16552"/>
                </a:cubicBezTo>
                <a:cubicBezTo>
                  <a:pt x="19732" y="16536"/>
                  <a:pt x="19758" y="16536"/>
                  <a:pt x="19758" y="16552"/>
                </a:cubicBezTo>
                <a:cubicBezTo>
                  <a:pt x="19785" y="16521"/>
                  <a:pt x="19869" y="16521"/>
                  <a:pt x="19923" y="16490"/>
                </a:cubicBezTo>
                <a:cubicBezTo>
                  <a:pt x="19949" y="16472"/>
                  <a:pt x="19923" y="16441"/>
                  <a:pt x="19923" y="16441"/>
                </a:cubicBezTo>
                <a:lnTo>
                  <a:pt x="19976" y="16441"/>
                </a:lnTo>
                <a:cubicBezTo>
                  <a:pt x="20060" y="16360"/>
                  <a:pt x="19923" y="16410"/>
                  <a:pt x="19923" y="16376"/>
                </a:cubicBezTo>
                <a:cubicBezTo>
                  <a:pt x="19923" y="16296"/>
                  <a:pt x="20087" y="16329"/>
                  <a:pt x="20060" y="16280"/>
                </a:cubicBezTo>
                <a:cubicBezTo>
                  <a:pt x="20060" y="16231"/>
                  <a:pt x="19923" y="16329"/>
                  <a:pt x="19869" y="16265"/>
                </a:cubicBezTo>
                <a:cubicBezTo>
                  <a:pt x="19869" y="16249"/>
                  <a:pt x="20034" y="16200"/>
                  <a:pt x="19976" y="16169"/>
                </a:cubicBezTo>
                <a:cubicBezTo>
                  <a:pt x="19923" y="16120"/>
                  <a:pt x="20060" y="16120"/>
                  <a:pt x="20087" y="16070"/>
                </a:cubicBezTo>
                <a:cubicBezTo>
                  <a:pt x="20087" y="16089"/>
                  <a:pt x="20007" y="16055"/>
                  <a:pt x="20007" y="16039"/>
                </a:cubicBezTo>
                <a:cubicBezTo>
                  <a:pt x="20034" y="15975"/>
                  <a:pt x="20172" y="16024"/>
                  <a:pt x="20252" y="15928"/>
                </a:cubicBezTo>
                <a:cubicBezTo>
                  <a:pt x="20252" y="15928"/>
                  <a:pt x="20225" y="15832"/>
                  <a:pt x="20225" y="15814"/>
                </a:cubicBezTo>
                <a:cubicBezTo>
                  <a:pt x="20283" y="15718"/>
                  <a:pt x="20394" y="15799"/>
                  <a:pt x="20336" y="15703"/>
                </a:cubicBezTo>
                <a:cubicBezTo>
                  <a:pt x="20309" y="15654"/>
                  <a:pt x="20283" y="15749"/>
                  <a:pt x="20198" y="15734"/>
                </a:cubicBezTo>
                <a:cubicBezTo>
                  <a:pt x="20198" y="15734"/>
                  <a:pt x="20198" y="15687"/>
                  <a:pt x="20198" y="15669"/>
                </a:cubicBezTo>
                <a:cubicBezTo>
                  <a:pt x="20172" y="15654"/>
                  <a:pt x="20007" y="15607"/>
                  <a:pt x="20172" y="15558"/>
                </a:cubicBezTo>
                <a:lnTo>
                  <a:pt x="20394" y="15493"/>
                </a:lnTo>
                <a:cubicBezTo>
                  <a:pt x="20447" y="15446"/>
                  <a:pt x="20336" y="15446"/>
                  <a:pt x="20420" y="15397"/>
                </a:cubicBezTo>
                <a:cubicBezTo>
                  <a:pt x="20447" y="15397"/>
                  <a:pt x="20474" y="15413"/>
                  <a:pt x="20500" y="15397"/>
                </a:cubicBezTo>
                <a:cubicBezTo>
                  <a:pt x="20527" y="15382"/>
                  <a:pt x="20612" y="15333"/>
                  <a:pt x="20612" y="15317"/>
                </a:cubicBezTo>
                <a:cubicBezTo>
                  <a:pt x="20612" y="15333"/>
                  <a:pt x="20500" y="15317"/>
                  <a:pt x="20500" y="15317"/>
                </a:cubicBezTo>
                <a:cubicBezTo>
                  <a:pt x="20527" y="15252"/>
                  <a:pt x="20638" y="15286"/>
                  <a:pt x="20612" y="15221"/>
                </a:cubicBezTo>
                <a:cubicBezTo>
                  <a:pt x="20585" y="15156"/>
                  <a:pt x="20420" y="15206"/>
                  <a:pt x="20420" y="15141"/>
                </a:cubicBezTo>
                <a:cubicBezTo>
                  <a:pt x="20420" y="15125"/>
                  <a:pt x="20696" y="15107"/>
                  <a:pt x="20447" y="15107"/>
                </a:cubicBezTo>
                <a:cubicBezTo>
                  <a:pt x="20252" y="15125"/>
                  <a:pt x="20527" y="15045"/>
                  <a:pt x="20474" y="15045"/>
                </a:cubicBezTo>
                <a:cubicBezTo>
                  <a:pt x="20558" y="15027"/>
                  <a:pt x="20500" y="15076"/>
                  <a:pt x="20612" y="15011"/>
                </a:cubicBezTo>
                <a:cubicBezTo>
                  <a:pt x="20665" y="14996"/>
                  <a:pt x="20585" y="14980"/>
                  <a:pt x="20612" y="14965"/>
                </a:cubicBezTo>
                <a:cubicBezTo>
                  <a:pt x="20612" y="14965"/>
                  <a:pt x="20696" y="14965"/>
                  <a:pt x="20696" y="14949"/>
                </a:cubicBezTo>
                <a:cubicBezTo>
                  <a:pt x="20723" y="14916"/>
                  <a:pt x="20665" y="14885"/>
                  <a:pt x="20749" y="14851"/>
                </a:cubicBezTo>
                <a:cubicBezTo>
                  <a:pt x="20860" y="14786"/>
                  <a:pt x="20972" y="14804"/>
                  <a:pt x="20860" y="14740"/>
                </a:cubicBezTo>
                <a:cubicBezTo>
                  <a:pt x="20749" y="14675"/>
                  <a:pt x="20914" y="14724"/>
                  <a:pt x="20945" y="14675"/>
                </a:cubicBezTo>
                <a:cubicBezTo>
                  <a:pt x="20998" y="14579"/>
                  <a:pt x="20945" y="14644"/>
                  <a:pt x="20749" y="14659"/>
                </a:cubicBezTo>
                <a:cubicBezTo>
                  <a:pt x="20749" y="14724"/>
                  <a:pt x="20638" y="14659"/>
                  <a:pt x="20749" y="14659"/>
                </a:cubicBezTo>
                <a:cubicBezTo>
                  <a:pt x="20834" y="14644"/>
                  <a:pt x="20723" y="14610"/>
                  <a:pt x="20803" y="14579"/>
                </a:cubicBezTo>
                <a:cubicBezTo>
                  <a:pt x="20803" y="14564"/>
                  <a:pt x="20914" y="14579"/>
                  <a:pt x="20945" y="14579"/>
                </a:cubicBezTo>
                <a:cubicBezTo>
                  <a:pt x="21025" y="14564"/>
                  <a:pt x="21163" y="14499"/>
                  <a:pt x="21189" y="14465"/>
                </a:cubicBezTo>
                <a:cubicBezTo>
                  <a:pt x="21163" y="14483"/>
                  <a:pt x="21109" y="14450"/>
                  <a:pt x="21109" y="14434"/>
                </a:cubicBezTo>
                <a:cubicBezTo>
                  <a:pt x="21136" y="14369"/>
                  <a:pt x="21216" y="14403"/>
                  <a:pt x="21136" y="14323"/>
                </a:cubicBezTo>
                <a:cubicBezTo>
                  <a:pt x="21025" y="14227"/>
                  <a:pt x="21412" y="14289"/>
                  <a:pt x="21274" y="14162"/>
                </a:cubicBezTo>
                <a:cubicBezTo>
                  <a:pt x="21163" y="14082"/>
                  <a:pt x="21354" y="14144"/>
                  <a:pt x="21354" y="14067"/>
                </a:cubicBezTo>
                <a:cubicBezTo>
                  <a:pt x="21354" y="14067"/>
                  <a:pt x="21274" y="14067"/>
                  <a:pt x="21216" y="14048"/>
                </a:cubicBezTo>
                <a:cubicBezTo>
                  <a:pt x="21247" y="14048"/>
                  <a:pt x="21247" y="13986"/>
                  <a:pt x="21247" y="13986"/>
                </a:cubicBezTo>
                <a:cubicBezTo>
                  <a:pt x="21274" y="13968"/>
                  <a:pt x="21385" y="14017"/>
                  <a:pt x="21465" y="13968"/>
                </a:cubicBezTo>
                <a:cubicBezTo>
                  <a:pt x="21496" y="13937"/>
                  <a:pt x="21385" y="13937"/>
                  <a:pt x="21412" y="13906"/>
                </a:cubicBezTo>
                <a:cubicBezTo>
                  <a:pt x="21412" y="13888"/>
                  <a:pt x="21576" y="13906"/>
                  <a:pt x="21549" y="13841"/>
                </a:cubicBezTo>
                <a:close/>
                <a:moveTo>
                  <a:pt x="17416" y="6012"/>
                </a:moveTo>
                <a:cubicBezTo>
                  <a:pt x="17416" y="6043"/>
                  <a:pt x="17278" y="6012"/>
                  <a:pt x="17278" y="5978"/>
                </a:cubicBezTo>
                <a:cubicBezTo>
                  <a:pt x="17278" y="5947"/>
                  <a:pt x="17416" y="6012"/>
                  <a:pt x="17416" y="6012"/>
                </a:cubicBezTo>
                <a:close/>
                <a:moveTo>
                  <a:pt x="17252" y="5914"/>
                </a:moveTo>
                <a:cubicBezTo>
                  <a:pt x="17252" y="5963"/>
                  <a:pt x="17140" y="5947"/>
                  <a:pt x="17140" y="5898"/>
                </a:cubicBezTo>
                <a:cubicBezTo>
                  <a:pt x="17140" y="5852"/>
                  <a:pt x="17252" y="5932"/>
                  <a:pt x="17252" y="5914"/>
                </a:cubicBezTo>
                <a:close/>
                <a:moveTo>
                  <a:pt x="10914" y="2688"/>
                </a:moveTo>
                <a:cubicBezTo>
                  <a:pt x="10914" y="2672"/>
                  <a:pt x="10940" y="2672"/>
                  <a:pt x="10940" y="2672"/>
                </a:cubicBezTo>
                <a:cubicBezTo>
                  <a:pt x="10994" y="2577"/>
                  <a:pt x="11136" y="2657"/>
                  <a:pt x="10940" y="2672"/>
                </a:cubicBezTo>
                <a:cubicBezTo>
                  <a:pt x="10940" y="2672"/>
                  <a:pt x="10940" y="2688"/>
                  <a:pt x="10914" y="2688"/>
                </a:cubicBezTo>
                <a:close/>
                <a:moveTo>
                  <a:pt x="607" y="6734"/>
                </a:moveTo>
                <a:cubicBezTo>
                  <a:pt x="607" y="6716"/>
                  <a:pt x="665" y="6716"/>
                  <a:pt x="665" y="6734"/>
                </a:cubicBezTo>
                <a:cubicBezTo>
                  <a:pt x="665" y="6750"/>
                  <a:pt x="607" y="6734"/>
                  <a:pt x="607" y="6734"/>
                </a:cubicBezTo>
                <a:close/>
                <a:moveTo>
                  <a:pt x="1465" y="4599"/>
                </a:moveTo>
                <a:cubicBezTo>
                  <a:pt x="1434" y="4583"/>
                  <a:pt x="1518" y="4567"/>
                  <a:pt x="1545" y="4583"/>
                </a:cubicBezTo>
                <a:lnTo>
                  <a:pt x="1465" y="4599"/>
                </a:lnTo>
                <a:close/>
                <a:moveTo>
                  <a:pt x="1820" y="3074"/>
                </a:moveTo>
                <a:cubicBezTo>
                  <a:pt x="1820" y="3043"/>
                  <a:pt x="1847" y="3074"/>
                  <a:pt x="1847" y="3089"/>
                </a:cubicBezTo>
                <a:cubicBezTo>
                  <a:pt x="1820" y="3123"/>
                  <a:pt x="1794" y="3089"/>
                  <a:pt x="1820" y="3074"/>
                </a:cubicBezTo>
                <a:close/>
                <a:moveTo>
                  <a:pt x="1794" y="3765"/>
                </a:moveTo>
                <a:cubicBezTo>
                  <a:pt x="1767" y="3765"/>
                  <a:pt x="1820" y="3747"/>
                  <a:pt x="1847" y="3747"/>
                </a:cubicBezTo>
                <a:cubicBezTo>
                  <a:pt x="1847" y="3765"/>
                  <a:pt x="1794" y="3765"/>
                  <a:pt x="1794" y="3765"/>
                </a:cubicBezTo>
                <a:close/>
                <a:moveTo>
                  <a:pt x="1820" y="3444"/>
                </a:moveTo>
                <a:cubicBezTo>
                  <a:pt x="1767" y="3444"/>
                  <a:pt x="1767" y="3395"/>
                  <a:pt x="1794" y="3364"/>
                </a:cubicBezTo>
                <a:cubicBezTo>
                  <a:pt x="1820" y="3314"/>
                  <a:pt x="1878" y="3444"/>
                  <a:pt x="1820" y="3444"/>
                </a:cubicBezTo>
                <a:close/>
                <a:moveTo>
                  <a:pt x="4936" y="21160"/>
                </a:moveTo>
                <a:cubicBezTo>
                  <a:pt x="4878" y="21191"/>
                  <a:pt x="4825" y="21127"/>
                  <a:pt x="4825" y="21127"/>
                </a:cubicBezTo>
                <a:cubicBezTo>
                  <a:pt x="4825" y="21096"/>
                  <a:pt x="4963" y="21142"/>
                  <a:pt x="4936" y="21160"/>
                </a:cubicBezTo>
                <a:close/>
                <a:moveTo>
                  <a:pt x="5265" y="21000"/>
                </a:moveTo>
                <a:cubicBezTo>
                  <a:pt x="5265" y="21000"/>
                  <a:pt x="5292" y="20966"/>
                  <a:pt x="5318" y="20982"/>
                </a:cubicBezTo>
                <a:cubicBezTo>
                  <a:pt x="5376" y="21015"/>
                  <a:pt x="5016" y="21062"/>
                  <a:pt x="5265" y="21000"/>
                </a:cubicBezTo>
                <a:close/>
                <a:moveTo>
                  <a:pt x="5514" y="20324"/>
                </a:moveTo>
                <a:cubicBezTo>
                  <a:pt x="5514" y="20324"/>
                  <a:pt x="5403" y="20309"/>
                  <a:pt x="5514" y="20324"/>
                </a:cubicBezTo>
                <a:close/>
                <a:moveTo>
                  <a:pt x="5567" y="19698"/>
                </a:moveTo>
                <a:cubicBezTo>
                  <a:pt x="5540" y="19716"/>
                  <a:pt x="5652" y="19667"/>
                  <a:pt x="5705" y="19682"/>
                </a:cubicBezTo>
                <a:cubicBezTo>
                  <a:pt x="5736" y="19716"/>
                  <a:pt x="5487" y="19731"/>
                  <a:pt x="5567" y="19698"/>
                </a:cubicBezTo>
                <a:close/>
                <a:moveTo>
                  <a:pt x="5954" y="19667"/>
                </a:moveTo>
                <a:cubicBezTo>
                  <a:pt x="5927" y="19651"/>
                  <a:pt x="6007" y="19635"/>
                  <a:pt x="6038" y="19651"/>
                </a:cubicBezTo>
                <a:lnTo>
                  <a:pt x="5954" y="19667"/>
                </a:lnTo>
                <a:close/>
                <a:moveTo>
                  <a:pt x="11905" y="10566"/>
                </a:moveTo>
                <a:cubicBezTo>
                  <a:pt x="11905" y="10582"/>
                  <a:pt x="11878" y="10582"/>
                  <a:pt x="11852" y="10582"/>
                </a:cubicBezTo>
                <a:cubicBezTo>
                  <a:pt x="11852" y="10600"/>
                  <a:pt x="11820" y="10600"/>
                  <a:pt x="11794" y="10600"/>
                </a:cubicBezTo>
                <a:cubicBezTo>
                  <a:pt x="11794" y="10615"/>
                  <a:pt x="11767" y="10615"/>
                  <a:pt x="11740" y="10615"/>
                </a:cubicBezTo>
                <a:cubicBezTo>
                  <a:pt x="11740" y="10631"/>
                  <a:pt x="11714" y="10631"/>
                  <a:pt x="11687" y="10631"/>
                </a:cubicBezTo>
                <a:cubicBezTo>
                  <a:pt x="11687" y="10678"/>
                  <a:pt x="11576" y="10615"/>
                  <a:pt x="11687" y="10631"/>
                </a:cubicBezTo>
                <a:cubicBezTo>
                  <a:pt x="11687" y="10631"/>
                  <a:pt x="11714" y="10615"/>
                  <a:pt x="11740" y="10615"/>
                </a:cubicBezTo>
                <a:cubicBezTo>
                  <a:pt x="11740" y="10615"/>
                  <a:pt x="11767" y="10600"/>
                  <a:pt x="11794" y="10600"/>
                </a:cubicBezTo>
                <a:cubicBezTo>
                  <a:pt x="11794" y="10600"/>
                  <a:pt x="11820" y="10582"/>
                  <a:pt x="11852" y="10582"/>
                </a:cubicBezTo>
                <a:cubicBezTo>
                  <a:pt x="11852" y="10582"/>
                  <a:pt x="11878" y="10566"/>
                  <a:pt x="11905" y="10566"/>
                </a:cubicBezTo>
                <a:close/>
                <a:moveTo>
                  <a:pt x="12016" y="10535"/>
                </a:moveTo>
                <a:cubicBezTo>
                  <a:pt x="12016" y="10535"/>
                  <a:pt x="11905" y="10520"/>
                  <a:pt x="12016" y="10535"/>
                </a:cubicBezTo>
                <a:close/>
                <a:moveTo>
                  <a:pt x="12789" y="10230"/>
                </a:moveTo>
                <a:cubicBezTo>
                  <a:pt x="11603" y="10662"/>
                  <a:pt x="10140" y="11017"/>
                  <a:pt x="8736" y="11338"/>
                </a:cubicBezTo>
                <a:cubicBezTo>
                  <a:pt x="8572" y="11369"/>
                  <a:pt x="8185" y="11498"/>
                  <a:pt x="8105" y="11465"/>
                </a:cubicBezTo>
                <a:cubicBezTo>
                  <a:pt x="8132" y="11483"/>
                  <a:pt x="8158" y="11384"/>
                  <a:pt x="8132" y="11402"/>
                </a:cubicBezTo>
                <a:cubicBezTo>
                  <a:pt x="8212" y="11369"/>
                  <a:pt x="8269" y="11384"/>
                  <a:pt x="8296" y="11369"/>
                </a:cubicBezTo>
                <a:cubicBezTo>
                  <a:pt x="8434" y="11338"/>
                  <a:pt x="8572" y="11320"/>
                  <a:pt x="8625" y="11304"/>
                </a:cubicBezTo>
                <a:cubicBezTo>
                  <a:pt x="10114" y="10983"/>
                  <a:pt x="11465" y="10600"/>
                  <a:pt x="12789" y="10230"/>
                </a:cubicBezTo>
                <a:close/>
                <a:moveTo>
                  <a:pt x="10527" y="13922"/>
                </a:moveTo>
                <a:cubicBezTo>
                  <a:pt x="10554" y="13922"/>
                  <a:pt x="10474" y="13968"/>
                  <a:pt x="10416" y="13937"/>
                </a:cubicBezTo>
                <a:cubicBezTo>
                  <a:pt x="10416" y="13937"/>
                  <a:pt x="10527" y="13906"/>
                  <a:pt x="10527" y="13922"/>
                </a:cubicBezTo>
                <a:close/>
                <a:moveTo>
                  <a:pt x="10252" y="13906"/>
                </a:moveTo>
                <a:cubicBezTo>
                  <a:pt x="10252" y="13906"/>
                  <a:pt x="10140" y="13857"/>
                  <a:pt x="10252" y="13906"/>
                </a:cubicBezTo>
                <a:close/>
                <a:moveTo>
                  <a:pt x="9976" y="13888"/>
                </a:moveTo>
                <a:cubicBezTo>
                  <a:pt x="9949" y="13872"/>
                  <a:pt x="10060" y="13857"/>
                  <a:pt x="10087" y="13872"/>
                </a:cubicBezTo>
                <a:cubicBezTo>
                  <a:pt x="10087" y="13872"/>
                  <a:pt x="9976" y="13906"/>
                  <a:pt x="9976" y="13888"/>
                </a:cubicBezTo>
                <a:close/>
                <a:moveTo>
                  <a:pt x="9838" y="13872"/>
                </a:moveTo>
                <a:cubicBezTo>
                  <a:pt x="9812" y="13857"/>
                  <a:pt x="9892" y="13841"/>
                  <a:pt x="9923" y="13857"/>
                </a:cubicBezTo>
                <a:lnTo>
                  <a:pt x="9838" y="13872"/>
                </a:lnTo>
                <a:close/>
                <a:moveTo>
                  <a:pt x="9340" y="14483"/>
                </a:moveTo>
                <a:cubicBezTo>
                  <a:pt x="9069" y="14465"/>
                  <a:pt x="8789" y="14434"/>
                  <a:pt x="8487" y="14403"/>
                </a:cubicBezTo>
                <a:cubicBezTo>
                  <a:pt x="8158" y="14354"/>
                  <a:pt x="7856" y="14323"/>
                  <a:pt x="7692" y="14307"/>
                </a:cubicBezTo>
                <a:cubicBezTo>
                  <a:pt x="7718" y="14307"/>
                  <a:pt x="7220" y="14209"/>
                  <a:pt x="7247" y="14227"/>
                </a:cubicBezTo>
                <a:cubicBezTo>
                  <a:pt x="7220" y="14193"/>
                  <a:pt x="7416" y="14193"/>
                  <a:pt x="7469" y="14209"/>
                </a:cubicBezTo>
                <a:cubicBezTo>
                  <a:pt x="8047" y="14274"/>
                  <a:pt x="8820" y="14434"/>
                  <a:pt x="9340" y="14483"/>
                </a:cubicBezTo>
                <a:close/>
                <a:moveTo>
                  <a:pt x="9509" y="14851"/>
                </a:moveTo>
                <a:lnTo>
                  <a:pt x="9425" y="14869"/>
                </a:lnTo>
                <a:cubicBezTo>
                  <a:pt x="9398" y="14851"/>
                  <a:pt x="9483" y="14835"/>
                  <a:pt x="9509" y="14851"/>
                </a:cubicBezTo>
                <a:close/>
                <a:moveTo>
                  <a:pt x="8020" y="14690"/>
                </a:moveTo>
                <a:cubicBezTo>
                  <a:pt x="8020" y="14675"/>
                  <a:pt x="8105" y="14659"/>
                  <a:pt x="8132" y="14675"/>
                </a:cubicBezTo>
                <a:cubicBezTo>
                  <a:pt x="8158" y="14675"/>
                  <a:pt x="8047" y="14690"/>
                  <a:pt x="8020" y="14690"/>
                </a:cubicBezTo>
                <a:close/>
                <a:moveTo>
                  <a:pt x="7936" y="14675"/>
                </a:moveTo>
                <a:cubicBezTo>
                  <a:pt x="7936" y="14659"/>
                  <a:pt x="7994" y="14644"/>
                  <a:pt x="7994" y="14659"/>
                </a:cubicBezTo>
                <a:cubicBezTo>
                  <a:pt x="8020" y="14659"/>
                  <a:pt x="7936" y="14675"/>
                  <a:pt x="7936" y="14675"/>
                </a:cubicBezTo>
                <a:close/>
                <a:moveTo>
                  <a:pt x="7936" y="14820"/>
                </a:moveTo>
                <a:cubicBezTo>
                  <a:pt x="7936" y="14804"/>
                  <a:pt x="7994" y="14786"/>
                  <a:pt x="7994" y="14804"/>
                </a:cubicBezTo>
                <a:cubicBezTo>
                  <a:pt x="8020" y="14804"/>
                  <a:pt x="7936" y="14820"/>
                  <a:pt x="7936" y="14820"/>
                </a:cubicBezTo>
                <a:close/>
                <a:moveTo>
                  <a:pt x="5900" y="14514"/>
                </a:moveTo>
                <a:cubicBezTo>
                  <a:pt x="5869" y="14483"/>
                  <a:pt x="5980" y="14514"/>
                  <a:pt x="5980" y="14514"/>
                </a:cubicBezTo>
                <a:cubicBezTo>
                  <a:pt x="6203" y="14530"/>
                  <a:pt x="6616" y="14595"/>
                  <a:pt x="6754" y="14644"/>
                </a:cubicBezTo>
                <a:cubicBezTo>
                  <a:pt x="6865" y="14644"/>
                  <a:pt x="6945" y="14644"/>
                  <a:pt x="6972" y="14675"/>
                </a:cubicBezTo>
                <a:cubicBezTo>
                  <a:pt x="7029" y="14675"/>
                  <a:pt x="7083" y="14659"/>
                  <a:pt x="7083" y="14690"/>
                </a:cubicBezTo>
                <a:cubicBezTo>
                  <a:pt x="7358" y="14706"/>
                  <a:pt x="7580" y="14740"/>
                  <a:pt x="7772" y="14786"/>
                </a:cubicBezTo>
                <a:cubicBezTo>
                  <a:pt x="7967" y="14755"/>
                  <a:pt x="7829" y="14835"/>
                  <a:pt x="7772" y="14786"/>
                </a:cubicBezTo>
                <a:cubicBezTo>
                  <a:pt x="7523" y="14755"/>
                  <a:pt x="7305" y="14724"/>
                  <a:pt x="7083" y="14690"/>
                </a:cubicBezTo>
                <a:cubicBezTo>
                  <a:pt x="7056" y="14675"/>
                  <a:pt x="7003" y="14690"/>
                  <a:pt x="6972" y="14675"/>
                </a:cubicBezTo>
                <a:cubicBezTo>
                  <a:pt x="6892" y="14675"/>
                  <a:pt x="6807" y="14659"/>
                  <a:pt x="6754" y="14644"/>
                </a:cubicBezTo>
                <a:cubicBezTo>
                  <a:pt x="6505" y="14628"/>
                  <a:pt x="6340" y="14579"/>
                  <a:pt x="6118" y="14548"/>
                </a:cubicBezTo>
                <a:cubicBezTo>
                  <a:pt x="6145" y="14548"/>
                  <a:pt x="5900" y="14514"/>
                  <a:pt x="5900" y="14514"/>
                </a:cubicBezTo>
                <a:close/>
                <a:moveTo>
                  <a:pt x="7416" y="14595"/>
                </a:moveTo>
                <a:cubicBezTo>
                  <a:pt x="7416" y="14595"/>
                  <a:pt x="7469" y="14644"/>
                  <a:pt x="7416" y="14595"/>
                </a:cubicBezTo>
                <a:close/>
                <a:moveTo>
                  <a:pt x="7634" y="14610"/>
                </a:moveTo>
                <a:cubicBezTo>
                  <a:pt x="7660" y="14610"/>
                  <a:pt x="7580" y="14628"/>
                  <a:pt x="7554" y="14628"/>
                </a:cubicBezTo>
                <a:cubicBezTo>
                  <a:pt x="7554" y="14610"/>
                  <a:pt x="7634" y="14595"/>
                  <a:pt x="7634" y="14610"/>
                </a:cubicBezTo>
                <a:close/>
                <a:moveTo>
                  <a:pt x="7745" y="14628"/>
                </a:moveTo>
                <a:cubicBezTo>
                  <a:pt x="7772" y="14628"/>
                  <a:pt x="7692" y="14644"/>
                  <a:pt x="7660" y="14644"/>
                </a:cubicBezTo>
                <a:cubicBezTo>
                  <a:pt x="7660" y="14628"/>
                  <a:pt x="7745" y="14610"/>
                  <a:pt x="7745" y="14628"/>
                </a:cubicBezTo>
                <a:close/>
                <a:moveTo>
                  <a:pt x="7829" y="14644"/>
                </a:moveTo>
                <a:cubicBezTo>
                  <a:pt x="7856" y="14644"/>
                  <a:pt x="7772" y="14659"/>
                  <a:pt x="7772" y="14659"/>
                </a:cubicBezTo>
                <a:cubicBezTo>
                  <a:pt x="7772" y="14644"/>
                  <a:pt x="7829" y="14628"/>
                  <a:pt x="7829" y="14644"/>
                </a:cubicBezTo>
                <a:close/>
                <a:moveTo>
                  <a:pt x="9038" y="13888"/>
                </a:moveTo>
                <a:lnTo>
                  <a:pt x="8958" y="13906"/>
                </a:lnTo>
                <a:cubicBezTo>
                  <a:pt x="8932" y="13888"/>
                  <a:pt x="9012" y="13872"/>
                  <a:pt x="9038" y="13888"/>
                </a:cubicBezTo>
                <a:close/>
                <a:moveTo>
                  <a:pt x="9069" y="13922"/>
                </a:moveTo>
                <a:cubicBezTo>
                  <a:pt x="9038" y="13872"/>
                  <a:pt x="9563" y="14002"/>
                  <a:pt x="9176" y="13937"/>
                </a:cubicBezTo>
                <a:cubicBezTo>
                  <a:pt x="9176" y="13937"/>
                  <a:pt x="9069" y="13906"/>
                  <a:pt x="9069" y="13922"/>
                </a:cubicBezTo>
                <a:close/>
                <a:moveTo>
                  <a:pt x="12980" y="10199"/>
                </a:moveTo>
                <a:cubicBezTo>
                  <a:pt x="12954" y="10180"/>
                  <a:pt x="13034" y="10165"/>
                  <a:pt x="13034" y="10180"/>
                </a:cubicBezTo>
                <a:lnTo>
                  <a:pt x="12980" y="10199"/>
                </a:lnTo>
                <a:close/>
                <a:moveTo>
                  <a:pt x="13283" y="10100"/>
                </a:moveTo>
                <a:cubicBezTo>
                  <a:pt x="13283" y="10100"/>
                  <a:pt x="13256" y="10085"/>
                  <a:pt x="13283" y="10100"/>
                </a:cubicBezTo>
                <a:close/>
                <a:moveTo>
                  <a:pt x="16394" y="6621"/>
                </a:moveTo>
                <a:cubicBezTo>
                  <a:pt x="16394" y="6589"/>
                  <a:pt x="16812" y="6750"/>
                  <a:pt x="16812" y="6781"/>
                </a:cubicBezTo>
                <a:cubicBezTo>
                  <a:pt x="16812" y="6830"/>
                  <a:pt x="16394" y="6654"/>
                  <a:pt x="16394" y="6621"/>
                </a:cubicBezTo>
                <a:close/>
                <a:moveTo>
                  <a:pt x="16589" y="6861"/>
                </a:moveTo>
                <a:cubicBezTo>
                  <a:pt x="16589" y="6861"/>
                  <a:pt x="16563" y="6830"/>
                  <a:pt x="16589" y="6861"/>
                </a:cubicBezTo>
                <a:close/>
                <a:moveTo>
                  <a:pt x="16505" y="6494"/>
                </a:moveTo>
                <a:cubicBezTo>
                  <a:pt x="16340" y="6460"/>
                  <a:pt x="16260" y="6445"/>
                  <a:pt x="16229" y="6413"/>
                </a:cubicBezTo>
                <a:cubicBezTo>
                  <a:pt x="16229" y="6395"/>
                  <a:pt x="16563" y="6476"/>
                  <a:pt x="16505" y="6494"/>
                </a:cubicBezTo>
                <a:close/>
                <a:moveTo>
                  <a:pt x="16892" y="6395"/>
                </a:moveTo>
                <a:cubicBezTo>
                  <a:pt x="16780" y="6364"/>
                  <a:pt x="16643" y="6349"/>
                  <a:pt x="16589" y="6315"/>
                </a:cubicBezTo>
                <a:cubicBezTo>
                  <a:pt x="16176" y="6123"/>
                  <a:pt x="16865" y="6331"/>
                  <a:pt x="16892" y="6395"/>
                </a:cubicBezTo>
                <a:close/>
                <a:moveTo>
                  <a:pt x="16976" y="5657"/>
                </a:moveTo>
                <a:cubicBezTo>
                  <a:pt x="16976" y="5657"/>
                  <a:pt x="17029" y="5756"/>
                  <a:pt x="16976" y="5657"/>
                </a:cubicBezTo>
                <a:close/>
                <a:moveTo>
                  <a:pt x="10336" y="4006"/>
                </a:moveTo>
                <a:cubicBezTo>
                  <a:pt x="10363" y="3990"/>
                  <a:pt x="10940" y="4052"/>
                  <a:pt x="11105" y="4068"/>
                </a:cubicBezTo>
                <a:cubicBezTo>
                  <a:pt x="11905" y="4133"/>
                  <a:pt x="12816" y="4213"/>
                  <a:pt x="13505" y="4309"/>
                </a:cubicBezTo>
                <a:cubicBezTo>
                  <a:pt x="14358" y="4389"/>
                  <a:pt x="15212" y="4534"/>
                  <a:pt x="15927" y="4710"/>
                </a:cubicBezTo>
                <a:cubicBezTo>
                  <a:pt x="15980" y="4728"/>
                  <a:pt x="16674" y="4873"/>
                  <a:pt x="16674" y="4904"/>
                </a:cubicBezTo>
                <a:cubicBezTo>
                  <a:pt x="16674" y="4935"/>
                  <a:pt x="16536" y="4889"/>
                  <a:pt x="16505" y="4889"/>
                </a:cubicBezTo>
                <a:cubicBezTo>
                  <a:pt x="15598" y="4679"/>
                  <a:pt x="14469" y="4438"/>
                  <a:pt x="13505" y="4309"/>
                </a:cubicBezTo>
                <a:cubicBezTo>
                  <a:pt x="12923" y="4293"/>
                  <a:pt x="12509" y="4213"/>
                  <a:pt x="11794" y="4166"/>
                </a:cubicBezTo>
                <a:cubicBezTo>
                  <a:pt x="11545" y="4151"/>
                  <a:pt x="11216" y="4133"/>
                  <a:pt x="10994" y="4117"/>
                </a:cubicBezTo>
                <a:cubicBezTo>
                  <a:pt x="10967" y="4117"/>
                  <a:pt x="10225" y="4052"/>
                  <a:pt x="10336" y="4006"/>
                </a:cubicBezTo>
                <a:close/>
                <a:moveTo>
                  <a:pt x="9949" y="2015"/>
                </a:moveTo>
                <a:cubicBezTo>
                  <a:pt x="9949" y="2015"/>
                  <a:pt x="9976" y="1999"/>
                  <a:pt x="9949" y="2015"/>
                </a:cubicBezTo>
                <a:close/>
                <a:moveTo>
                  <a:pt x="9372" y="4583"/>
                </a:moveTo>
                <a:cubicBezTo>
                  <a:pt x="11714" y="4710"/>
                  <a:pt x="14083" y="4839"/>
                  <a:pt x="15763" y="5321"/>
                </a:cubicBezTo>
                <a:cubicBezTo>
                  <a:pt x="15874" y="5305"/>
                  <a:pt x="15763" y="5370"/>
                  <a:pt x="15763" y="5321"/>
                </a:cubicBezTo>
                <a:cubicBezTo>
                  <a:pt x="15572" y="5272"/>
                  <a:pt x="15323" y="5225"/>
                  <a:pt x="15047" y="5176"/>
                </a:cubicBezTo>
                <a:cubicBezTo>
                  <a:pt x="14883" y="5129"/>
                  <a:pt x="14469" y="5049"/>
                  <a:pt x="14332" y="5049"/>
                </a:cubicBezTo>
                <a:cubicBezTo>
                  <a:pt x="14194" y="5049"/>
                  <a:pt x="14358" y="5080"/>
                  <a:pt x="14300" y="5080"/>
                </a:cubicBezTo>
                <a:cubicBezTo>
                  <a:pt x="13918" y="5049"/>
                  <a:pt x="13505" y="4951"/>
                  <a:pt x="13060" y="4904"/>
                </a:cubicBezTo>
                <a:cubicBezTo>
                  <a:pt x="11958" y="4775"/>
                  <a:pt x="10887" y="4694"/>
                  <a:pt x="9700" y="4630"/>
                </a:cubicBezTo>
                <a:cubicBezTo>
                  <a:pt x="9563" y="4614"/>
                  <a:pt x="9012" y="4614"/>
                  <a:pt x="8985" y="4583"/>
                </a:cubicBezTo>
                <a:cubicBezTo>
                  <a:pt x="8958" y="4552"/>
                  <a:pt x="9287" y="4583"/>
                  <a:pt x="9372" y="4583"/>
                </a:cubicBezTo>
                <a:close/>
                <a:moveTo>
                  <a:pt x="9149" y="4648"/>
                </a:moveTo>
                <a:cubicBezTo>
                  <a:pt x="11274" y="4728"/>
                  <a:pt x="13118" y="4935"/>
                  <a:pt x="14798" y="5241"/>
                </a:cubicBezTo>
                <a:cubicBezTo>
                  <a:pt x="15572" y="5370"/>
                  <a:pt x="16478" y="5546"/>
                  <a:pt x="16918" y="5818"/>
                </a:cubicBezTo>
                <a:cubicBezTo>
                  <a:pt x="17029" y="5802"/>
                  <a:pt x="16918" y="5867"/>
                  <a:pt x="16918" y="5818"/>
                </a:cubicBezTo>
                <a:cubicBezTo>
                  <a:pt x="16589" y="5756"/>
                  <a:pt x="16394" y="5626"/>
                  <a:pt x="16092" y="5546"/>
                </a:cubicBezTo>
                <a:cubicBezTo>
                  <a:pt x="16092" y="5562"/>
                  <a:pt x="16123" y="5577"/>
                  <a:pt x="16123" y="5577"/>
                </a:cubicBezTo>
                <a:cubicBezTo>
                  <a:pt x="16229" y="5577"/>
                  <a:pt x="16123" y="5626"/>
                  <a:pt x="16123" y="5577"/>
                </a:cubicBezTo>
                <a:cubicBezTo>
                  <a:pt x="15403" y="5386"/>
                  <a:pt x="14798" y="5256"/>
                  <a:pt x="13918" y="5176"/>
                </a:cubicBezTo>
                <a:cubicBezTo>
                  <a:pt x="13198" y="5096"/>
                  <a:pt x="12540" y="4984"/>
                  <a:pt x="11820" y="4935"/>
                </a:cubicBezTo>
                <a:cubicBezTo>
                  <a:pt x="11105" y="4873"/>
                  <a:pt x="10363" y="4808"/>
                  <a:pt x="9589" y="4775"/>
                </a:cubicBezTo>
                <a:cubicBezTo>
                  <a:pt x="9398" y="4759"/>
                  <a:pt x="8736" y="4775"/>
                  <a:pt x="8709" y="4710"/>
                </a:cubicBezTo>
                <a:cubicBezTo>
                  <a:pt x="8656" y="4599"/>
                  <a:pt x="9069" y="4648"/>
                  <a:pt x="9149" y="4648"/>
                </a:cubicBezTo>
                <a:close/>
                <a:moveTo>
                  <a:pt x="15980" y="6494"/>
                </a:moveTo>
                <a:lnTo>
                  <a:pt x="16038" y="6476"/>
                </a:lnTo>
                <a:cubicBezTo>
                  <a:pt x="16065" y="6494"/>
                  <a:pt x="15980" y="6494"/>
                  <a:pt x="15980" y="6494"/>
                </a:cubicBezTo>
                <a:close/>
                <a:moveTo>
                  <a:pt x="15900" y="6074"/>
                </a:moveTo>
                <a:cubicBezTo>
                  <a:pt x="15900" y="6074"/>
                  <a:pt x="15927" y="6092"/>
                  <a:pt x="15900" y="6074"/>
                </a:cubicBezTo>
                <a:close/>
                <a:moveTo>
                  <a:pt x="8656" y="4839"/>
                </a:moveTo>
                <a:lnTo>
                  <a:pt x="8572" y="4855"/>
                </a:lnTo>
                <a:cubicBezTo>
                  <a:pt x="8545" y="4839"/>
                  <a:pt x="8625" y="4824"/>
                  <a:pt x="8656" y="4839"/>
                </a:cubicBezTo>
                <a:close/>
                <a:moveTo>
                  <a:pt x="8518" y="4855"/>
                </a:moveTo>
                <a:cubicBezTo>
                  <a:pt x="8518" y="4855"/>
                  <a:pt x="8545" y="4855"/>
                  <a:pt x="8518" y="4855"/>
                </a:cubicBezTo>
                <a:close/>
                <a:moveTo>
                  <a:pt x="7523" y="5145"/>
                </a:moveTo>
                <a:cubicBezTo>
                  <a:pt x="7634" y="5080"/>
                  <a:pt x="8158" y="5145"/>
                  <a:pt x="8323" y="5160"/>
                </a:cubicBezTo>
                <a:cubicBezTo>
                  <a:pt x="10585" y="5272"/>
                  <a:pt x="12843" y="5432"/>
                  <a:pt x="14634" y="5771"/>
                </a:cubicBezTo>
                <a:cubicBezTo>
                  <a:pt x="14963" y="5818"/>
                  <a:pt x="15238" y="5867"/>
                  <a:pt x="15514" y="5932"/>
                </a:cubicBezTo>
                <a:cubicBezTo>
                  <a:pt x="15598" y="5947"/>
                  <a:pt x="15900" y="6059"/>
                  <a:pt x="15652" y="5994"/>
                </a:cubicBezTo>
                <a:cubicBezTo>
                  <a:pt x="15349" y="5932"/>
                  <a:pt x="14883" y="5852"/>
                  <a:pt x="14634" y="5771"/>
                </a:cubicBezTo>
                <a:cubicBezTo>
                  <a:pt x="14247" y="5722"/>
                  <a:pt x="14025" y="5691"/>
                  <a:pt x="13723" y="5642"/>
                </a:cubicBezTo>
                <a:cubicBezTo>
                  <a:pt x="12789" y="5546"/>
                  <a:pt x="11905" y="5450"/>
                  <a:pt x="10887" y="5386"/>
                </a:cubicBezTo>
                <a:cubicBezTo>
                  <a:pt x="9892" y="5305"/>
                  <a:pt x="8932" y="5256"/>
                  <a:pt x="7909" y="5210"/>
                </a:cubicBezTo>
                <a:cubicBezTo>
                  <a:pt x="7634" y="5191"/>
                  <a:pt x="7416" y="5210"/>
                  <a:pt x="7523" y="5145"/>
                </a:cubicBezTo>
                <a:close/>
                <a:moveTo>
                  <a:pt x="14714" y="6173"/>
                </a:moveTo>
                <a:cubicBezTo>
                  <a:pt x="14274" y="6123"/>
                  <a:pt x="13669" y="5963"/>
                  <a:pt x="13309" y="5947"/>
                </a:cubicBezTo>
                <a:cubicBezTo>
                  <a:pt x="13283" y="5994"/>
                  <a:pt x="13172" y="5932"/>
                  <a:pt x="13309" y="5947"/>
                </a:cubicBezTo>
                <a:cubicBezTo>
                  <a:pt x="13309" y="5932"/>
                  <a:pt x="13229" y="5932"/>
                  <a:pt x="13198" y="5932"/>
                </a:cubicBezTo>
                <a:cubicBezTo>
                  <a:pt x="13229" y="5963"/>
                  <a:pt x="13060" y="5963"/>
                  <a:pt x="13092" y="5932"/>
                </a:cubicBezTo>
                <a:cubicBezTo>
                  <a:pt x="11354" y="5722"/>
                  <a:pt x="9727" y="5626"/>
                  <a:pt x="7856" y="5531"/>
                </a:cubicBezTo>
                <a:cubicBezTo>
                  <a:pt x="7580" y="5531"/>
                  <a:pt x="7029" y="5512"/>
                  <a:pt x="6754" y="5481"/>
                </a:cubicBezTo>
                <a:cubicBezTo>
                  <a:pt x="6367" y="5450"/>
                  <a:pt x="6972" y="5466"/>
                  <a:pt x="7109" y="5481"/>
                </a:cubicBezTo>
                <a:cubicBezTo>
                  <a:pt x="9812" y="5577"/>
                  <a:pt x="12265" y="5707"/>
                  <a:pt x="14438" y="6092"/>
                </a:cubicBezTo>
                <a:cubicBezTo>
                  <a:pt x="14496" y="6108"/>
                  <a:pt x="14883" y="6173"/>
                  <a:pt x="14883" y="6173"/>
                </a:cubicBezTo>
                <a:cubicBezTo>
                  <a:pt x="14909" y="6253"/>
                  <a:pt x="13612" y="6043"/>
                  <a:pt x="14714" y="6173"/>
                </a:cubicBezTo>
                <a:close/>
                <a:moveTo>
                  <a:pt x="14332" y="6253"/>
                </a:moveTo>
                <a:cubicBezTo>
                  <a:pt x="14300" y="6253"/>
                  <a:pt x="14358" y="6235"/>
                  <a:pt x="14385" y="6235"/>
                </a:cubicBezTo>
                <a:cubicBezTo>
                  <a:pt x="14385" y="6253"/>
                  <a:pt x="14332" y="6253"/>
                  <a:pt x="14332" y="6253"/>
                </a:cubicBezTo>
                <a:close/>
                <a:moveTo>
                  <a:pt x="9483" y="5531"/>
                </a:moveTo>
                <a:cubicBezTo>
                  <a:pt x="9509" y="5546"/>
                  <a:pt x="9674" y="5497"/>
                  <a:pt x="9727" y="5512"/>
                </a:cubicBezTo>
                <a:cubicBezTo>
                  <a:pt x="9727" y="5512"/>
                  <a:pt x="9536" y="5577"/>
                  <a:pt x="9483" y="5531"/>
                </a:cubicBezTo>
                <a:close/>
                <a:moveTo>
                  <a:pt x="10252" y="5562"/>
                </a:moveTo>
                <a:cubicBezTo>
                  <a:pt x="10554" y="5546"/>
                  <a:pt x="10443" y="5611"/>
                  <a:pt x="10252" y="5562"/>
                </a:cubicBezTo>
                <a:cubicBezTo>
                  <a:pt x="10114" y="5577"/>
                  <a:pt x="10034" y="5562"/>
                  <a:pt x="9976" y="5546"/>
                </a:cubicBezTo>
                <a:cubicBezTo>
                  <a:pt x="9425" y="5512"/>
                  <a:pt x="10198" y="5546"/>
                  <a:pt x="10252" y="5562"/>
                </a:cubicBezTo>
                <a:close/>
                <a:moveTo>
                  <a:pt x="10585" y="5593"/>
                </a:moveTo>
                <a:cubicBezTo>
                  <a:pt x="10585" y="5593"/>
                  <a:pt x="10500" y="5611"/>
                  <a:pt x="10500" y="5593"/>
                </a:cubicBezTo>
                <a:cubicBezTo>
                  <a:pt x="10443" y="5577"/>
                  <a:pt x="10940" y="5593"/>
                  <a:pt x="10585" y="5593"/>
                </a:cubicBezTo>
                <a:close/>
                <a:moveTo>
                  <a:pt x="10829" y="5593"/>
                </a:moveTo>
                <a:cubicBezTo>
                  <a:pt x="10856" y="5611"/>
                  <a:pt x="10803" y="5626"/>
                  <a:pt x="10776" y="5611"/>
                </a:cubicBezTo>
                <a:lnTo>
                  <a:pt x="10829" y="5593"/>
                </a:lnTo>
                <a:close/>
                <a:moveTo>
                  <a:pt x="12016" y="5707"/>
                </a:moveTo>
                <a:cubicBezTo>
                  <a:pt x="12016" y="5707"/>
                  <a:pt x="12043" y="5722"/>
                  <a:pt x="12016" y="5707"/>
                </a:cubicBezTo>
                <a:close/>
                <a:moveTo>
                  <a:pt x="12372" y="5722"/>
                </a:moveTo>
                <a:cubicBezTo>
                  <a:pt x="12403" y="5738"/>
                  <a:pt x="12318" y="5756"/>
                  <a:pt x="12318" y="5738"/>
                </a:cubicBezTo>
                <a:lnTo>
                  <a:pt x="12372" y="5722"/>
                </a:lnTo>
                <a:close/>
                <a:moveTo>
                  <a:pt x="12567" y="5738"/>
                </a:moveTo>
                <a:cubicBezTo>
                  <a:pt x="12594" y="5756"/>
                  <a:pt x="12483" y="5771"/>
                  <a:pt x="12456" y="5756"/>
                </a:cubicBezTo>
                <a:cubicBezTo>
                  <a:pt x="12456" y="5756"/>
                  <a:pt x="12540" y="5738"/>
                  <a:pt x="12567" y="5738"/>
                </a:cubicBezTo>
                <a:close/>
                <a:moveTo>
                  <a:pt x="12843" y="5771"/>
                </a:moveTo>
                <a:cubicBezTo>
                  <a:pt x="12843" y="5787"/>
                  <a:pt x="12758" y="5802"/>
                  <a:pt x="12732" y="5787"/>
                </a:cubicBezTo>
                <a:cubicBezTo>
                  <a:pt x="12705" y="5787"/>
                  <a:pt x="12816" y="5771"/>
                  <a:pt x="12843" y="5771"/>
                </a:cubicBezTo>
                <a:close/>
                <a:moveTo>
                  <a:pt x="13367" y="5852"/>
                </a:moveTo>
                <a:cubicBezTo>
                  <a:pt x="13394" y="5867"/>
                  <a:pt x="13505" y="5834"/>
                  <a:pt x="13505" y="5867"/>
                </a:cubicBezTo>
                <a:cubicBezTo>
                  <a:pt x="13612" y="5867"/>
                  <a:pt x="13669" y="5898"/>
                  <a:pt x="13749" y="5898"/>
                </a:cubicBezTo>
                <a:cubicBezTo>
                  <a:pt x="14220" y="5978"/>
                  <a:pt x="13505" y="5898"/>
                  <a:pt x="13505" y="5867"/>
                </a:cubicBezTo>
                <a:cubicBezTo>
                  <a:pt x="13447" y="5867"/>
                  <a:pt x="13367" y="5898"/>
                  <a:pt x="13367" y="5852"/>
                </a:cubicBezTo>
                <a:close/>
                <a:moveTo>
                  <a:pt x="14194" y="5963"/>
                </a:moveTo>
                <a:cubicBezTo>
                  <a:pt x="14220" y="5963"/>
                  <a:pt x="14247" y="5963"/>
                  <a:pt x="14274" y="5978"/>
                </a:cubicBezTo>
                <a:cubicBezTo>
                  <a:pt x="14300" y="5978"/>
                  <a:pt x="14358" y="5978"/>
                  <a:pt x="14385" y="5994"/>
                </a:cubicBezTo>
                <a:cubicBezTo>
                  <a:pt x="14496" y="5978"/>
                  <a:pt x="14385" y="6043"/>
                  <a:pt x="14385" y="5994"/>
                </a:cubicBezTo>
                <a:cubicBezTo>
                  <a:pt x="14332" y="5994"/>
                  <a:pt x="14274" y="6012"/>
                  <a:pt x="14274" y="5978"/>
                </a:cubicBezTo>
                <a:cubicBezTo>
                  <a:pt x="14220" y="5978"/>
                  <a:pt x="14194" y="5978"/>
                  <a:pt x="14194" y="5963"/>
                </a:cubicBezTo>
                <a:close/>
                <a:moveTo>
                  <a:pt x="14576" y="6284"/>
                </a:moveTo>
                <a:cubicBezTo>
                  <a:pt x="14687" y="6284"/>
                  <a:pt x="14798" y="6315"/>
                  <a:pt x="14883" y="6349"/>
                </a:cubicBezTo>
                <a:cubicBezTo>
                  <a:pt x="14989" y="6349"/>
                  <a:pt x="15074" y="6380"/>
                  <a:pt x="15185" y="6413"/>
                </a:cubicBezTo>
                <a:cubicBezTo>
                  <a:pt x="15238" y="6429"/>
                  <a:pt x="15678" y="6509"/>
                  <a:pt x="15429" y="6494"/>
                </a:cubicBezTo>
                <a:cubicBezTo>
                  <a:pt x="15296" y="6476"/>
                  <a:pt x="14963" y="6349"/>
                  <a:pt x="14883" y="6349"/>
                </a:cubicBezTo>
                <a:cubicBezTo>
                  <a:pt x="14772" y="6331"/>
                  <a:pt x="14634" y="6331"/>
                  <a:pt x="14576" y="6284"/>
                </a:cubicBezTo>
                <a:close/>
                <a:moveTo>
                  <a:pt x="7385" y="5417"/>
                </a:moveTo>
                <a:cubicBezTo>
                  <a:pt x="7967" y="5432"/>
                  <a:pt x="8789" y="5466"/>
                  <a:pt x="9149" y="5497"/>
                </a:cubicBezTo>
                <a:cubicBezTo>
                  <a:pt x="9207" y="5512"/>
                  <a:pt x="9260" y="5497"/>
                  <a:pt x="9314" y="5497"/>
                </a:cubicBezTo>
                <a:cubicBezTo>
                  <a:pt x="9620" y="5512"/>
                  <a:pt x="9260" y="5546"/>
                  <a:pt x="9149" y="5497"/>
                </a:cubicBezTo>
                <a:cubicBezTo>
                  <a:pt x="8820" y="5512"/>
                  <a:pt x="8487" y="5497"/>
                  <a:pt x="7936" y="5481"/>
                </a:cubicBezTo>
                <a:cubicBezTo>
                  <a:pt x="7660" y="5466"/>
                  <a:pt x="7385" y="5450"/>
                  <a:pt x="7109" y="5432"/>
                </a:cubicBezTo>
                <a:cubicBezTo>
                  <a:pt x="7056" y="5417"/>
                  <a:pt x="6669" y="5401"/>
                  <a:pt x="6918" y="5401"/>
                </a:cubicBezTo>
                <a:cubicBezTo>
                  <a:pt x="7167" y="5386"/>
                  <a:pt x="7140" y="5401"/>
                  <a:pt x="7385" y="5417"/>
                </a:cubicBezTo>
                <a:close/>
                <a:moveTo>
                  <a:pt x="6229" y="3107"/>
                </a:moveTo>
                <a:cubicBezTo>
                  <a:pt x="6505" y="3009"/>
                  <a:pt x="6558" y="2962"/>
                  <a:pt x="6807" y="2882"/>
                </a:cubicBezTo>
                <a:cubicBezTo>
                  <a:pt x="6918" y="2848"/>
                  <a:pt x="7220" y="2737"/>
                  <a:pt x="7003" y="2848"/>
                </a:cubicBezTo>
                <a:cubicBezTo>
                  <a:pt x="7194" y="2848"/>
                  <a:pt x="6892" y="2929"/>
                  <a:pt x="6834" y="2947"/>
                </a:cubicBezTo>
                <a:cubicBezTo>
                  <a:pt x="6669" y="2993"/>
                  <a:pt x="6340" y="3107"/>
                  <a:pt x="6176" y="3154"/>
                </a:cubicBezTo>
                <a:cubicBezTo>
                  <a:pt x="5869" y="3250"/>
                  <a:pt x="6092" y="3154"/>
                  <a:pt x="6229" y="3107"/>
                </a:cubicBezTo>
                <a:close/>
                <a:moveTo>
                  <a:pt x="6203" y="5577"/>
                </a:moveTo>
                <a:cubicBezTo>
                  <a:pt x="6203" y="5577"/>
                  <a:pt x="6203" y="5562"/>
                  <a:pt x="6229" y="5562"/>
                </a:cubicBezTo>
                <a:cubicBezTo>
                  <a:pt x="7660" y="5657"/>
                  <a:pt x="9176" y="5691"/>
                  <a:pt x="10612" y="5802"/>
                </a:cubicBezTo>
                <a:cubicBezTo>
                  <a:pt x="11078" y="5852"/>
                  <a:pt x="11576" y="5852"/>
                  <a:pt x="12016" y="5914"/>
                </a:cubicBezTo>
                <a:cubicBezTo>
                  <a:pt x="12069" y="5932"/>
                  <a:pt x="12154" y="5963"/>
                  <a:pt x="12207" y="5978"/>
                </a:cubicBezTo>
                <a:cubicBezTo>
                  <a:pt x="12403" y="6028"/>
                  <a:pt x="12620" y="6028"/>
                  <a:pt x="12843" y="6059"/>
                </a:cubicBezTo>
                <a:cubicBezTo>
                  <a:pt x="13860" y="6219"/>
                  <a:pt x="14825" y="6349"/>
                  <a:pt x="15736" y="6605"/>
                </a:cubicBezTo>
                <a:cubicBezTo>
                  <a:pt x="15843" y="6636"/>
                  <a:pt x="16643" y="6877"/>
                  <a:pt x="16643" y="6957"/>
                </a:cubicBezTo>
                <a:cubicBezTo>
                  <a:pt x="16643" y="6991"/>
                  <a:pt x="16394" y="6861"/>
                  <a:pt x="16340" y="6846"/>
                </a:cubicBezTo>
                <a:cubicBezTo>
                  <a:pt x="16038" y="6716"/>
                  <a:pt x="15652" y="6621"/>
                  <a:pt x="15296" y="6540"/>
                </a:cubicBezTo>
                <a:cubicBezTo>
                  <a:pt x="14772" y="6429"/>
                  <a:pt x="14220" y="6284"/>
                  <a:pt x="13780" y="6219"/>
                </a:cubicBezTo>
                <a:cubicBezTo>
                  <a:pt x="13643" y="6204"/>
                  <a:pt x="13505" y="6204"/>
                  <a:pt x="13367" y="6188"/>
                </a:cubicBezTo>
                <a:cubicBezTo>
                  <a:pt x="13229" y="6173"/>
                  <a:pt x="13118" y="6139"/>
                  <a:pt x="12980" y="6139"/>
                </a:cubicBezTo>
                <a:cubicBezTo>
                  <a:pt x="12954" y="6139"/>
                  <a:pt x="12816" y="6173"/>
                  <a:pt x="12843" y="6173"/>
                </a:cubicBezTo>
                <a:cubicBezTo>
                  <a:pt x="12678" y="6188"/>
                  <a:pt x="12372" y="6139"/>
                  <a:pt x="12127" y="6108"/>
                </a:cubicBezTo>
                <a:cubicBezTo>
                  <a:pt x="10723" y="5963"/>
                  <a:pt x="8487" y="5852"/>
                  <a:pt x="7109" y="5771"/>
                </a:cubicBezTo>
                <a:cubicBezTo>
                  <a:pt x="6780" y="5756"/>
                  <a:pt x="6452" y="5771"/>
                  <a:pt x="6118" y="5707"/>
                </a:cubicBezTo>
                <a:cubicBezTo>
                  <a:pt x="6314" y="5756"/>
                  <a:pt x="5980" y="5722"/>
                  <a:pt x="5980" y="5673"/>
                </a:cubicBezTo>
                <a:cubicBezTo>
                  <a:pt x="5980" y="5657"/>
                  <a:pt x="6065" y="5611"/>
                  <a:pt x="6203" y="5577"/>
                </a:cubicBezTo>
                <a:close/>
                <a:moveTo>
                  <a:pt x="6065" y="5867"/>
                </a:moveTo>
                <a:cubicBezTo>
                  <a:pt x="6007" y="5867"/>
                  <a:pt x="5594" y="5852"/>
                  <a:pt x="5900" y="5834"/>
                </a:cubicBezTo>
                <a:cubicBezTo>
                  <a:pt x="6203" y="5834"/>
                  <a:pt x="6532" y="5867"/>
                  <a:pt x="6807" y="5867"/>
                </a:cubicBezTo>
                <a:cubicBezTo>
                  <a:pt x="8545" y="5914"/>
                  <a:pt x="10252" y="6028"/>
                  <a:pt x="11852" y="6173"/>
                </a:cubicBezTo>
                <a:cubicBezTo>
                  <a:pt x="12403" y="6219"/>
                  <a:pt x="13309" y="6331"/>
                  <a:pt x="13723" y="6429"/>
                </a:cubicBezTo>
                <a:cubicBezTo>
                  <a:pt x="14438" y="6525"/>
                  <a:pt x="15127" y="6654"/>
                  <a:pt x="15652" y="6861"/>
                </a:cubicBezTo>
                <a:cubicBezTo>
                  <a:pt x="15763" y="6877"/>
                  <a:pt x="16092" y="6942"/>
                  <a:pt x="16092" y="6975"/>
                </a:cubicBezTo>
                <a:cubicBezTo>
                  <a:pt x="16092" y="6991"/>
                  <a:pt x="15625" y="6892"/>
                  <a:pt x="15652" y="6861"/>
                </a:cubicBezTo>
                <a:cubicBezTo>
                  <a:pt x="15020" y="6701"/>
                  <a:pt x="14385" y="6556"/>
                  <a:pt x="13723" y="6429"/>
                </a:cubicBezTo>
                <a:cubicBezTo>
                  <a:pt x="11407" y="6074"/>
                  <a:pt x="8709" y="6028"/>
                  <a:pt x="6065" y="5867"/>
                </a:cubicBezTo>
                <a:close/>
                <a:moveTo>
                  <a:pt x="5869" y="11498"/>
                </a:moveTo>
                <a:cubicBezTo>
                  <a:pt x="5816" y="11514"/>
                  <a:pt x="5763" y="11529"/>
                  <a:pt x="5705" y="11529"/>
                </a:cubicBezTo>
                <a:cubicBezTo>
                  <a:pt x="5678" y="11560"/>
                  <a:pt x="5625" y="11560"/>
                  <a:pt x="5540" y="11560"/>
                </a:cubicBezTo>
                <a:cubicBezTo>
                  <a:pt x="5514" y="11578"/>
                  <a:pt x="5456" y="11594"/>
                  <a:pt x="5403" y="11594"/>
                </a:cubicBezTo>
                <a:cubicBezTo>
                  <a:pt x="5403" y="11641"/>
                  <a:pt x="5292" y="11578"/>
                  <a:pt x="5403" y="11594"/>
                </a:cubicBezTo>
                <a:cubicBezTo>
                  <a:pt x="5429" y="11560"/>
                  <a:pt x="5456" y="11560"/>
                  <a:pt x="5540" y="11560"/>
                </a:cubicBezTo>
                <a:cubicBezTo>
                  <a:pt x="5567" y="11529"/>
                  <a:pt x="5625" y="11529"/>
                  <a:pt x="5705" y="11529"/>
                </a:cubicBezTo>
                <a:cubicBezTo>
                  <a:pt x="5736" y="11498"/>
                  <a:pt x="5789" y="11498"/>
                  <a:pt x="5869" y="11498"/>
                </a:cubicBezTo>
                <a:cubicBezTo>
                  <a:pt x="7083" y="11208"/>
                  <a:pt x="8434" y="10967"/>
                  <a:pt x="9838" y="10631"/>
                </a:cubicBezTo>
                <a:cubicBezTo>
                  <a:pt x="10940" y="10375"/>
                  <a:pt x="12043" y="10069"/>
                  <a:pt x="13092" y="9748"/>
                </a:cubicBezTo>
                <a:cubicBezTo>
                  <a:pt x="13256" y="9699"/>
                  <a:pt x="13420" y="9619"/>
                  <a:pt x="13532" y="9603"/>
                </a:cubicBezTo>
                <a:cubicBezTo>
                  <a:pt x="13669" y="9588"/>
                  <a:pt x="13505" y="9652"/>
                  <a:pt x="13532" y="9652"/>
                </a:cubicBezTo>
                <a:cubicBezTo>
                  <a:pt x="13612" y="9668"/>
                  <a:pt x="13643" y="9603"/>
                  <a:pt x="13643" y="9652"/>
                </a:cubicBezTo>
                <a:cubicBezTo>
                  <a:pt x="13643" y="9699"/>
                  <a:pt x="13145" y="9844"/>
                  <a:pt x="13007" y="9893"/>
                </a:cubicBezTo>
                <a:cubicBezTo>
                  <a:pt x="11407" y="10390"/>
                  <a:pt x="9536" y="10841"/>
                  <a:pt x="7829" y="11177"/>
                </a:cubicBezTo>
                <a:cubicBezTo>
                  <a:pt x="7829" y="11193"/>
                  <a:pt x="7798" y="11193"/>
                  <a:pt x="7745" y="11193"/>
                </a:cubicBezTo>
                <a:cubicBezTo>
                  <a:pt x="7745" y="11208"/>
                  <a:pt x="7718" y="11208"/>
                  <a:pt x="7660" y="11208"/>
                </a:cubicBezTo>
                <a:cubicBezTo>
                  <a:pt x="7660" y="11224"/>
                  <a:pt x="7634" y="11224"/>
                  <a:pt x="7580" y="11224"/>
                </a:cubicBezTo>
                <a:cubicBezTo>
                  <a:pt x="7523" y="11257"/>
                  <a:pt x="7416" y="11273"/>
                  <a:pt x="7278" y="11289"/>
                </a:cubicBezTo>
                <a:cubicBezTo>
                  <a:pt x="7278" y="11304"/>
                  <a:pt x="7247" y="11304"/>
                  <a:pt x="7194" y="11304"/>
                </a:cubicBezTo>
                <a:cubicBezTo>
                  <a:pt x="7109" y="11353"/>
                  <a:pt x="6972" y="11369"/>
                  <a:pt x="6807" y="11384"/>
                </a:cubicBezTo>
                <a:cubicBezTo>
                  <a:pt x="6669" y="11434"/>
                  <a:pt x="6478" y="11465"/>
                  <a:pt x="6283" y="11498"/>
                </a:cubicBezTo>
                <a:cubicBezTo>
                  <a:pt x="6256" y="11529"/>
                  <a:pt x="6176" y="11529"/>
                  <a:pt x="6118" y="11529"/>
                </a:cubicBezTo>
                <a:cubicBezTo>
                  <a:pt x="6092" y="11545"/>
                  <a:pt x="6065" y="11545"/>
                  <a:pt x="6038" y="11545"/>
                </a:cubicBezTo>
                <a:cubicBezTo>
                  <a:pt x="5954" y="11610"/>
                  <a:pt x="5816" y="11545"/>
                  <a:pt x="6038" y="11545"/>
                </a:cubicBezTo>
                <a:cubicBezTo>
                  <a:pt x="6038" y="11529"/>
                  <a:pt x="6065" y="11529"/>
                  <a:pt x="6118" y="11529"/>
                </a:cubicBezTo>
                <a:cubicBezTo>
                  <a:pt x="6145" y="11514"/>
                  <a:pt x="6203" y="11498"/>
                  <a:pt x="6283" y="11498"/>
                </a:cubicBezTo>
                <a:cubicBezTo>
                  <a:pt x="6420" y="11449"/>
                  <a:pt x="6616" y="11418"/>
                  <a:pt x="6807" y="11384"/>
                </a:cubicBezTo>
                <a:cubicBezTo>
                  <a:pt x="6918" y="11338"/>
                  <a:pt x="7056" y="11320"/>
                  <a:pt x="7194" y="11304"/>
                </a:cubicBezTo>
                <a:cubicBezTo>
                  <a:pt x="7194" y="11289"/>
                  <a:pt x="7247" y="11289"/>
                  <a:pt x="7278" y="11289"/>
                </a:cubicBezTo>
                <a:cubicBezTo>
                  <a:pt x="7358" y="11257"/>
                  <a:pt x="7469" y="11239"/>
                  <a:pt x="7580" y="11224"/>
                </a:cubicBezTo>
                <a:cubicBezTo>
                  <a:pt x="7580" y="11208"/>
                  <a:pt x="7634" y="11208"/>
                  <a:pt x="7660" y="11208"/>
                </a:cubicBezTo>
                <a:cubicBezTo>
                  <a:pt x="7660" y="11193"/>
                  <a:pt x="7718" y="11193"/>
                  <a:pt x="7745" y="11193"/>
                </a:cubicBezTo>
                <a:cubicBezTo>
                  <a:pt x="7745" y="11177"/>
                  <a:pt x="7798" y="11177"/>
                  <a:pt x="7829" y="11177"/>
                </a:cubicBezTo>
                <a:cubicBezTo>
                  <a:pt x="8212" y="11063"/>
                  <a:pt x="8656" y="11017"/>
                  <a:pt x="8985" y="10903"/>
                </a:cubicBezTo>
                <a:cubicBezTo>
                  <a:pt x="9012" y="10887"/>
                  <a:pt x="9069" y="10856"/>
                  <a:pt x="9096" y="10841"/>
                </a:cubicBezTo>
                <a:cubicBezTo>
                  <a:pt x="9207" y="10807"/>
                  <a:pt x="9340" y="10822"/>
                  <a:pt x="9425" y="10760"/>
                </a:cubicBezTo>
                <a:cubicBezTo>
                  <a:pt x="8238" y="11017"/>
                  <a:pt x="7056" y="11257"/>
                  <a:pt x="5869" y="11498"/>
                </a:cubicBezTo>
                <a:close/>
                <a:moveTo>
                  <a:pt x="8407" y="10887"/>
                </a:moveTo>
                <a:cubicBezTo>
                  <a:pt x="8407" y="10903"/>
                  <a:pt x="8349" y="10903"/>
                  <a:pt x="8349" y="10903"/>
                </a:cubicBezTo>
                <a:lnTo>
                  <a:pt x="8407" y="10887"/>
                </a:lnTo>
                <a:close/>
                <a:moveTo>
                  <a:pt x="11576" y="10134"/>
                </a:moveTo>
                <a:cubicBezTo>
                  <a:pt x="11576" y="10118"/>
                  <a:pt x="11603" y="10100"/>
                  <a:pt x="11629" y="10118"/>
                </a:cubicBezTo>
                <a:cubicBezTo>
                  <a:pt x="11629" y="10100"/>
                  <a:pt x="11656" y="10085"/>
                  <a:pt x="11687" y="10100"/>
                </a:cubicBezTo>
                <a:cubicBezTo>
                  <a:pt x="11687" y="10085"/>
                  <a:pt x="11714" y="10069"/>
                  <a:pt x="11740" y="10085"/>
                </a:cubicBezTo>
                <a:cubicBezTo>
                  <a:pt x="11740" y="10069"/>
                  <a:pt x="11767" y="10054"/>
                  <a:pt x="11794" y="10069"/>
                </a:cubicBezTo>
                <a:cubicBezTo>
                  <a:pt x="11794" y="10054"/>
                  <a:pt x="11820" y="10038"/>
                  <a:pt x="11852" y="10054"/>
                </a:cubicBezTo>
                <a:cubicBezTo>
                  <a:pt x="11852" y="10038"/>
                  <a:pt x="11878" y="10020"/>
                  <a:pt x="11905" y="10038"/>
                </a:cubicBezTo>
                <a:cubicBezTo>
                  <a:pt x="12372" y="9893"/>
                  <a:pt x="12816" y="9733"/>
                  <a:pt x="13309" y="9619"/>
                </a:cubicBezTo>
                <a:cubicBezTo>
                  <a:pt x="13340" y="9556"/>
                  <a:pt x="13447" y="9619"/>
                  <a:pt x="13309" y="9619"/>
                </a:cubicBezTo>
                <a:cubicBezTo>
                  <a:pt x="12869" y="9764"/>
                  <a:pt x="12403" y="9909"/>
                  <a:pt x="11905" y="10038"/>
                </a:cubicBezTo>
                <a:cubicBezTo>
                  <a:pt x="11905" y="10038"/>
                  <a:pt x="11878" y="10054"/>
                  <a:pt x="11852" y="10054"/>
                </a:cubicBezTo>
                <a:cubicBezTo>
                  <a:pt x="11852" y="10054"/>
                  <a:pt x="11820" y="10069"/>
                  <a:pt x="11794" y="10069"/>
                </a:cubicBezTo>
                <a:cubicBezTo>
                  <a:pt x="11794" y="10069"/>
                  <a:pt x="11767" y="10085"/>
                  <a:pt x="11740" y="10085"/>
                </a:cubicBezTo>
                <a:cubicBezTo>
                  <a:pt x="11740" y="10085"/>
                  <a:pt x="11714" y="10100"/>
                  <a:pt x="11687" y="10100"/>
                </a:cubicBezTo>
                <a:cubicBezTo>
                  <a:pt x="11687" y="10100"/>
                  <a:pt x="11656" y="10118"/>
                  <a:pt x="11629" y="10118"/>
                </a:cubicBezTo>
                <a:cubicBezTo>
                  <a:pt x="11629" y="10118"/>
                  <a:pt x="11603" y="10134"/>
                  <a:pt x="11576" y="10134"/>
                </a:cubicBezTo>
                <a:close/>
                <a:moveTo>
                  <a:pt x="12789" y="9572"/>
                </a:moveTo>
                <a:cubicBezTo>
                  <a:pt x="12789" y="9588"/>
                  <a:pt x="12758" y="9588"/>
                  <a:pt x="12732" y="9588"/>
                </a:cubicBezTo>
                <a:cubicBezTo>
                  <a:pt x="12732" y="9603"/>
                  <a:pt x="12705" y="9603"/>
                  <a:pt x="12678" y="9603"/>
                </a:cubicBezTo>
                <a:cubicBezTo>
                  <a:pt x="12678" y="9619"/>
                  <a:pt x="12647" y="9619"/>
                  <a:pt x="12620" y="9619"/>
                </a:cubicBezTo>
                <a:cubicBezTo>
                  <a:pt x="12620" y="9637"/>
                  <a:pt x="12594" y="9637"/>
                  <a:pt x="12567" y="9637"/>
                </a:cubicBezTo>
                <a:cubicBezTo>
                  <a:pt x="10198" y="10390"/>
                  <a:pt x="7416" y="10903"/>
                  <a:pt x="4714" y="11465"/>
                </a:cubicBezTo>
                <a:cubicBezTo>
                  <a:pt x="4714" y="11514"/>
                  <a:pt x="4603" y="11449"/>
                  <a:pt x="4714" y="11465"/>
                </a:cubicBezTo>
                <a:cubicBezTo>
                  <a:pt x="5954" y="11097"/>
                  <a:pt x="7385" y="10887"/>
                  <a:pt x="8709" y="10582"/>
                </a:cubicBezTo>
                <a:cubicBezTo>
                  <a:pt x="10034" y="10294"/>
                  <a:pt x="11327" y="9958"/>
                  <a:pt x="12567" y="9637"/>
                </a:cubicBezTo>
                <a:cubicBezTo>
                  <a:pt x="12567" y="9619"/>
                  <a:pt x="12594" y="9619"/>
                  <a:pt x="12620" y="9619"/>
                </a:cubicBezTo>
                <a:cubicBezTo>
                  <a:pt x="12620" y="9603"/>
                  <a:pt x="12647" y="9603"/>
                  <a:pt x="12678" y="9603"/>
                </a:cubicBezTo>
                <a:cubicBezTo>
                  <a:pt x="12678" y="9588"/>
                  <a:pt x="12705" y="9588"/>
                  <a:pt x="12732" y="9588"/>
                </a:cubicBezTo>
                <a:cubicBezTo>
                  <a:pt x="12732" y="9572"/>
                  <a:pt x="12758" y="9572"/>
                  <a:pt x="12789" y="9572"/>
                </a:cubicBezTo>
                <a:close/>
                <a:moveTo>
                  <a:pt x="11380" y="9285"/>
                </a:moveTo>
                <a:cubicBezTo>
                  <a:pt x="11380" y="9269"/>
                  <a:pt x="11438" y="9269"/>
                  <a:pt x="11438" y="9269"/>
                </a:cubicBezTo>
                <a:cubicBezTo>
                  <a:pt x="11465" y="9269"/>
                  <a:pt x="11407" y="9285"/>
                  <a:pt x="11380" y="9285"/>
                </a:cubicBezTo>
                <a:close/>
                <a:moveTo>
                  <a:pt x="11243" y="9318"/>
                </a:moveTo>
                <a:cubicBezTo>
                  <a:pt x="11243" y="9334"/>
                  <a:pt x="11216" y="9334"/>
                  <a:pt x="11189" y="9334"/>
                </a:cubicBezTo>
                <a:cubicBezTo>
                  <a:pt x="11189" y="9349"/>
                  <a:pt x="11163" y="9349"/>
                  <a:pt x="11105" y="9349"/>
                </a:cubicBezTo>
                <a:cubicBezTo>
                  <a:pt x="11105" y="9365"/>
                  <a:pt x="11105" y="9365"/>
                  <a:pt x="11052" y="9365"/>
                </a:cubicBezTo>
                <a:cubicBezTo>
                  <a:pt x="11052" y="9380"/>
                  <a:pt x="11052" y="9380"/>
                  <a:pt x="10994" y="9380"/>
                </a:cubicBezTo>
                <a:cubicBezTo>
                  <a:pt x="10994" y="9427"/>
                  <a:pt x="10887" y="9365"/>
                  <a:pt x="10994" y="9380"/>
                </a:cubicBezTo>
                <a:cubicBezTo>
                  <a:pt x="11025" y="9365"/>
                  <a:pt x="11025" y="9365"/>
                  <a:pt x="11052" y="9365"/>
                </a:cubicBezTo>
                <a:cubicBezTo>
                  <a:pt x="11078" y="9349"/>
                  <a:pt x="11078" y="9349"/>
                  <a:pt x="11105" y="9349"/>
                </a:cubicBezTo>
                <a:cubicBezTo>
                  <a:pt x="11136" y="9334"/>
                  <a:pt x="11163" y="9334"/>
                  <a:pt x="11189" y="9334"/>
                </a:cubicBezTo>
                <a:cubicBezTo>
                  <a:pt x="11216" y="9318"/>
                  <a:pt x="11216" y="9318"/>
                  <a:pt x="11243" y="9318"/>
                </a:cubicBezTo>
                <a:close/>
                <a:moveTo>
                  <a:pt x="10665" y="9458"/>
                </a:moveTo>
                <a:cubicBezTo>
                  <a:pt x="10692" y="9443"/>
                  <a:pt x="10692" y="9443"/>
                  <a:pt x="10723" y="9443"/>
                </a:cubicBezTo>
                <a:cubicBezTo>
                  <a:pt x="10749" y="9427"/>
                  <a:pt x="10776" y="9427"/>
                  <a:pt x="10803" y="9427"/>
                </a:cubicBezTo>
                <a:cubicBezTo>
                  <a:pt x="10829" y="9380"/>
                  <a:pt x="10940" y="9443"/>
                  <a:pt x="10803" y="9427"/>
                </a:cubicBezTo>
                <a:cubicBezTo>
                  <a:pt x="10803" y="9443"/>
                  <a:pt x="10776" y="9443"/>
                  <a:pt x="10723" y="9443"/>
                </a:cubicBezTo>
                <a:cubicBezTo>
                  <a:pt x="10723" y="9458"/>
                  <a:pt x="10723" y="9458"/>
                  <a:pt x="10665" y="9458"/>
                </a:cubicBezTo>
                <a:close/>
                <a:moveTo>
                  <a:pt x="10500" y="9507"/>
                </a:moveTo>
                <a:cubicBezTo>
                  <a:pt x="10500" y="9492"/>
                  <a:pt x="10527" y="9492"/>
                  <a:pt x="10554" y="9492"/>
                </a:cubicBezTo>
                <a:cubicBezTo>
                  <a:pt x="10585" y="9443"/>
                  <a:pt x="10692" y="9507"/>
                  <a:pt x="10554" y="9492"/>
                </a:cubicBezTo>
                <a:cubicBezTo>
                  <a:pt x="10554" y="9507"/>
                  <a:pt x="10527" y="9507"/>
                  <a:pt x="10500" y="9507"/>
                </a:cubicBezTo>
                <a:close/>
                <a:moveTo>
                  <a:pt x="9452" y="9748"/>
                </a:moveTo>
                <a:cubicBezTo>
                  <a:pt x="9452" y="9733"/>
                  <a:pt x="9483" y="9733"/>
                  <a:pt x="9536" y="9733"/>
                </a:cubicBezTo>
                <a:cubicBezTo>
                  <a:pt x="9536" y="9717"/>
                  <a:pt x="9563" y="9717"/>
                  <a:pt x="9589" y="9717"/>
                </a:cubicBezTo>
                <a:cubicBezTo>
                  <a:pt x="9589" y="9699"/>
                  <a:pt x="9620" y="9699"/>
                  <a:pt x="9674" y="9699"/>
                </a:cubicBezTo>
                <a:cubicBezTo>
                  <a:pt x="9700" y="9668"/>
                  <a:pt x="9727" y="9668"/>
                  <a:pt x="9812" y="9668"/>
                </a:cubicBezTo>
                <a:cubicBezTo>
                  <a:pt x="9838" y="9637"/>
                  <a:pt x="9865" y="9637"/>
                  <a:pt x="9949" y="9637"/>
                </a:cubicBezTo>
                <a:cubicBezTo>
                  <a:pt x="9949" y="9603"/>
                  <a:pt x="10003" y="9603"/>
                  <a:pt x="10087" y="9603"/>
                </a:cubicBezTo>
                <a:cubicBezTo>
                  <a:pt x="10087" y="9588"/>
                  <a:pt x="10114" y="9588"/>
                  <a:pt x="10172" y="9588"/>
                </a:cubicBezTo>
                <a:cubicBezTo>
                  <a:pt x="10172" y="9572"/>
                  <a:pt x="10172" y="9572"/>
                  <a:pt x="10225" y="9572"/>
                </a:cubicBezTo>
                <a:cubicBezTo>
                  <a:pt x="10225" y="9556"/>
                  <a:pt x="10252" y="9556"/>
                  <a:pt x="10305" y="9556"/>
                </a:cubicBezTo>
                <a:cubicBezTo>
                  <a:pt x="10305" y="9538"/>
                  <a:pt x="10305" y="9538"/>
                  <a:pt x="10363" y="9538"/>
                </a:cubicBezTo>
                <a:cubicBezTo>
                  <a:pt x="10363" y="9492"/>
                  <a:pt x="10474" y="9556"/>
                  <a:pt x="10363" y="9538"/>
                </a:cubicBezTo>
                <a:cubicBezTo>
                  <a:pt x="10336" y="9556"/>
                  <a:pt x="10336" y="9556"/>
                  <a:pt x="10305" y="9556"/>
                </a:cubicBezTo>
                <a:cubicBezTo>
                  <a:pt x="10278" y="9572"/>
                  <a:pt x="10252" y="9572"/>
                  <a:pt x="10225" y="9572"/>
                </a:cubicBezTo>
                <a:cubicBezTo>
                  <a:pt x="10198" y="9588"/>
                  <a:pt x="10198" y="9588"/>
                  <a:pt x="10172" y="9588"/>
                </a:cubicBezTo>
                <a:cubicBezTo>
                  <a:pt x="10140" y="9603"/>
                  <a:pt x="10114" y="9603"/>
                  <a:pt x="10087" y="9603"/>
                </a:cubicBezTo>
                <a:cubicBezTo>
                  <a:pt x="10060" y="9619"/>
                  <a:pt x="10003" y="9637"/>
                  <a:pt x="9949" y="9637"/>
                </a:cubicBezTo>
                <a:cubicBezTo>
                  <a:pt x="9923" y="9652"/>
                  <a:pt x="9865" y="9668"/>
                  <a:pt x="9812" y="9668"/>
                </a:cubicBezTo>
                <a:cubicBezTo>
                  <a:pt x="9785" y="9683"/>
                  <a:pt x="9727" y="9699"/>
                  <a:pt x="9674" y="9699"/>
                </a:cubicBezTo>
                <a:cubicBezTo>
                  <a:pt x="9674" y="9717"/>
                  <a:pt x="9620" y="9717"/>
                  <a:pt x="9589" y="9717"/>
                </a:cubicBezTo>
                <a:cubicBezTo>
                  <a:pt x="9589" y="9717"/>
                  <a:pt x="9563" y="9733"/>
                  <a:pt x="9536" y="9733"/>
                </a:cubicBezTo>
                <a:cubicBezTo>
                  <a:pt x="9536" y="9748"/>
                  <a:pt x="9483" y="9748"/>
                  <a:pt x="9452" y="9748"/>
                </a:cubicBezTo>
                <a:close/>
                <a:moveTo>
                  <a:pt x="9123" y="9668"/>
                </a:moveTo>
                <a:cubicBezTo>
                  <a:pt x="9123" y="9652"/>
                  <a:pt x="9149" y="9652"/>
                  <a:pt x="9207" y="9652"/>
                </a:cubicBezTo>
                <a:cubicBezTo>
                  <a:pt x="9207" y="9637"/>
                  <a:pt x="9234" y="9637"/>
                  <a:pt x="9260" y="9637"/>
                </a:cubicBezTo>
                <a:cubicBezTo>
                  <a:pt x="9287" y="9588"/>
                  <a:pt x="9398" y="9652"/>
                  <a:pt x="9260" y="9637"/>
                </a:cubicBezTo>
                <a:cubicBezTo>
                  <a:pt x="9260" y="9652"/>
                  <a:pt x="9234" y="9652"/>
                  <a:pt x="9207" y="9652"/>
                </a:cubicBezTo>
                <a:cubicBezTo>
                  <a:pt x="9207" y="9668"/>
                  <a:pt x="9149" y="9668"/>
                  <a:pt x="9123" y="9668"/>
                </a:cubicBezTo>
                <a:close/>
                <a:moveTo>
                  <a:pt x="9096" y="9828"/>
                </a:moveTo>
                <a:cubicBezTo>
                  <a:pt x="9123" y="9779"/>
                  <a:pt x="9234" y="9844"/>
                  <a:pt x="9096" y="9828"/>
                </a:cubicBezTo>
                <a:cubicBezTo>
                  <a:pt x="9096" y="9828"/>
                  <a:pt x="9069" y="9844"/>
                  <a:pt x="9038" y="9844"/>
                </a:cubicBezTo>
                <a:cubicBezTo>
                  <a:pt x="9038" y="9859"/>
                  <a:pt x="8985" y="9859"/>
                  <a:pt x="8958" y="9859"/>
                </a:cubicBezTo>
                <a:cubicBezTo>
                  <a:pt x="8958" y="9878"/>
                  <a:pt x="8900" y="9878"/>
                  <a:pt x="8874" y="9878"/>
                </a:cubicBezTo>
                <a:cubicBezTo>
                  <a:pt x="8874" y="9878"/>
                  <a:pt x="8847" y="9893"/>
                  <a:pt x="8820" y="9893"/>
                </a:cubicBezTo>
                <a:cubicBezTo>
                  <a:pt x="8820" y="9909"/>
                  <a:pt x="8763" y="9909"/>
                  <a:pt x="8736" y="9909"/>
                </a:cubicBezTo>
                <a:cubicBezTo>
                  <a:pt x="8736" y="9924"/>
                  <a:pt x="8683" y="9924"/>
                  <a:pt x="8656" y="9924"/>
                </a:cubicBezTo>
                <a:cubicBezTo>
                  <a:pt x="8656" y="9940"/>
                  <a:pt x="8598" y="9940"/>
                  <a:pt x="8572" y="9940"/>
                </a:cubicBezTo>
                <a:cubicBezTo>
                  <a:pt x="8572" y="9989"/>
                  <a:pt x="8460" y="9924"/>
                  <a:pt x="8572" y="9940"/>
                </a:cubicBezTo>
                <a:cubicBezTo>
                  <a:pt x="8572" y="9909"/>
                  <a:pt x="8625" y="9924"/>
                  <a:pt x="8656" y="9924"/>
                </a:cubicBezTo>
                <a:cubicBezTo>
                  <a:pt x="8656" y="9893"/>
                  <a:pt x="8709" y="9909"/>
                  <a:pt x="8736" y="9909"/>
                </a:cubicBezTo>
                <a:cubicBezTo>
                  <a:pt x="8736" y="9878"/>
                  <a:pt x="8789" y="9893"/>
                  <a:pt x="8820" y="9893"/>
                </a:cubicBezTo>
                <a:cubicBezTo>
                  <a:pt x="8820" y="9878"/>
                  <a:pt x="8847" y="9859"/>
                  <a:pt x="8874" y="9878"/>
                </a:cubicBezTo>
                <a:cubicBezTo>
                  <a:pt x="8874" y="9844"/>
                  <a:pt x="8900" y="9859"/>
                  <a:pt x="8958" y="9859"/>
                </a:cubicBezTo>
                <a:cubicBezTo>
                  <a:pt x="8958" y="9828"/>
                  <a:pt x="8985" y="9844"/>
                  <a:pt x="9038" y="9844"/>
                </a:cubicBezTo>
                <a:cubicBezTo>
                  <a:pt x="9038" y="9828"/>
                  <a:pt x="9069" y="9813"/>
                  <a:pt x="9096" y="9828"/>
                </a:cubicBezTo>
                <a:close/>
                <a:moveTo>
                  <a:pt x="8296" y="9844"/>
                </a:moveTo>
                <a:cubicBezTo>
                  <a:pt x="8323" y="9813"/>
                  <a:pt x="8380" y="9813"/>
                  <a:pt x="8434" y="9813"/>
                </a:cubicBezTo>
                <a:cubicBezTo>
                  <a:pt x="8434" y="9797"/>
                  <a:pt x="8487" y="9797"/>
                  <a:pt x="8518" y="9797"/>
                </a:cubicBezTo>
                <a:cubicBezTo>
                  <a:pt x="8572" y="9764"/>
                  <a:pt x="8656" y="9748"/>
                  <a:pt x="8736" y="9748"/>
                </a:cubicBezTo>
                <a:cubicBezTo>
                  <a:pt x="8736" y="9733"/>
                  <a:pt x="8789" y="9733"/>
                  <a:pt x="8820" y="9733"/>
                </a:cubicBezTo>
                <a:cubicBezTo>
                  <a:pt x="8820" y="9717"/>
                  <a:pt x="8847" y="9717"/>
                  <a:pt x="8900" y="9717"/>
                </a:cubicBezTo>
                <a:cubicBezTo>
                  <a:pt x="8985" y="9652"/>
                  <a:pt x="9096" y="9717"/>
                  <a:pt x="8900" y="9717"/>
                </a:cubicBezTo>
                <a:cubicBezTo>
                  <a:pt x="8900" y="9733"/>
                  <a:pt x="8847" y="9733"/>
                  <a:pt x="8820" y="9733"/>
                </a:cubicBezTo>
                <a:cubicBezTo>
                  <a:pt x="8820" y="9748"/>
                  <a:pt x="8763" y="9748"/>
                  <a:pt x="8736" y="9748"/>
                </a:cubicBezTo>
                <a:cubicBezTo>
                  <a:pt x="8683" y="9779"/>
                  <a:pt x="8598" y="9779"/>
                  <a:pt x="8518" y="9797"/>
                </a:cubicBezTo>
                <a:cubicBezTo>
                  <a:pt x="8518" y="9813"/>
                  <a:pt x="8460" y="9813"/>
                  <a:pt x="8434" y="9813"/>
                </a:cubicBezTo>
                <a:cubicBezTo>
                  <a:pt x="8407" y="9828"/>
                  <a:pt x="8380" y="9844"/>
                  <a:pt x="8296" y="9844"/>
                </a:cubicBezTo>
                <a:cubicBezTo>
                  <a:pt x="8238" y="9859"/>
                  <a:pt x="8105" y="9909"/>
                  <a:pt x="8074" y="9893"/>
                </a:cubicBezTo>
                <a:cubicBezTo>
                  <a:pt x="8074" y="9878"/>
                  <a:pt x="8269" y="9813"/>
                  <a:pt x="8296" y="9844"/>
                </a:cubicBezTo>
                <a:close/>
                <a:moveTo>
                  <a:pt x="6420" y="10230"/>
                </a:moveTo>
                <a:cubicBezTo>
                  <a:pt x="6420" y="10199"/>
                  <a:pt x="6452" y="10199"/>
                  <a:pt x="6478" y="10214"/>
                </a:cubicBezTo>
                <a:cubicBezTo>
                  <a:pt x="6505" y="10180"/>
                  <a:pt x="6532" y="10180"/>
                  <a:pt x="6558" y="10199"/>
                </a:cubicBezTo>
                <a:cubicBezTo>
                  <a:pt x="6616" y="10165"/>
                  <a:pt x="6696" y="10149"/>
                  <a:pt x="6780" y="10149"/>
                </a:cubicBezTo>
                <a:cubicBezTo>
                  <a:pt x="6892" y="10118"/>
                  <a:pt x="7003" y="10085"/>
                  <a:pt x="7109" y="10085"/>
                </a:cubicBezTo>
                <a:cubicBezTo>
                  <a:pt x="7247" y="10038"/>
                  <a:pt x="7416" y="10004"/>
                  <a:pt x="7580" y="9989"/>
                </a:cubicBezTo>
                <a:cubicBezTo>
                  <a:pt x="7580" y="9958"/>
                  <a:pt x="7634" y="9973"/>
                  <a:pt x="7660" y="9973"/>
                </a:cubicBezTo>
                <a:cubicBezTo>
                  <a:pt x="7660" y="9940"/>
                  <a:pt x="7718" y="9958"/>
                  <a:pt x="7745" y="9958"/>
                </a:cubicBezTo>
                <a:cubicBezTo>
                  <a:pt x="7856" y="9940"/>
                  <a:pt x="7994" y="9844"/>
                  <a:pt x="8047" y="9893"/>
                </a:cubicBezTo>
                <a:cubicBezTo>
                  <a:pt x="8047" y="9878"/>
                  <a:pt x="7798" y="9989"/>
                  <a:pt x="7745" y="9958"/>
                </a:cubicBezTo>
                <a:cubicBezTo>
                  <a:pt x="7745" y="9973"/>
                  <a:pt x="7718" y="9973"/>
                  <a:pt x="7660" y="9973"/>
                </a:cubicBezTo>
                <a:cubicBezTo>
                  <a:pt x="7660" y="9989"/>
                  <a:pt x="7634" y="9989"/>
                  <a:pt x="7580" y="9989"/>
                </a:cubicBezTo>
                <a:cubicBezTo>
                  <a:pt x="7443" y="10020"/>
                  <a:pt x="7305" y="10069"/>
                  <a:pt x="7109" y="10085"/>
                </a:cubicBezTo>
                <a:cubicBezTo>
                  <a:pt x="7029" y="10118"/>
                  <a:pt x="6918" y="10134"/>
                  <a:pt x="6780" y="10149"/>
                </a:cubicBezTo>
                <a:cubicBezTo>
                  <a:pt x="6754" y="10165"/>
                  <a:pt x="6669" y="10180"/>
                  <a:pt x="6558" y="10199"/>
                </a:cubicBezTo>
                <a:cubicBezTo>
                  <a:pt x="6558" y="10214"/>
                  <a:pt x="6532" y="10214"/>
                  <a:pt x="6478" y="10214"/>
                </a:cubicBezTo>
                <a:cubicBezTo>
                  <a:pt x="6478" y="10230"/>
                  <a:pt x="6452" y="10230"/>
                  <a:pt x="6420" y="10230"/>
                </a:cubicBezTo>
                <a:close/>
                <a:moveTo>
                  <a:pt x="4492" y="11193"/>
                </a:moveTo>
                <a:cubicBezTo>
                  <a:pt x="4492" y="11162"/>
                  <a:pt x="4714" y="11162"/>
                  <a:pt x="4767" y="11112"/>
                </a:cubicBezTo>
                <a:cubicBezTo>
                  <a:pt x="4767" y="11112"/>
                  <a:pt x="4767" y="11048"/>
                  <a:pt x="4714" y="11081"/>
                </a:cubicBezTo>
                <a:cubicBezTo>
                  <a:pt x="5016" y="10936"/>
                  <a:pt x="5456" y="10921"/>
                  <a:pt x="5843" y="10776"/>
                </a:cubicBezTo>
                <a:cubicBezTo>
                  <a:pt x="5429" y="10807"/>
                  <a:pt x="5185" y="10921"/>
                  <a:pt x="4798" y="10967"/>
                </a:cubicBezTo>
                <a:cubicBezTo>
                  <a:pt x="4798" y="11017"/>
                  <a:pt x="4687" y="10952"/>
                  <a:pt x="4798" y="10967"/>
                </a:cubicBezTo>
                <a:cubicBezTo>
                  <a:pt x="5016" y="10887"/>
                  <a:pt x="5318" y="10856"/>
                  <a:pt x="5567" y="10776"/>
                </a:cubicBezTo>
                <a:cubicBezTo>
                  <a:pt x="5705" y="10742"/>
                  <a:pt x="5816" y="10678"/>
                  <a:pt x="5954" y="10631"/>
                </a:cubicBezTo>
                <a:cubicBezTo>
                  <a:pt x="6340" y="10520"/>
                  <a:pt x="6834" y="10455"/>
                  <a:pt x="7278" y="10356"/>
                </a:cubicBezTo>
                <a:cubicBezTo>
                  <a:pt x="7496" y="10325"/>
                  <a:pt x="7718" y="10261"/>
                  <a:pt x="7936" y="10230"/>
                </a:cubicBezTo>
                <a:cubicBezTo>
                  <a:pt x="9069" y="9989"/>
                  <a:pt x="10225" y="9683"/>
                  <a:pt x="11274" y="9458"/>
                </a:cubicBezTo>
                <a:cubicBezTo>
                  <a:pt x="11438" y="9411"/>
                  <a:pt x="12016" y="9204"/>
                  <a:pt x="12096" y="9254"/>
                </a:cubicBezTo>
                <a:cubicBezTo>
                  <a:pt x="12096" y="9254"/>
                  <a:pt x="12069" y="9254"/>
                  <a:pt x="12069" y="9269"/>
                </a:cubicBezTo>
                <a:cubicBezTo>
                  <a:pt x="12292" y="9269"/>
                  <a:pt x="11767" y="9411"/>
                  <a:pt x="11603" y="9458"/>
                </a:cubicBezTo>
                <a:cubicBezTo>
                  <a:pt x="10225" y="9844"/>
                  <a:pt x="8598" y="10180"/>
                  <a:pt x="7247" y="10486"/>
                </a:cubicBezTo>
                <a:cubicBezTo>
                  <a:pt x="8598" y="10230"/>
                  <a:pt x="9892" y="9958"/>
                  <a:pt x="11136" y="9619"/>
                </a:cubicBezTo>
                <a:cubicBezTo>
                  <a:pt x="11354" y="9556"/>
                  <a:pt x="11820" y="9411"/>
                  <a:pt x="12043" y="9365"/>
                </a:cubicBezTo>
                <a:cubicBezTo>
                  <a:pt x="12069" y="9365"/>
                  <a:pt x="12318" y="9269"/>
                  <a:pt x="12372" y="9318"/>
                </a:cubicBezTo>
                <a:cubicBezTo>
                  <a:pt x="12429" y="9365"/>
                  <a:pt x="12207" y="9443"/>
                  <a:pt x="12265" y="9427"/>
                </a:cubicBezTo>
                <a:cubicBezTo>
                  <a:pt x="12234" y="9443"/>
                  <a:pt x="12069" y="9492"/>
                  <a:pt x="12043" y="9492"/>
                </a:cubicBezTo>
                <a:cubicBezTo>
                  <a:pt x="11603" y="9619"/>
                  <a:pt x="11216" y="9699"/>
                  <a:pt x="10692" y="9844"/>
                </a:cubicBezTo>
                <a:cubicBezTo>
                  <a:pt x="8709" y="10356"/>
                  <a:pt x="6505" y="10727"/>
                  <a:pt x="4492" y="11193"/>
                </a:cubicBezTo>
                <a:close/>
                <a:moveTo>
                  <a:pt x="4247" y="11659"/>
                </a:moveTo>
                <a:cubicBezTo>
                  <a:pt x="5567" y="11239"/>
                  <a:pt x="7247" y="10999"/>
                  <a:pt x="8683" y="10662"/>
                </a:cubicBezTo>
                <a:cubicBezTo>
                  <a:pt x="9483" y="10486"/>
                  <a:pt x="10225" y="10310"/>
                  <a:pt x="10914" y="10134"/>
                </a:cubicBezTo>
                <a:cubicBezTo>
                  <a:pt x="11687" y="9924"/>
                  <a:pt x="12403" y="9748"/>
                  <a:pt x="13060" y="9523"/>
                </a:cubicBezTo>
                <a:cubicBezTo>
                  <a:pt x="13092" y="9507"/>
                  <a:pt x="13092" y="9507"/>
                  <a:pt x="13118" y="9507"/>
                </a:cubicBezTo>
                <a:cubicBezTo>
                  <a:pt x="13198" y="9507"/>
                  <a:pt x="13309" y="9507"/>
                  <a:pt x="13229" y="9572"/>
                </a:cubicBezTo>
                <a:cubicBezTo>
                  <a:pt x="13145" y="9619"/>
                  <a:pt x="12816" y="9699"/>
                  <a:pt x="12732" y="9733"/>
                </a:cubicBezTo>
                <a:cubicBezTo>
                  <a:pt x="11492" y="10100"/>
                  <a:pt x="10336" y="10390"/>
                  <a:pt x="8985" y="10696"/>
                </a:cubicBezTo>
                <a:cubicBezTo>
                  <a:pt x="8763" y="10742"/>
                  <a:pt x="8572" y="10822"/>
                  <a:pt x="8380" y="10856"/>
                </a:cubicBezTo>
                <a:cubicBezTo>
                  <a:pt x="8296" y="10872"/>
                  <a:pt x="8185" y="10872"/>
                  <a:pt x="8105" y="10872"/>
                </a:cubicBezTo>
                <a:cubicBezTo>
                  <a:pt x="7883" y="10903"/>
                  <a:pt x="7607" y="10967"/>
                  <a:pt x="7358" y="11017"/>
                </a:cubicBezTo>
                <a:cubicBezTo>
                  <a:pt x="6754" y="11128"/>
                  <a:pt x="6203" y="11273"/>
                  <a:pt x="5567" y="11384"/>
                </a:cubicBezTo>
                <a:cubicBezTo>
                  <a:pt x="5212" y="11449"/>
                  <a:pt x="4798" y="11529"/>
                  <a:pt x="4385" y="11641"/>
                </a:cubicBezTo>
                <a:cubicBezTo>
                  <a:pt x="4189" y="11690"/>
                  <a:pt x="3998" y="11739"/>
                  <a:pt x="4247" y="11659"/>
                </a:cubicBezTo>
                <a:close/>
                <a:moveTo>
                  <a:pt x="5265" y="11625"/>
                </a:moveTo>
                <a:cubicBezTo>
                  <a:pt x="5265" y="11625"/>
                  <a:pt x="5154" y="11610"/>
                  <a:pt x="5265" y="11625"/>
                </a:cubicBezTo>
                <a:close/>
                <a:moveTo>
                  <a:pt x="5127" y="11659"/>
                </a:moveTo>
                <a:cubicBezTo>
                  <a:pt x="5127" y="11674"/>
                  <a:pt x="5074" y="11674"/>
                  <a:pt x="5043" y="11674"/>
                </a:cubicBezTo>
                <a:cubicBezTo>
                  <a:pt x="5043" y="11690"/>
                  <a:pt x="5016" y="11690"/>
                  <a:pt x="4989" y="11690"/>
                </a:cubicBezTo>
                <a:cubicBezTo>
                  <a:pt x="4963" y="11705"/>
                  <a:pt x="4905" y="11723"/>
                  <a:pt x="4852" y="11723"/>
                </a:cubicBezTo>
                <a:cubicBezTo>
                  <a:pt x="4767" y="11755"/>
                  <a:pt x="4660" y="11786"/>
                  <a:pt x="4523" y="11804"/>
                </a:cubicBezTo>
                <a:cubicBezTo>
                  <a:pt x="4523" y="11819"/>
                  <a:pt x="4492" y="11804"/>
                  <a:pt x="4523" y="11804"/>
                </a:cubicBezTo>
                <a:cubicBezTo>
                  <a:pt x="4603" y="11755"/>
                  <a:pt x="4714" y="11739"/>
                  <a:pt x="4852" y="11723"/>
                </a:cubicBezTo>
                <a:cubicBezTo>
                  <a:pt x="4878" y="11690"/>
                  <a:pt x="4905" y="11690"/>
                  <a:pt x="4989" y="11690"/>
                </a:cubicBezTo>
                <a:cubicBezTo>
                  <a:pt x="4989" y="11674"/>
                  <a:pt x="5016" y="11674"/>
                  <a:pt x="5043" y="11674"/>
                </a:cubicBezTo>
                <a:cubicBezTo>
                  <a:pt x="5043" y="11659"/>
                  <a:pt x="5074" y="11659"/>
                  <a:pt x="5127" y="11659"/>
                </a:cubicBezTo>
                <a:close/>
                <a:moveTo>
                  <a:pt x="4603" y="12091"/>
                </a:moveTo>
                <a:cubicBezTo>
                  <a:pt x="4492" y="12107"/>
                  <a:pt x="3972" y="12140"/>
                  <a:pt x="4274" y="12060"/>
                </a:cubicBezTo>
                <a:cubicBezTo>
                  <a:pt x="5043" y="11850"/>
                  <a:pt x="5869" y="11659"/>
                  <a:pt x="6558" y="11529"/>
                </a:cubicBezTo>
                <a:cubicBezTo>
                  <a:pt x="9207" y="11017"/>
                  <a:pt x="11629" y="10421"/>
                  <a:pt x="13834" y="9717"/>
                </a:cubicBezTo>
                <a:cubicBezTo>
                  <a:pt x="13860" y="9637"/>
                  <a:pt x="13918" y="9717"/>
                  <a:pt x="13945" y="9733"/>
                </a:cubicBezTo>
                <a:cubicBezTo>
                  <a:pt x="14056" y="9764"/>
                  <a:pt x="13887" y="9748"/>
                  <a:pt x="13834" y="9717"/>
                </a:cubicBezTo>
                <a:cubicBezTo>
                  <a:pt x="13807" y="9733"/>
                  <a:pt x="13945" y="9764"/>
                  <a:pt x="13945" y="9779"/>
                </a:cubicBezTo>
                <a:cubicBezTo>
                  <a:pt x="13945" y="9797"/>
                  <a:pt x="13723" y="9878"/>
                  <a:pt x="13612" y="9924"/>
                </a:cubicBezTo>
                <a:cubicBezTo>
                  <a:pt x="12758" y="10214"/>
                  <a:pt x="11740" y="10501"/>
                  <a:pt x="10914" y="10696"/>
                </a:cubicBezTo>
                <a:cubicBezTo>
                  <a:pt x="10914" y="10711"/>
                  <a:pt x="10914" y="10711"/>
                  <a:pt x="10856" y="10711"/>
                </a:cubicBezTo>
                <a:cubicBezTo>
                  <a:pt x="10856" y="10727"/>
                  <a:pt x="10856" y="10727"/>
                  <a:pt x="10803" y="10727"/>
                </a:cubicBezTo>
                <a:cubicBezTo>
                  <a:pt x="10803" y="10791"/>
                  <a:pt x="10723" y="10696"/>
                  <a:pt x="10692" y="10742"/>
                </a:cubicBezTo>
                <a:cubicBezTo>
                  <a:pt x="10749" y="10742"/>
                  <a:pt x="10723" y="10776"/>
                  <a:pt x="10692" y="10742"/>
                </a:cubicBezTo>
                <a:cubicBezTo>
                  <a:pt x="10585" y="10742"/>
                  <a:pt x="10749" y="10791"/>
                  <a:pt x="10612" y="10776"/>
                </a:cubicBezTo>
                <a:cubicBezTo>
                  <a:pt x="10612" y="10841"/>
                  <a:pt x="10527" y="10742"/>
                  <a:pt x="10500" y="10791"/>
                </a:cubicBezTo>
                <a:cubicBezTo>
                  <a:pt x="10554" y="10791"/>
                  <a:pt x="10527" y="10822"/>
                  <a:pt x="10500" y="10791"/>
                </a:cubicBezTo>
                <a:cubicBezTo>
                  <a:pt x="10500" y="10791"/>
                  <a:pt x="10474" y="10791"/>
                  <a:pt x="10474" y="10807"/>
                </a:cubicBezTo>
                <a:cubicBezTo>
                  <a:pt x="10500" y="10807"/>
                  <a:pt x="10474" y="10841"/>
                  <a:pt x="10474" y="10807"/>
                </a:cubicBezTo>
                <a:cubicBezTo>
                  <a:pt x="10305" y="10856"/>
                  <a:pt x="10336" y="10841"/>
                  <a:pt x="10252" y="10872"/>
                </a:cubicBezTo>
                <a:cubicBezTo>
                  <a:pt x="10225" y="10887"/>
                  <a:pt x="10225" y="10887"/>
                  <a:pt x="10198" y="10887"/>
                </a:cubicBezTo>
                <a:cubicBezTo>
                  <a:pt x="10198" y="10903"/>
                  <a:pt x="10140" y="10903"/>
                  <a:pt x="10140" y="10887"/>
                </a:cubicBezTo>
                <a:cubicBezTo>
                  <a:pt x="8709" y="11239"/>
                  <a:pt x="7220" y="11529"/>
                  <a:pt x="5705" y="11850"/>
                </a:cubicBezTo>
                <a:cubicBezTo>
                  <a:pt x="5456" y="11900"/>
                  <a:pt x="4905" y="12026"/>
                  <a:pt x="4603" y="12091"/>
                </a:cubicBezTo>
                <a:close/>
                <a:moveTo>
                  <a:pt x="5625" y="14740"/>
                </a:moveTo>
                <a:cubicBezTo>
                  <a:pt x="5625" y="14740"/>
                  <a:pt x="5594" y="14706"/>
                  <a:pt x="5625" y="14740"/>
                </a:cubicBezTo>
                <a:close/>
                <a:moveTo>
                  <a:pt x="8487" y="15156"/>
                </a:moveTo>
                <a:cubicBezTo>
                  <a:pt x="7660" y="15076"/>
                  <a:pt x="6918" y="14965"/>
                  <a:pt x="6145" y="14835"/>
                </a:cubicBezTo>
                <a:cubicBezTo>
                  <a:pt x="6038" y="14820"/>
                  <a:pt x="5789" y="14786"/>
                  <a:pt x="5789" y="14786"/>
                </a:cubicBezTo>
                <a:cubicBezTo>
                  <a:pt x="5763" y="14755"/>
                  <a:pt x="6452" y="14869"/>
                  <a:pt x="6478" y="14885"/>
                </a:cubicBezTo>
                <a:cubicBezTo>
                  <a:pt x="7194" y="14996"/>
                  <a:pt x="7798" y="15076"/>
                  <a:pt x="8572" y="15156"/>
                </a:cubicBezTo>
                <a:lnTo>
                  <a:pt x="8683" y="15156"/>
                </a:lnTo>
                <a:cubicBezTo>
                  <a:pt x="8709" y="15206"/>
                  <a:pt x="7829" y="15092"/>
                  <a:pt x="8487" y="15156"/>
                </a:cubicBezTo>
                <a:close/>
                <a:moveTo>
                  <a:pt x="6420" y="14755"/>
                </a:moveTo>
                <a:cubicBezTo>
                  <a:pt x="6420" y="14755"/>
                  <a:pt x="6394" y="14740"/>
                  <a:pt x="6420" y="14755"/>
                </a:cubicBezTo>
                <a:close/>
                <a:moveTo>
                  <a:pt x="6754" y="14786"/>
                </a:moveTo>
                <a:cubicBezTo>
                  <a:pt x="6780" y="14786"/>
                  <a:pt x="6727" y="14804"/>
                  <a:pt x="6696" y="14804"/>
                </a:cubicBezTo>
                <a:cubicBezTo>
                  <a:pt x="6696" y="14786"/>
                  <a:pt x="6754" y="14771"/>
                  <a:pt x="6754" y="14786"/>
                </a:cubicBezTo>
                <a:close/>
                <a:moveTo>
                  <a:pt x="6807" y="14820"/>
                </a:moveTo>
                <a:cubicBezTo>
                  <a:pt x="6807" y="14820"/>
                  <a:pt x="6834" y="14820"/>
                  <a:pt x="6807" y="14820"/>
                </a:cubicBezTo>
                <a:close/>
                <a:moveTo>
                  <a:pt x="7056" y="14835"/>
                </a:moveTo>
                <a:cubicBezTo>
                  <a:pt x="7083" y="14835"/>
                  <a:pt x="7029" y="14851"/>
                  <a:pt x="7003" y="14851"/>
                </a:cubicBezTo>
                <a:cubicBezTo>
                  <a:pt x="7003" y="14835"/>
                  <a:pt x="7056" y="14820"/>
                  <a:pt x="7056" y="14835"/>
                </a:cubicBezTo>
                <a:close/>
                <a:moveTo>
                  <a:pt x="7140" y="14869"/>
                </a:moveTo>
                <a:cubicBezTo>
                  <a:pt x="7140" y="14869"/>
                  <a:pt x="7167" y="14869"/>
                  <a:pt x="7140" y="14869"/>
                </a:cubicBezTo>
                <a:close/>
                <a:moveTo>
                  <a:pt x="10305" y="15107"/>
                </a:moveTo>
                <a:cubicBezTo>
                  <a:pt x="9892" y="15092"/>
                  <a:pt x="9563" y="15076"/>
                  <a:pt x="9260" y="15045"/>
                </a:cubicBezTo>
                <a:cubicBezTo>
                  <a:pt x="8296" y="14965"/>
                  <a:pt x="7416" y="14820"/>
                  <a:pt x="6532" y="14706"/>
                </a:cubicBezTo>
                <a:cubicBezTo>
                  <a:pt x="6314" y="14659"/>
                  <a:pt x="6038" y="14675"/>
                  <a:pt x="5869" y="14628"/>
                </a:cubicBezTo>
                <a:cubicBezTo>
                  <a:pt x="5816" y="14610"/>
                  <a:pt x="5843" y="14595"/>
                  <a:pt x="5789" y="14579"/>
                </a:cubicBezTo>
                <a:cubicBezTo>
                  <a:pt x="5736" y="14548"/>
                  <a:pt x="5705" y="14579"/>
                  <a:pt x="5678" y="14579"/>
                </a:cubicBezTo>
                <a:cubicBezTo>
                  <a:pt x="5625" y="14564"/>
                  <a:pt x="5652" y="14548"/>
                  <a:pt x="5678" y="14548"/>
                </a:cubicBezTo>
                <a:cubicBezTo>
                  <a:pt x="5816" y="14499"/>
                  <a:pt x="6118" y="14595"/>
                  <a:pt x="6314" y="14628"/>
                </a:cubicBezTo>
                <a:cubicBezTo>
                  <a:pt x="7469" y="14804"/>
                  <a:pt x="8789" y="14965"/>
                  <a:pt x="10140" y="15076"/>
                </a:cubicBezTo>
                <a:cubicBezTo>
                  <a:pt x="10198" y="15092"/>
                  <a:pt x="10638" y="15141"/>
                  <a:pt x="10305" y="15107"/>
                </a:cubicBezTo>
                <a:close/>
                <a:moveTo>
                  <a:pt x="9647" y="14869"/>
                </a:moveTo>
                <a:lnTo>
                  <a:pt x="9536" y="14885"/>
                </a:lnTo>
                <a:cubicBezTo>
                  <a:pt x="9509" y="14869"/>
                  <a:pt x="9620" y="14851"/>
                  <a:pt x="9647" y="14869"/>
                </a:cubicBezTo>
                <a:close/>
                <a:moveTo>
                  <a:pt x="10305" y="14067"/>
                </a:moveTo>
                <a:cubicBezTo>
                  <a:pt x="10087" y="14048"/>
                  <a:pt x="9923" y="14017"/>
                  <a:pt x="9674" y="13986"/>
                </a:cubicBezTo>
                <a:cubicBezTo>
                  <a:pt x="9563" y="13968"/>
                  <a:pt x="9372" y="13968"/>
                  <a:pt x="9372" y="13953"/>
                </a:cubicBezTo>
                <a:cubicBezTo>
                  <a:pt x="9372" y="13937"/>
                  <a:pt x="9949" y="14002"/>
                  <a:pt x="10003" y="14002"/>
                </a:cubicBezTo>
                <a:cubicBezTo>
                  <a:pt x="10172" y="14017"/>
                  <a:pt x="10363" y="14033"/>
                  <a:pt x="10527" y="14067"/>
                </a:cubicBezTo>
                <a:cubicBezTo>
                  <a:pt x="10692" y="14082"/>
                  <a:pt x="10443" y="14082"/>
                  <a:pt x="10305" y="14067"/>
                </a:cubicBezTo>
                <a:close/>
                <a:moveTo>
                  <a:pt x="10585" y="13953"/>
                </a:moveTo>
                <a:cubicBezTo>
                  <a:pt x="10585" y="13937"/>
                  <a:pt x="10692" y="13922"/>
                  <a:pt x="10692" y="13937"/>
                </a:cubicBezTo>
                <a:cubicBezTo>
                  <a:pt x="10723" y="13937"/>
                  <a:pt x="10612" y="13968"/>
                  <a:pt x="10585" y="13953"/>
                </a:cubicBezTo>
                <a:close/>
                <a:moveTo>
                  <a:pt x="10776" y="13968"/>
                </a:moveTo>
                <a:cubicBezTo>
                  <a:pt x="10776" y="13953"/>
                  <a:pt x="10887" y="13937"/>
                  <a:pt x="10887" y="13953"/>
                </a:cubicBezTo>
                <a:cubicBezTo>
                  <a:pt x="10914" y="13953"/>
                  <a:pt x="10803" y="13986"/>
                  <a:pt x="10776" y="13968"/>
                </a:cubicBezTo>
                <a:close/>
                <a:moveTo>
                  <a:pt x="10914" y="13986"/>
                </a:moveTo>
                <a:cubicBezTo>
                  <a:pt x="10914" y="13968"/>
                  <a:pt x="10994" y="13953"/>
                  <a:pt x="10994" y="13968"/>
                </a:cubicBezTo>
                <a:cubicBezTo>
                  <a:pt x="11025" y="13968"/>
                  <a:pt x="10940" y="13986"/>
                  <a:pt x="10914" y="13986"/>
                </a:cubicBezTo>
                <a:close/>
                <a:moveTo>
                  <a:pt x="20060" y="15767"/>
                </a:moveTo>
                <a:lnTo>
                  <a:pt x="20060" y="15749"/>
                </a:lnTo>
                <a:cubicBezTo>
                  <a:pt x="20172" y="15703"/>
                  <a:pt x="20060" y="15848"/>
                  <a:pt x="20060" y="15767"/>
                </a:cubicBezTo>
                <a:close/>
                <a:moveTo>
                  <a:pt x="20612" y="14579"/>
                </a:moveTo>
                <a:cubicBezTo>
                  <a:pt x="20585" y="14548"/>
                  <a:pt x="20749" y="14499"/>
                  <a:pt x="20803" y="14499"/>
                </a:cubicBezTo>
                <a:cubicBezTo>
                  <a:pt x="20887" y="14483"/>
                  <a:pt x="20945" y="14483"/>
                  <a:pt x="20945" y="14530"/>
                </a:cubicBezTo>
                <a:cubicBezTo>
                  <a:pt x="20914" y="14579"/>
                  <a:pt x="20612" y="14564"/>
                  <a:pt x="20612" y="14579"/>
                </a:cubicBezTo>
                <a:close/>
                <a:moveTo>
                  <a:pt x="20945" y="14465"/>
                </a:moveTo>
                <a:cubicBezTo>
                  <a:pt x="20914" y="14450"/>
                  <a:pt x="20998" y="14434"/>
                  <a:pt x="20998" y="14450"/>
                </a:cubicBezTo>
                <a:lnTo>
                  <a:pt x="20945" y="14465"/>
                </a:lnTo>
                <a:close/>
                <a:moveTo>
                  <a:pt x="21300" y="13968"/>
                </a:moveTo>
                <a:cubicBezTo>
                  <a:pt x="21274" y="13953"/>
                  <a:pt x="21354" y="13953"/>
                  <a:pt x="21354" y="13953"/>
                </a:cubicBezTo>
                <a:lnTo>
                  <a:pt x="21300" y="13968"/>
                </a:lnTo>
                <a:close/>
                <a:moveTo>
                  <a:pt x="4852" y="20790"/>
                </a:moveTo>
                <a:close/>
                <a:moveTo>
                  <a:pt x="4825" y="21222"/>
                </a:moveTo>
                <a:cubicBezTo>
                  <a:pt x="4825" y="21222"/>
                  <a:pt x="4825" y="21222"/>
                  <a:pt x="4852" y="21222"/>
                </a:cubicBezTo>
                <a:lnTo>
                  <a:pt x="4825" y="21222"/>
                </a:lnTo>
                <a:close/>
                <a:moveTo>
                  <a:pt x="4740" y="20614"/>
                </a:moveTo>
                <a:cubicBezTo>
                  <a:pt x="4740" y="20614"/>
                  <a:pt x="4740" y="20630"/>
                  <a:pt x="4740" y="20614"/>
                </a:cubicBezTo>
                <a:close/>
                <a:moveTo>
                  <a:pt x="6478" y="18351"/>
                </a:moveTo>
                <a:cubicBezTo>
                  <a:pt x="6478" y="18351"/>
                  <a:pt x="6452" y="18367"/>
                  <a:pt x="6478" y="18351"/>
                </a:cubicBezTo>
                <a:close/>
                <a:moveTo>
                  <a:pt x="2647" y="11273"/>
                </a:moveTo>
                <a:lnTo>
                  <a:pt x="2647" y="11257"/>
                </a:lnTo>
                <a:cubicBezTo>
                  <a:pt x="2647" y="11273"/>
                  <a:pt x="2647" y="11289"/>
                  <a:pt x="2647" y="11273"/>
                </a:cubicBezTo>
                <a:close/>
                <a:moveTo>
                  <a:pt x="10692" y="666"/>
                </a:moveTo>
                <a:cubicBezTo>
                  <a:pt x="10692" y="666"/>
                  <a:pt x="10723" y="666"/>
                  <a:pt x="10692" y="666"/>
                </a:cubicBezTo>
                <a:close/>
                <a:moveTo>
                  <a:pt x="20665" y="13440"/>
                </a:moveTo>
                <a:cubicBezTo>
                  <a:pt x="20665" y="13456"/>
                  <a:pt x="20638" y="13456"/>
                  <a:pt x="20612" y="13456"/>
                </a:cubicBezTo>
                <a:cubicBezTo>
                  <a:pt x="20638" y="13471"/>
                  <a:pt x="20638" y="13456"/>
                  <a:pt x="20665" y="13440"/>
                </a:cubicBezTo>
                <a:close/>
                <a:moveTo>
                  <a:pt x="9398" y="363"/>
                </a:moveTo>
                <a:cubicBezTo>
                  <a:pt x="9398" y="363"/>
                  <a:pt x="9372" y="345"/>
                  <a:pt x="9398" y="363"/>
                </a:cubicBezTo>
                <a:close/>
                <a:moveTo>
                  <a:pt x="9287" y="394"/>
                </a:moveTo>
                <a:cubicBezTo>
                  <a:pt x="9287" y="394"/>
                  <a:pt x="9287" y="363"/>
                  <a:pt x="9287" y="394"/>
                </a:cubicBezTo>
                <a:close/>
                <a:moveTo>
                  <a:pt x="9287" y="394"/>
                </a:moveTo>
                <a:cubicBezTo>
                  <a:pt x="9287" y="394"/>
                  <a:pt x="9287" y="410"/>
                  <a:pt x="9287" y="394"/>
                </a:cubicBezTo>
                <a:close/>
                <a:moveTo>
                  <a:pt x="9149" y="425"/>
                </a:moveTo>
                <a:cubicBezTo>
                  <a:pt x="9149" y="425"/>
                  <a:pt x="9149" y="425"/>
                  <a:pt x="9149" y="443"/>
                </a:cubicBezTo>
                <a:cubicBezTo>
                  <a:pt x="9176" y="425"/>
                  <a:pt x="9149" y="425"/>
                  <a:pt x="9149" y="425"/>
                </a:cubicBezTo>
                <a:close/>
                <a:moveTo>
                  <a:pt x="9096" y="459"/>
                </a:moveTo>
                <a:cubicBezTo>
                  <a:pt x="9123" y="459"/>
                  <a:pt x="9149" y="443"/>
                  <a:pt x="9149" y="443"/>
                </a:cubicBezTo>
                <a:cubicBezTo>
                  <a:pt x="9123" y="443"/>
                  <a:pt x="9123" y="443"/>
                  <a:pt x="9096" y="443"/>
                </a:cubicBezTo>
                <a:cubicBezTo>
                  <a:pt x="9096" y="443"/>
                  <a:pt x="9096" y="443"/>
                  <a:pt x="9096" y="459"/>
                </a:cubicBezTo>
                <a:close/>
                <a:moveTo>
                  <a:pt x="9069" y="474"/>
                </a:moveTo>
                <a:cubicBezTo>
                  <a:pt x="9096" y="474"/>
                  <a:pt x="9096" y="459"/>
                  <a:pt x="9096" y="459"/>
                </a:cubicBezTo>
                <a:cubicBezTo>
                  <a:pt x="9069" y="443"/>
                  <a:pt x="9069" y="459"/>
                  <a:pt x="9069" y="474"/>
                </a:cubicBezTo>
                <a:close/>
                <a:moveTo>
                  <a:pt x="9012" y="490"/>
                </a:moveTo>
                <a:cubicBezTo>
                  <a:pt x="9038" y="490"/>
                  <a:pt x="9069" y="474"/>
                  <a:pt x="9069" y="474"/>
                </a:cubicBezTo>
                <a:cubicBezTo>
                  <a:pt x="9038" y="459"/>
                  <a:pt x="9012" y="474"/>
                  <a:pt x="9012" y="490"/>
                </a:cubicBezTo>
                <a:close/>
                <a:moveTo>
                  <a:pt x="8874" y="539"/>
                </a:moveTo>
                <a:cubicBezTo>
                  <a:pt x="8932" y="523"/>
                  <a:pt x="8985" y="523"/>
                  <a:pt x="9012" y="490"/>
                </a:cubicBezTo>
                <a:cubicBezTo>
                  <a:pt x="8958" y="474"/>
                  <a:pt x="8958" y="505"/>
                  <a:pt x="8900" y="505"/>
                </a:cubicBezTo>
                <a:cubicBezTo>
                  <a:pt x="8900" y="523"/>
                  <a:pt x="8874" y="523"/>
                  <a:pt x="8874" y="539"/>
                </a:cubicBezTo>
                <a:close/>
                <a:moveTo>
                  <a:pt x="8709" y="570"/>
                </a:moveTo>
                <a:cubicBezTo>
                  <a:pt x="8709" y="586"/>
                  <a:pt x="8683" y="586"/>
                  <a:pt x="8683" y="601"/>
                </a:cubicBezTo>
                <a:cubicBezTo>
                  <a:pt x="8763" y="586"/>
                  <a:pt x="8847" y="570"/>
                  <a:pt x="8874" y="539"/>
                </a:cubicBezTo>
                <a:cubicBezTo>
                  <a:pt x="8820" y="523"/>
                  <a:pt x="8820" y="555"/>
                  <a:pt x="8763" y="555"/>
                </a:cubicBezTo>
                <a:cubicBezTo>
                  <a:pt x="8763" y="555"/>
                  <a:pt x="8736" y="570"/>
                  <a:pt x="8709" y="570"/>
                </a:cubicBezTo>
                <a:close/>
                <a:moveTo>
                  <a:pt x="11243" y="601"/>
                </a:moveTo>
                <a:cubicBezTo>
                  <a:pt x="11243" y="601"/>
                  <a:pt x="11243" y="570"/>
                  <a:pt x="11243" y="601"/>
                </a:cubicBezTo>
                <a:close/>
                <a:moveTo>
                  <a:pt x="10278" y="1549"/>
                </a:moveTo>
                <a:cubicBezTo>
                  <a:pt x="10278" y="1549"/>
                  <a:pt x="10252" y="1533"/>
                  <a:pt x="10278" y="1549"/>
                </a:cubicBezTo>
                <a:close/>
                <a:moveTo>
                  <a:pt x="10278" y="1549"/>
                </a:moveTo>
                <a:cubicBezTo>
                  <a:pt x="10225" y="1549"/>
                  <a:pt x="10198" y="1564"/>
                  <a:pt x="10198" y="1582"/>
                </a:cubicBezTo>
                <a:cubicBezTo>
                  <a:pt x="10225" y="1582"/>
                  <a:pt x="10252" y="1564"/>
                  <a:pt x="10278" y="1549"/>
                </a:cubicBezTo>
                <a:close/>
                <a:moveTo>
                  <a:pt x="10198" y="1582"/>
                </a:moveTo>
                <a:cubicBezTo>
                  <a:pt x="10140" y="1582"/>
                  <a:pt x="10114" y="1598"/>
                  <a:pt x="10114" y="1613"/>
                </a:cubicBezTo>
                <a:cubicBezTo>
                  <a:pt x="10140" y="1613"/>
                  <a:pt x="10172" y="1598"/>
                  <a:pt x="10198" y="1582"/>
                </a:cubicBezTo>
                <a:close/>
                <a:moveTo>
                  <a:pt x="10305" y="1598"/>
                </a:moveTo>
                <a:cubicBezTo>
                  <a:pt x="10305" y="1598"/>
                  <a:pt x="10305" y="1549"/>
                  <a:pt x="10305" y="1598"/>
                </a:cubicBezTo>
                <a:close/>
                <a:moveTo>
                  <a:pt x="9923" y="1629"/>
                </a:moveTo>
                <a:cubicBezTo>
                  <a:pt x="9923" y="1629"/>
                  <a:pt x="9949" y="1564"/>
                  <a:pt x="9923" y="1629"/>
                </a:cubicBezTo>
                <a:close/>
                <a:moveTo>
                  <a:pt x="10305" y="1598"/>
                </a:moveTo>
                <a:cubicBezTo>
                  <a:pt x="10278" y="1598"/>
                  <a:pt x="10278" y="1613"/>
                  <a:pt x="10278" y="1613"/>
                </a:cubicBezTo>
                <a:cubicBezTo>
                  <a:pt x="10278" y="1613"/>
                  <a:pt x="10305" y="1613"/>
                  <a:pt x="10305" y="1598"/>
                </a:cubicBezTo>
                <a:close/>
                <a:moveTo>
                  <a:pt x="10114" y="1613"/>
                </a:moveTo>
                <a:cubicBezTo>
                  <a:pt x="10060" y="1613"/>
                  <a:pt x="10034" y="1629"/>
                  <a:pt x="10034" y="1647"/>
                </a:cubicBezTo>
                <a:cubicBezTo>
                  <a:pt x="10060" y="1647"/>
                  <a:pt x="10087" y="1629"/>
                  <a:pt x="10114" y="1613"/>
                </a:cubicBezTo>
                <a:close/>
                <a:moveTo>
                  <a:pt x="10278" y="1613"/>
                </a:moveTo>
                <a:cubicBezTo>
                  <a:pt x="10225" y="1613"/>
                  <a:pt x="10225" y="1613"/>
                  <a:pt x="10225" y="1629"/>
                </a:cubicBezTo>
                <a:cubicBezTo>
                  <a:pt x="10252" y="1629"/>
                  <a:pt x="10252" y="1629"/>
                  <a:pt x="10278" y="1613"/>
                </a:cubicBezTo>
                <a:close/>
                <a:moveTo>
                  <a:pt x="10225" y="1629"/>
                </a:moveTo>
                <a:cubicBezTo>
                  <a:pt x="10172" y="1629"/>
                  <a:pt x="10140" y="1647"/>
                  <a:pt x="10140" y="1663"/>
                </a:cubicBezTo>
                <a:cubicBezTo>
                  <a:pt x="10172" y="1663"/>
                  <a:pt x="10198" y="1647"/>
                  <a:pt x="10225" y="1629"/>
                </a:cubicBezTo>
                <a:close/>
                <a:moveTo>
                  <a:pt x="10140" y="1663"/>
                </a:moveTo>
                <a:cubicBezTo>
                  <a:pt x="10087" y="1663"/>
                  <a:pt x="10060" y="1678"/>
                  <a:pt x="10060" y="1694"/>
                </a:cubicBezTo>
                <a:cubicBezTo>
                  <a:pt x="10087" y="1694"/>
                  <a:pt x="10114" y="1678"/>
                  <a:pt x="10140" y="1663"/>
                </a:cubicBezTo>
                <a:close/>
                <a:moveTo>
                  <a:pt x="4687" y="1725"/>
                </a:moveTo>
                <a:cubicBezTo>
                  <a:pt x="4687" y="1725"/>
                  <a:pt x="4687" y="1678"/>
                  <a:pt x="4687" y="1725"/>
                </a:cubicBezTo>
                <a:close/>
                <a:moveTo>
                  <a:pt x="4687" y="1725"/>
                </a:moveTo>
                <a:cubicBezTo>
                  <a:pt x="4660" y="1725"/>
                  <a:pt x="4634" y="1725"/>
                  <a:pt x="4634" y="1743"/>
                </a:cubicBezTo>
                <a:cubicBezTo>
                  <a:pt x="4660" y="1743"/>
                  <a:pt x="4687" y="1743"/>
                  <a:pt x="4687" y="1725"/>
                </a:cubicBezTo>
                <a:close/>
                <a:moveTo>
                  <a:pt x="11767" y="1743"/>
                </a:moveTo>
                <a:cubicBezTo>
                  <a:pt x="11767" y="1743"/>
                  <a:pt x="11767" y="1725"/>
                  <a:pt x="11767" y="1743"/>
                </a:cubicBezTo>
                <a:close/>
                <a:moveTo>
                  <a:pt x="4634" y="1743"/>
                </a:moveTo>
                <a:cubicBezTo>
                  <a:pt x="4576" y="1743"/>
                  <a:pt x="4549" y="1758"/>
                  <a:pt x="4549" y="1774"/>
                </a:cubicBezTo>
                <a:cubicBezTo>
                  <a:pt x="4603" y="1774"/>
                  <a:pt x="4634" y="1758"/>
                  <a:pt x="4634" y="1743"/>
                </a:cubicBezTo>
                <a:close/>
                <a:moveTo>
                  <a:pt x="11767" y="1743"/>
                </a:moveTo>
                <a:cubicBezTo>
                  <a:pt x="11740" y="1743"/>
                  <a:pt x="11714" y="1758"/>
                  <a:pt x="11687" y="1774"/>
                </a:cubicBezTo>
                <a:cubicBezTo>
                  <a:pt x="11740" y="1774"/>
                  <a:pt x="11767" y="1758"/>
                  <a:pt x="11767" y="1743"/>
                </a:cubicBezTo>
                <a:close/>
                <a:moveTo>
                  <a:pt x="4549" y="1774"/>
                </a:moveTo>
                <a:cubicBezTo>
                  <a:pt x="4523" y="1774"/>
                  <a:pt x="4492" y="1774"/>
                  <a:pt x="4492" y="1789"/>
                </a:cubicBezTo>
                <a:cubicBezTo>
                  <a:pt x="4523" y="1789"/>
                  <a:pt x="4549" y="1789"/>
                  <a:pt x="4549" y="1774"/>
                </a:cubicBezTo>
                <a:close/>
                <a:moveTo>
                  <a:pt x="4492" y="1789"/>
                </a:moveTo>
                <a:cubicBezTo>
                  <a:pt x="4438" y="1789"/>
                  <a:pt x="4385" y="1805"/>
                  <a:pt x="4354" y="1839"/>
                </a:cubicBezTo>
                <a:cubicBezTo>
                  <a:pt x="4412" y="1839"/>
                  <a:pt x="4465" y="1823"/>
                  <a:pt x="4492" y="1789"/>
                </a:cubicBezTo>
                <a:close/>
                <a:moveTo>
                  <a:pt x="11189" y="2095"/>
                </a:moveTo>
                <a:cubicBezTo>
                  <a:pt x="11189" y="2095"/>
                  <a:pt x="11189" y="2079"/>
                  <a:pt x="11189" y="2095"/>
                </a:cubicBezTo>
                <a:close/>
                <a:moveTo>
                  <a:pt x="11189" y="2095"/>
                </a:moveTo>
                <a:cubicBezTo>
                  <a:pt x="11163" y="2095"/>
                  <a:pt x="11163" y="2095"/>
                  <a:pt x="11136" y="2111"/>
                </a:cubicBezTo>
                <a:cubicBezTo>
                  <a:pt x="11189" y="2111"/>
                  <a:pt x="11189" y="2111"/>
                  <a:pt x="11189" y="2095"/>
                </a:cubicBezTo>
                <a:close/>
                <a:moveTo>
                  <a:pt x="11136" y="2111"/>
                </a:moveTo>
                <a:cubicBezTo>
                  <a:pt x="11136" y="2111"/>
                  <a:pt x="11105" y="2111"/>
                  <a:pt x="11105" y="2126"/>
                </a:cubicBezTo>
                <a:cubicBezTo>
                  <a:pt x="11136" y="2126"/>
                  <a:pt x="11136" y="2126"/>
                  <a:pt x="11136" y="2111"/>
                </a:cubicBezTo>
                <a:close/>
                <a:moveTo>
                  <a:pt x="11105" y="2126"/>
                </a:moveTo>
                <a:cubicBezTo>
                  <a:pt x="11105" y="2126"/>
                  <a:pt x="11078" y="2126"/>
                  <a:pt x="11078" y="2144"/>
                </a:cubicBezTo>
                <a:cubicBezTo>
                  <a:pt x="11105" y="2144"/>
                  <a:pt x="11105" y="2144"/>
                  <a:pt x="11105" y="2126"/>
                </a:cubicBezTo>
                <a:close/>
                <a:moveTo>
                  <a:pt x="12127" y="2287"/>
                </a:moveTo>
                <a:cubicBezTo>
                  <a:pt x="12127" y="2287"/>
                  <a:pt x="12127" y="2271"/>
                  <a:pt x="12127" y="2287"/>
                </a:cubicBezTo>
                <a:close/>
                <a:moveTo>
                  <a:pt x="7358" y="2706"/>
                </a:moveTo>
                <a:cubicBezTo>
                  <a:pt x="7358" y="2706"/>
                  <a:pt x="7358" y="2706"/>
                  <a:pt x="7358" y="2722"/>
                </a:cubicBezTo>
                <a:cubicBezTo>
                  <a:pt x="7385" y="2706"/>
                  <a:pt x="7385" y="2706"/>
                  <a:pt x="7358" y="2706"/>
                </a:cubicBezTo>
                <a:close/>
                <a:moveTo>
                  <a:pt x="6945" y="2867"/>
                </a:moveTo>
                <a:cubicBezTo>
                  <a:pt x="7003" y="2867"/>
                  <a:pt x="7003" y="2848"/>
                  <a:pt x="7003" y="2848"/>
                </a:cubicBezTo>
                <a:cubicBezTo>
                  <a:pt x="6972" y="2833"/>
                  <a:pt x="6972" y="2848"/>
                  <a:pt x="6945" y="2867"/>
                </a:cubicBezTo>
                <a:close/>
                <a:moveTo>
                  <a:pt x="6945" y="2867"/>
                </a:moveTo>
                <a:cubicBezTo>
                  <a:pt x="6945" y="2867"/>
                  <a:pt x="6945" y="2913"/>
                  <a:pt x="6945" y="2867"/>
                </a:cubicBezTo>
                <a:close/>
                <a:moveTo>
                  <a:pt x="11492" y="3330"/>
                </a:moveTo>
                <a:cubicBezTo>
                  <a:pt x="11492" y="3330"/>
                  <a:pt x="11492" y="3314"/>
                  <a:pt x="11492" y="3330"/>
                </a:cubicBezTo>
                <a:close/>
                <a:moveTo>
                  <a:pt x="11492" y="3330"/>
                </a:moveTo>
                <a:cubicBezTo>
                  <a:pt x="11465" y="3330"/>
                  <a:pt x="11465" y="3348"/>
                  <a:pt x="11465" y="3348"/>
                </a:cubicBezTo>
                <a:cubicBezTo>
                  <a:pt x="11492" y="3364"/>
                  <a:pt x="11492" y="3348"/>
                  <a:pt x="11492" y="3330"/>
                </a:cubicBezTo>
                <a:close/>
                <a:moveTo>
                  <a:pt x="11465" y="3348"/>
                </a:moveTo>
                <a:cubicBezTo>
                  <a:pt x="11380" y="3348"/>
                  <a:pt x="11380" y="3395"/>
                  <a:pt x="11327" y="3410"/>
                </a:cubicBezTo>
                <a:cubicBezTo>
                  <a:pt x="11407" y="3410"/>
                  <a:pt x="11438" y="3379"/>
                  <a:pt x="11465" y="3348"/>
                </a:cubicBezTo>
                <a:close/>
                <a:moveTo>
                  <a:pt x="11327" y="3410"/>
                </a:moveTo>
                <a:cubicBezTo>
                  <a:pt x="11300" y="3410"/>
                  <a:pt x="11300" y="3426"/>
                  <a:pt x="11300" y="3426"/>
                </a:cubicBezTo>
                <a:cubicBezTo>
                  <a:pt x="11327" y="3444"/>
                  <a:pt x="11327" y="3426"/>
                  <a:pt x="11327" y="3410"/>
                </a:cubicBezTo>
                <a:close/>
                <a:moveTo>
                  <a:pt x="1518" y="3540"/>
                </a:moveTo>
                <a:cubicBezTo>
                  <a:pt x="1465" y="3620"/>
                  <a:pt x="1518" y="3685"/>
                  <a:pt x="1545" y="3700"/>
                </a:cubicBezTo>
                <a:cubicBezTo>
                  <a:pt x="1629" y="3845"/>
                  <a:pt x="1545" y="3475"/>
                  <a:pt x="1518" y="3540"/>
                </a:cubicBezTo>
                <a:close/>
                <a:moveTo>
                  <a:pt x="1354" y="4969"/>
                </a:moveTo>
                <a:cubicBezTo>
                  <a:pt x="1380" y="4951"/>
                  <a:pt x="1243" y="4889"/>
                  <a:pt x="1354" y="4855"/>
                </a:cubicBezTo>
                <a:cubicBezTo>
                  <a:pt x="1158" y="4793"/>
                  <a:pt x="1296" y="4984"/>
                  <a:pt x="1354" y="4969"/>
                </a:cubicBezTo>
                <a:close/>
                <a:moveTo>
                  <a:pt x="15927" y="5497"/>
                </a:moveTo>
                <a:cubicBezTo>
                  <a:pt x="15980" y="5512"/>
                  <a:pt x="16038" y="5562"/>
                  <a:pt x="16092" y="5546"/>
                </a:cubicBezTo>
                <a:cubicBezTo>
                  <a:pt x="15954" y="5481"/>
                  <a:pt x="15652" y="5417"/>
                  <a:pt x="15927" y="5497"/>
                </a:cubicBezTo>
                <a:close/>
                <a:moveTo>
                  <a:pt x="12869" y="5898"/>
                </a:moveTo>
                <a:cubicBezTo>
                  <a:pt x="12869" y="5914"/>
                  <a:pt x="12954" y="5898"/>
                  <a:pt x="12954" y="5883"/>
                </a:cubicBezTo>
                <a:cubicBezTo>
                  <a:pt x="12923" y="5883"/>
                  <a:pt x="12843" y="5898"/>
                  <a:pt x="12869" y="5898"/>
                </a:cubicBezTo>
                <a:close/>
                <a:moveTo>
                  <a:pt x="13092" y="5914"/>
                </a:moveTo>
                <a:cubicBezTo>
                  <a:pt x="13092" y="5914"/>
                  <a:pt x="12954" y="5932"/>
                  <a:pt x="13092" y="5914"/>
                </a:cubicBezTo>
                <a:close/>
                <a:moveTo>
                  <a:pt x="13092" y="5914"/>
                </a:moveTo>
                <a:cubicBezTo>
                  <a:pt x="13092" y="5932"/>
                  <a:pt x="13092" y="5932"/>
                  <a:pt x="13092" y="5932"/>
                </a:cubicBezTo>
                <a:cubicBezTo>
                  <a:pt x="13118" y="5932"/>
                  <a:pt x="13172" y="5932"/>
                  <a:pt x="13198" y="5932"/>
                </a:cubicBezTo>
                <a:cubicBezTo>
                  <a:pt x="13198" y="5914"/>
                  <a:pt x="13118" y="5914"/>
                  <a:pt x="13092" y="5914"/>
                </a:cubicBezTo>
                <a:close/>
                <a:moveTo>
                  <a:pt x="665" y="6413"/>
                </a:moveTo>
                <a:cubicBezTo>
                  <a:pt x="665" y="6413"/>
                  <a:pt x="634" y="6413"/>
                  <a:pt x="665" y="6413"/>
                </a:cubicBezTo>
                <a:close/>
                <a:moveTo>
                  <a:pt x="12069" y="9269"/>
                </a:moveTo>
                <a:cubicBezTo>
                  <a:pt x="12069" y="9269"/>
                  <a:pt x="12069" y="9318"/>
                  <a:pt x="12069" y="9269"/>
                </a:cubicBezTo>
                <a:close/>
                <a:moveTo>
                  <a:pt x="11958" y="9300"/>
                </a:moveTo>
                <a:cubicBezTo>
                  <a:pt x="11958" y="9300"/>
                  <a:pt x="11989" y="9318"/>
                  <a:pt x="11958" y="9300"/>
                </a:cubicBezTo>
                <a:close/>
                <a:moveTo>
                  <a:pt x="11878" y="9318"/>
                </a:moveTo>
                <a:cubicBezTo>
                  <a:pt x="11878" y="9318"/>
                  <a:pt x="11878" y="9269"/>
                  <a:pt x="11878" y="9318"/>
                </a:cubicBezTo>
                <a:close/>
                <a:moveTo>
                  <a:pt x="11878" y="9318"/>
                </a:moveTo>
                <a:cubicBezTo>
                  <a:pt x="11852" y="9318"/>
                  <a:pt x="11820" y="9318"/>
                  <a:pt x="11820" y="9334"/>
                </a:cubicBezTo>
                <a:cubicBezTo>
                  <a:pt x="11852" y="9334"/>
                  <a:pt x="11878" y="9334"/>
                  <a:pt x="11878" y="9318"/>
                </a:cubicBezTo>
                <a:close/>
                <a:moveTo>
                  <a:pt x="11820" y="9334"/>
                </a:moveTo>
                <a:cubicBezTo>
                  <a:pt x="11794" y="9334"/>
                  <a:pt x="11767" y="9334"/>
                  <a:pt x="11767" y="9349"/>
                </a:cubicBezTo>
                <a:cubicBezTo>
                  <a:pt x="11794" y="9349"/>
                  <a:pt x="11820" y="9349"/>
                  <a:pt x="11820" y="9334"/>
                </a:cubicBezTo>
                <a:close/>
                <a:moveTo>
                  <a:pt x="11767" y="9349"/>
                </a:moveTo>
                <a:cubicBezTo>
                  <a:pt x="11740" y="9349"/>
                  <a:pt x="11714" y="9349"/>
                  <a:pt x="11714" y="9365"/>
                </a:cubicBezTo>
                <a:cubicBezTo>
                  <a:pt x="11740" y="9365"/>
                  <a:pt x="11767" y="9365"/>
                  <a:pt x="11767" y="9349"/>
                </a:cubicBezTo>
                <a:close/>
                <a:moveTo>
                  <a:pt x="11714" y="9365"/>
                </a:moveTo>
                <a:cubicBezTo>
                  <a:pt x="11714" y="9365"/>
                  <a:pt x="11714" y="9411"/>
                  <a:pt x="11714" y="9365"/>
                </a:cubicBezTo>
                <a:close/>
                <a:moveTo>
                  <a:pt x="11603" y="9396"/>
                </a:moveTo>
                <a:cubicBezTo>
                  <a:pt x="11603" y="9396"/>
                  <a:pt x="11629" y="9396"/>
                  <a:pt x="11603" y="9396"/>
                </a:cubicBezTo>
                <a:close/>
                <a:moveTo>
                  <a:pt x="11518" y="9411"/>
                </a:moveTo>
                <a:cubicBezTo>
                  <a:pt x="11518" y="9411"/>
                  <a:pt x="11518" y="9365"/>
                  <a:pt x="11518" y="9411"/>
                </a:cubicBezTo>
                <a:close/>
                <a:moveTo>
                  <a:pt x="9425" y="9443"/>
                </a:moveTo>
                <a:cubicBezTo>
                  <a:pt x="9483" y="9443"/>
                  <a:pt x="9536" y="9427"/>
                  <a:pt x="9563" y="9411"/>
                </a:cubicBezTo>
                <a:cubicBezTo>
                  <a:pt x="9483" y="9411"/>
                  <a:pt x="9452" y="9411"/>
                  <a:pt x="9425" y="9443"/>
                </a:cubicBezTo>
                <a:close/>
                <a:moveTo>
                  <a:pt x="11518" y="9411"/>
                </a:moveTo>
                <a:cubicBezTo>
                  <a:pt x="11492" y="9411"/>
                  <a:pt x="11465" y="9411"/>
                  <a:pt x="11465" y="9427"/>
                </a:cubicBezTo>
                <a:cubicBezTo>
                  <a:pt x="11492" y="9427"/>
                  <a:pt x="11518" y="9427"/>
                  <a:pt x="11518" y="9411"/>
                </a:cubicBezTo>
                <a:close/>
                <a:moveTo>
                  <a:pt x="11465" y="9427"/>
                </a:moveTo>
                <a:cubicBezTo>
                  <a:pt x="11465" y="9427"/>
                  <a:pt x="11465" y="9476"/>
                  <a:pt x="11465" y="9427"/>
                </a:cubicBezTo>
                <a:close/>
                <a:moveTo>
                  <a:pt x="9340" y="9458"/>
                </a:moveTo>
                <a:cubicBezTo>
                  <a:pt x="9372" y="9458"/>
                  <a:pt x="9425" y="9458"/>
                  <a:pt x="9425" y="9443"/>
                </a:cubicBezTo>
                <a:cubicBezTo>
                  <a:pt x="9372" y="9443"/>
                  <a:pt x="9340" y="9443"/>
                  <a:pt x="9340" y="9458"/>
                </a:cubicBezTo>
                <a:close/>
                <a:moveTo>
                  <a:pt x="9287" y="9476"/>
                </a:moveTo>
                <a:cubicBezTo>
                  <a:pt x="9314" y="9476"/>
                  <a:pt x="9340" y="9476"/>
                  <a:pt x="9340" y="9458"/>
                </a:cubicBezTo>
                <a:cubicBezTo>
                  <a:pt x="9314" y="9458"/>
                  <a:pt x="9287" y="9458"/>
                  <a:pt x="9287" y="9476"/>
                </a:cubicBezTo>
                <a:close/>
                <a:moveTo>
                  <a:pt x="11274" y="9458"/>
                </a:moveTo>
                <a:cubicBezTo>
                  <a:pt x="11274" y="9458"/>
                  <a:pt x="11274" y="9458"/>
                  <a:pt x="11274" y="9476"/>
                </a:cubicBezTo>
                <a:cubicBezTo>
                  <a:pt x="11354" y="9476"/>
                  <a:pt x="11327" y="9458"/>
                  <a:pt x="11274" y="9458"/>
                </a:cubicBezTo>
                <a:close/>
                <a:moveTo>
                  <a:pt x="9207" y="9492"/>
                </a:moveTo>
                <a:cubicBezTo>
                  <a:pt x="9234" y="9492"/>
                  <a:pt x="9287" y="9492"/>
                  <a:pt x="9287" y="9476"/>
                </a:cubicBezTo>
                <a:cubicBezTo>
                  <a:pt x="9234" y="9476"/>
                  <a:pt x="9207" y="9476"/>
                  <a:pt x="9207" y="9492"/>
                </a:cubicBezTo>
                <a:close/>
                <a:moveTo>
                  <a:pt x="11274" y="9476"/>
                </a:moveTo>
                <a:cubicBezTo>
                  <a:pt x="11274" y="9476"/>
                  <a:pt x="11274" y="9492"/>
                  <a:pt x="11274" y="9476"/>
                </a:cubicBezTo>
                <a:close/>
                <a:moveTo>
                  <a:pt x="9207" y="9492"/>
                </a:moveTo>
                <a:cubicBezTo>
                  <a:pt x="9207" y="9492"/>
                  <a:pt x="9123" y="9556"/>
                  <a:pt x="9207" y="9492"/>
                </a:cubicBezTo>
                <a:close/>
                <a:moveTo>
                  <a:pt x="11163" y="9507"/>
                </a:moveTo>
                <a:cubicBezTo>
                  <a:pt x="11163" y="9507"/>
                  <a:pt x="11189" y="9458"/>
                  <a:pt x="11163" y="9507"/>
                </a:cubicBezTo>
                <a:close/>
                <a:moveTo>
                  <a:pt x="11163" y="9507"/>
                </a:moveTo>
                <a:cubicBezTo>
                  <a:pt x="11163" y="9507"/>
                  <a:pt x="11163" y="9556"/>
                  <a:pt x="11163" y="9507"/>
                </a:cubicBezTo>
                <a:close/>
                <a:moveTo>
                  <a:pt x="8985" y="9538"/>
                </a:moveTo>
                <a:cubicBezTo>
                  <a:pt x="8985" y="9538"/>
                  <a:pt x="8985" y="9492"/>
                  <a:pt x="8985" y="9538"/>
                </a:cubicBezTo>
                <a:close/>
                <a:moveTo>
                  <a:pt x="11025" y="9538"/>
                </a:moveTo>
                <a:cubicBezTo>
                  <a:pt x="11025" y="9538"/>
                  <a:pt x="11052" y="9492"/>
                  <a:pt x="11025" y="9538"/>
                </a:cubicBezTo>
                <a:close/>
                <a:moveTo>
                  <a:pt x="8985" y="9538"/>
                </a:moveTo>
                <a:cubicBezTo>
                  <a:pt x="8932" y="9538"/>
                  <a:pt x="8900" y="9538"/>
                  <a:pt x="8900" y="9556"/>
                </a:cubicBezTo>
                <a:cubicBezTo>
                  <a:pt x="8932" y="9556"/>
                  <a:pt x="8985" y="9556"/>
                  <a:pt x="8985" y="9538"/>
                </a:cubicBezTo>
                <a:close/>
                <a:moveTo>
                  <a:pt x="11025" y="9538"/>
                </a:moveTo>
                <a:cubicBezTo>
                  <a:pt x="11025" y="9538"/>
                  <a:pt x="11025" y="9588"/>
                  <a:pt x="11025" y="9538"/>
                </a:cubicBezTo>
                <a:close/>
                <a:moveTo>
                  <a:pt x="8900" y="9556"/>
                </a:moveTo>
                <a:cubicBezTo>
                  <a:pt x="8874" y="9556"/>
                  <a:pt x="8847" y="9556"/>
                  <a:pt x="8847" y="9572"/>
                </a:cubicBezTo>
                <a:cubicBezTo>
                  <a:pt x="8874" y="9572"/>
                  <a:pt x="8900" y="9572"/>
                  <a:pt x="8900" y="9556"/>
                </a:cubicBezTo>
                <a:close/>
                <a:moveTo>
                  <a:pt x="10914" y="9572"/>
                </a:moveTo>
                <a:cubicBezTo>
                  <a:pt x="10914" y="9572"/>
                  <a:pt x="10940" y="9572"/>
                  <a:pt x="10914" y="9572"/>
                </a:cubicBezTo>
                <a:close/>
                <a:moveTo>
                  <a:pt x="8847" y="9572"/>
                </a:moveTo>
                <a:cubicBezTo>
                  <a:pt x="8820" y="9572"/>
                  <a:pt x="8763" y="9572"/>
                  <a:pt x="8763" y="9588"/>
                </a:cubicBezTo>
                <a:cubicBezTo>
                  <a:pt x="8789" y="9588"/>
                  <a:pt x="8847" y="9588"/>
                  <a:pt x="8847" y="9572"/>
                </a:cubicBezTo>
                <a:close/>
                <a:moveTo>
                  <a:pt x="10887" y="9572"/>
                </a:moveTo>
                <a:cubicBezTo>
                  <a:pt x="10887" y="9556"/>
                  <a:pt x="10829" y="9572"/>
                  <a:pt x="10829" y="9588"/>
                </a:cubicBezTo>
                <a:cubicBezTo>
                  <a:pt x="10856" y="9588"/>
                  <a:pt x="10914" y="9572"/>
                  <a:pt x="10887" y="9572"/>
                </a:cubicBezTo>
                <a:close/>
                <a:moveTo>
                  <a:pt x="8763" y="9588"/>
                </a:moveTo>
                <a:cubicBezTo>
                  <a:pt x="8736" y="9588"/>
                  <a:pt x="8683" y="9588"/>
                  <a:pt x="8683" y="9603"/>
                </a:cubicBezTo>
                <a:cubicBezTo>
                  <a:pt x="8709" y="9603"/>
                  <a:pt x="8763" y="9603"/>
                  <a:pt x="8763" y="9588"/>
                </a:cubicBezTo>
                <a:close/>
                <a:moveTo>
                  <a:pt x="10776" y="9603"/>
                </a:moveTo>
                <a:cubicBezTo>
                  <a:pt x="10776" y="9603"/>
                  <a:pt x="10776" y="9588"/>
                  <a:pt x="10776" y="9603"/>
                </a:cubicBezTo>
                <a:close/>
                <a:moveTo>
                  <a:pt x="8683" y="9603"/>
                </a:moveTo>
                <a:cubicBezTo>
                  <a:pt x="8656" y="9603"/>
                  <a:pt x="8598" y="9603"/>
                  <a:pt x="8598" y="9619"/>
                </a:cubicBezTo>
                <a:cubicBezTo>
                  <a:pt x="8625" y="9619"/>
                  <a:pt x="8683" y="9619"/>
                  <a:pt x="8683" y="9603"/>
                </a:cubicBezTo>
                <a:close/>
                <a:moveTo>
                  <a:pt x="8598" y="9619"/>
                </a:moveTo>
                <a:cubicBezTo>
                  <a:pt x="8545" y="9619"/>
                  <a:pt x="8487" y="9619"/>
                  <a:pt x="8460" y="9652"/>
                </a:cubicBezTo>
                <a:cubicBezTo>
                  <a:pt x="8518" y="9652"/>
                  <a:pt x="8572" y="9637"/>
                  <a:pt x="8598" y="9619"/>
                </a:cubicBezTo>
                <a:close/>
                <a:moveTo>
                  <a:pt x="10638" y="9637"/>
                </a:moveTo>
                <a:cubicBezTo>
                  <a:pt x="10638" y="9637"/>
                  <a:pt x="10665" y="9588"/>
                  <a:pt x="10638" y="9637"/>
                </a:cubicBezTo>
                <a:close/>
                <a:moveTo>
                  <a:pt x="10638" y="9637"/>
                </a:moveTo>
                <a:cubicBezTo>
                  <a:pt x="10638" y="9637"/>
                  <a:pt x="10638" y="9683"/>
                  <a:pt x="10638" y="9637"/>
                </a:cubicBezTo>
                <a:close/>
                <a:moveTo>
                  <a:pt x="8460" y="9652"/>
                </a:moveTo>
                <a:cubicBezTo>
                  <a:pt x="8434" y="9652"/>
                  <a:pt x="8380" y="9652"/>
                  <a:pt x="8380" y="9668"/>
                </a:cubicBezTo>
                <a:cubicBezTo>
                  <a:pt x="8407" y="9668"/>
                  <a:pt x="8460" y="9668"/>
                  <a:pt x="8460" y="9652"/>
                </a:cubicBezTo>
                <a:close/>
                <a:moveTo>
                  <a:pt x="10500" y="9668"/>
                </a:moveTo>
                <a:cubicBezTo>
                  <a:pt x="10500" y="9668"/>
                  <a:pt x="10527" y="9619"/>
                  <a:pt x="10500" y="9668"/>
                </a:cubicBezTo>
                <a:close/>
                <a:moveTo>
                  <a:pt x="13340" y="9717"/>
                </a:moveTo>
                <a:cubicBezTo>
                  <a:pt x="13420" y="9699"/>
                  <a:pt x="13474" y="9668"/>
                  <a:pt x="13532" y="9652"/>
                </a:cubicBezTo>
                <a:cubicBezTo>
                  <a:pt x="13420" y="9652"/>
                  <a:pt x="13367" y="9683"/>
                  <a:pt x="13340" y="9717"/>
                </a:cubicBezTo>
                <a:close/>
                <a:moveTo>
                  <a:pt x="8380" y="9668"/>
                </a:moveTo>
                <a:cubicBezTo>
                  <a:pt x="8349" y="9668"/>
                  <a:pt x="8296" y="9668"/>
                  <a:pt x="8296" y="9683"/>
                </a:cubicBezTo>
                <a:cubicBezTo>
                  <a:pt x="8323" y="9683"/>
                  <a:pt x="8380" y="9683"/>
                  <a:pt x="8380" y="9668"/>
                </a:cubicBezTo>
                <a:close/>
                <a:moveTo>
                  <a:pt x="10500" y="9668"/>
                </a:moveTo>
                <a:cubicBezTo>
                  <a:pt x="10500" y="9668"/>
                  <a:pt x="10500" y="9717"/>
                  <a:pt x="10500" y="9668"/>
                </a:cubicBezTo>
                <a:close/>
                <a:moveTo>
                  <a:pt x="8296" y="9683"/>
                </a:moveTo>
                <a:cubicBezTo>
                  <a:pt x="8269" y="9683"/>
                  <a:pt x="8212" y="9683"/>
                  <a:pt x="8212" y="9699"/>
                </a:cubicBezTo>
                <a:cubicBezTo>
                  <a:pt x="8238" y="9699"/>
                  <a:pt x="8296" y="9699"/>
                  <a:pt x="8296" y="9683"/>
                </a:cubicBezTo>
                <a:close/>
                <a:moveTo>
                  <a:pt x="10416" y="9699"/>
                </a:moveTo>
                <a:close/>
                <a:moveTo>
                  <a:pt x="8212" y="9699"/>
                </a:moveTo>
                <a:cubicBezTo>
                  <a:pt x="8185" y="9699"/>
                  <a:pt x="8132" y="9699"/>
                  <a:pt x="8132" y="9717"/>
                </a:cubicBezTo>
                <a:cubicBezTo>
                  <a:pt x="8158" y="9717"/>
                  <a:pt x="8212" y="9717"/>
                  <a:pt x="8212" y="9699"/>
                </a:cubicBezTo>
                <a:close/>
                <a:moveTo>
                  <a:pt x="10389" y="9699"/>
                </a:moveTo>
                <a:cubicBezTo>
                  <a:pt x="10363" y="9683"/>
                  <a:pt x="10305" y="9699"/>
                  <a:pt x="10336" y="9717"/>
                </a:cubicBezTo>
                <a:lnTo>
                  <a:pt x="10389" y="9699"/>
                </a:lnTo>
                <a:close/>
                <a:moveTo>
                  <a:pt x="8132" y="9717"/>
                </a:moveTo>
                <a:cubicBezTo>
                  <a:pt x="8132" y="9717"/>
                  <a:pt x="8132" y="9764"/>
                  <a:pt x="8132" y="9717"/>
                </a:cubicBezTo>
                <a:close/>
                <a:moveTo>
                  <a:pt x="13283" y="9733"/>
                </a:moveTo>
                <a:cubicBezTo>
                  <a:pt x="13309" y="9733"/>
                  <a:pt x="13340" y="9717"/>
                  <a:pt x="13340" y="9717"/>
                </a:cubicBezTo>
                <a:cubicBezTo>
                  <a:pt x="13309" y="9717"/>
                  <a:pt x="13283" y="9717"/>
                  <a:pt x="13283" y="9733"/>
                </a:cubicBezTo>
                <a:close/>
                <a:moveTo>
                  <a:pt x="7994" y="9748"/>
                </a:moveTo>
                <a:cubicBezTo>
                  <a:pt x="7994" y="9748"/>
                  <a:pt x="7994" y="9699"/>
                  <a:pt x="7994" y="9748"/>
                </a:cubicBezTo>
                <a:close/>
                <a:moveTo>
                  <a:pt x="10252" y="9733"/>
                </a:moveTo>
                <a:cubicBezTo>
                  <a:pt x="10225" y="9717"/>
                  <a:pt x="10172" y="9733"/>
                  <a:pt x="10198" y="9748"/>
                </a:cubicBezTo>
                <a:lnTo>
                  <a:pt x="10252" y="9733"/>
                </a:lnTo>
                <a:close/>
                <a:moveTo>
                  <a:pt x="13229" y="9748"/>
                </a:moveTo>
                <a:cubicBezTo>
                  <a:pt x="13256" y="9748"/>
                  <a:pt x="13283" y="9733"/>
                  <a:pt x="13283" y="9733"/>
                </a:cubicBezTo>
                <a:cubicBezTo>
                  <a:pt x="13256" y="9733"/>
                  <a:pt x="13229" y="9733"/>
                  <a:pt x="13229" y="9748"/>
                </a:cubicBezTo>
                <a:close/>
                <a:moveTo>
                  <a:pt x="7994" y="9748"/>
                </a:moveTo>
                <a:cubicBezTo>
                  <a:pt x="7967" y="9748"/>
                  <a:pt x="7909" y="9748"/>
                  <a:pt x="7909" y="9764"/>
                </a:cubicBezTo>
                <a:cubicBezTo>
                  <a:pt x="7967" y="9764"/>
                  <a:pt x="7994" y="9764"/>
                  <a:pt x="7994" y="9748"/>
                </a:cubicBezTo>
                <a:close/>
                <a:moveTo>
                  <a:pt x="10140" y="9764"/>
                </a:moveTo>
                <a:cubicBezTo>
                  <a:pt x="10140" y="9764"/>
                  <a:pt x="10114" y="9748"/>
                  <a:pt x="10140" y="9764"/>
                </a:cubicBezTo>
                <a:close/>
                <a:moveTo>
                  <a:pt x="13172" y="9764"/>
                </a:moveTo>
                <a:cubicBezTo>
                  <a:pt x="13198" y="9764"/>
                  <a:pt x="13229" y="9748"/>
                  <a:pt x="13229" y="9748"/>
                </a:cubicBezTo>
                <a:cubicBezTo>
                  <a:pt x="13198" y="9748"/>
                  <a:pt x="13172" y="9748"/>
                  <a:pt x="13172" y="9764"/>
                </a:cubicBezTo>
                <a:close/>
                <a:moveTo>
                  <a:pt x="7909" y="9764"/>
                </a:moveTo>
                <a:cubicBezTo>
                  <a:pt x="7883" y="9764"/>
                  <a:pt x="7829" y="9764"/>
                  <a:pt x="7829" y="9779"/>
                </a:cubicBezTo>
                <a:cubicBezTo>
                  <a:pt x="7883" y="9779"/>
                  <a:pt x="7909" y="9779"/>
                  <a:pt x="7909" y="9764"/>
                </a:cubicBezTo>
                <a:close/>
                <a:moveTo>
                  <a:pt x="10114" y="9764"/>
                </a:moveTo>
                <a:cubicBezTo>
                  <a:pt x="10087" y="9748"/>
                  <a:pt x="10034" y="9764"/>
                  <a:pt x="10060" y="9779"/>
                </a:cubicBezTo>
                <a:lnTo>
                  <a:pt x="10114" y="9764"/>
                </a:lnTo>
                <a:close/>
                <a:moveTo>
                  <a:pt x="13034" y="9813"/>
                </a:moveTo>
                <a:cubicBezTo>
                  <a:pt x="13092" y="9797"/>
                  <a:pt x="13145" y="9797"/>
                  <a:pt x="13172" y="9764"/>
                </a:cubicBezTo>
                <a:cubicBezTo>
                  <a:pt x="13118" y="9764"/>
                  <a:pt x="13060" y="9779"/>
                  <a:pt x="13034" y="9813"/>
                </a:cubicBezTo>
                <a:close/>
                <a:moveTo>
                  <a:pt x="7829" y="9779"/>
                </a:moveTo>
                <a:cubicBezTo>
                  <a:pt x="7798" y="9779"/>
                  <a:pt x="7745" y="9779"/>
                  <a:pt x="7745" y="9797"/>
                </a:cubicBezTo>
                <a:cubicBezTo>
                  <a:pt x="7798" y="9797"/>
                  <a:pt x="7829" y="9797"/>
                  <a:pt x="7829" y="9779"/>
                </a:cubicBezTo>
                <a:close/>
                <a:moveTo>
                  <a:pt x="7745" y="9797"/>
                </a:moveTo>
                <a:cubicBezTo>
                  <a:pt x="7718" y="9797"/>
                  <a:pt x="7660" y="9797"/>
                  <a:pt x="7660" y="9813"/>
                </a:cubicBezTo>
                <a:cubicBezTo>
                  <a:pt x="7718" y="9813"/>
                  <a:pt x="7745" y="9813"/>
                  <a:pt x="7745" y="9797"/>
                </a:cubicBezTo>
                <a:close/>
                <a:moveTo>
                  <a:pt x="9976" y="9797"/>
                </a:moveTo>
                <a:cubicBezTo>
                  <a:pt x="9949" y="9779"/>
                  <a:pt x="9892" y="9797"/>
                  <a:pt x="9923" y="9813"/>
                </a:cubicBezTo>
                <a:lnTo>
                  <a:pt x="9976" y="9797"/>
                </a:lnTo>
                <a:close/>
                <a:moveTo>
                  <a:pt x="7660" y="9813"/>
                </a:moveTo>
                <a:cubicBezTo>
                  <a:pt x="7634" y="9813"/>
                  <a:pt x="7580" y="9813"/>
                  <a:pt x="7580" y="9828"/>
                </a:cubicBezTo>
                <a:cubicBezTo>
                  <a:pt x="7634" y="9828"/>
                  <a:pt x="7660" y="9828"/>
                  <a:pt x="7660" y="9813"/>
                </a:cubicBezTo>
                <a:close/>
                <a:moveTo>
                  <a:pt x="12980" y="9828"/>
                </a:moveTo>
                <a:cubicBezTo>
                  <a:pt x="13007" y="9828"/>
                  <a:pt x="13034" y="9813"/>
                  <a:pt x="13034" y="9813"/>
                </a:cubicBezTo>
                <a:cubicBezTo>
                  <a:pt x="13007" y="9813"/>
                  <a:pt x="12980" y="9813"/>
                  <a:pt x="12980" y="9828"/>
                </a:cubicBezTo>
                <a:close/>
                <a:moveTo>
                  <a:pt x="7580" y="9828"/>
                </a:moveTo>
                <a:cubicBezTo>
                  <a:pt x="7580" y="9828"/>
                  <a:pt x="7580" y="9878"/>
                  <a:pt x="7580" y="9828"/>
                </a:cubicBezTo>
                <a:close/>
                <a:moveTo>
                  <a:pt x="9838" y="9828"/>
                </a:moveTo>
                <a:cubicBezTo>
                  <a:pt x="9812" y="9813"/>
                  <a:pt x="9754" y="9828"/>
                  <a:pt x="9785" y="9844"/>
                </a:cubicBezTo>
                <a:lnTo>
                  <a:pt x="9838" y="9828"/>
                </a:lnTo>
                <a:close/>
                <a:moveTo>
                  <a:pt x="12923" y="9844"/>
                </a:moveTo>
                <a:cubicBezTo>
                  <a:pt x="12954" y="9844"/>
                  <a:pt x="12980" y="9828"/>
                  <a:pt x="12980" y="9828"/>
                </a:cubicBezTo>
                <a:cubicBezTo>
                  <a:pt x="12954" y="9813"/>
                  <a:pt x="12923" y="9828"/>
                  <a:pt x="12923" y="9844"/>
                </a:cubicBezTo>
                <a:close/>
                <a:moveTo>
                  <a:pt x="7443" y="9859"/>
                </a:moveTo>
                <a:cubicBezTo>
                  <a:pt x="7443" y="9859"/>
                  <a:pt x="7443" y="9813"/>
                  <a:pt x="7443" y="9859"/>
                </a:cubicBezTo>
                <a:close/>
                <a:moveTo>
                  <a:pt x="12869" y="9859"/>
                </a:moveTo>
                <a:cubicBezTo>
                  <a:pt x="12896" y="9859"/>
                  <a:pt x="12923" y="9844"/>
                  <a:pt x="12923" y="9844"/>
                </a:cubicBezTo>
                <a:cubicBezTo>
                  <a:pt x="12896" y="9828"/>
                  <a:pt x="12869" y="9844"/>
                  <a:pt x="12869" y="9859"/>
                </a:cubicBezTo>
                <a:close/>
                <a:moveTo>
                  <a:pt x="7443" y="9859"/>
                </a:moveTo>
                <a:cubicBezTo>
                  <a:pt x="7416" y="9859"/>
                  <a:pt x="7358" y="9844"/>
                  <a:pt x="7358" y="9878"/>
                </a:cubicBezTo>
                <a:cubicBezTo>
                  <a:pt x="7416" y="9878"/>
                  <a:pt x="7443" y="9878"/>
                  <a:pt x="7443" y="9859"/>
                </a:cubicBezTo>
                <a:close/>
                <a:moveTo>
                  <a:pt x="12816" y="9878"/>
                </a:moveTo>
                <a:cubicBezTo>
                  <a:pt x="12843" y="9878"/>
                  <a:pt x="12869" y="9859"/>
                  <a:pt x="12869" y="9859"/>
                </a:cubicBezTo>
                <a:cubicBezTo>
                  <a:pt x="12843" y="9844"/>
                  <a:pt x="12816" y="9859"/>
                  <a:pt x="12816" y="9878"/>
                </a:cubicBezTo>
                <a:close/>
                <a:moveTo>
                  <a:pt x="7358" y="9878"/>
                </a:moveTo>
                <a:cubicBezTo>
                  <a:pt x="7332" y="9878"/>
                  <a:pt x="7278" y="9859"/>
                  <a:pt x="7278" y="9893"/>
                </a:cubicBezTo>
                <a:cubicBezTo>
                  <a:pt x="7332" y="9893"/>
                  <a:pt x="7358" y="9893"/>
                  <a:pt x="7358" y="9878"/>
                </a:cubicBezTo>
                <a:close/>
                <a:moveTo>
                  <a:pt x="12816" y="9878"/>
                </a:moveTo>
                <a:cubicBezTo>
                  <a:pt x="12705" y="9893"/>
                  <a:pt x="12594" y="9909"/>
                  <a:pt x="12509" y="9973"/>
                </a:cubicBezTo>
                <a:cubicBezTo>
                  <a:pt x="12620" y="9940"/>
                  <a:pt x="12732" y="9924"/>
                  <a:pt x="12816" y="9878"/>
                </a:cubicBezTo>
                <a:close/>
                <a:moveTo>
                  <a:pt x="7278" y="9893"/>
                </a:moveTo>
                <a:cubicBezTo>
                  <a:pt x="7247" y="9893"/>
                  <a:pt x="7194" y="9878"/>
                  <a:pt x="7194" y="9909"/>
                </a:cubicBezTo>
                <a:cubicBezTo>
                  <a:pt x="7247" y="9909"/>
                  <a:pt x="7278" y="9909"/>
                  <a:pt x="7278" y="9893"/>
                </a:cubicBezTo>
                <a:close/>
                <a:moveTo>
                  <a:pt x="7194" y="9909"/>
                </a:moveTo>
                <a:cubicBezTo>
                  <a:pt x="7167" y="9909"/>
                  <a:pt x="7109" y="9893"/>
                  <a:pt x="7109" y="9924"/>
                </a:cubicBezTo>
                <a:cubicBezTo>
                  <a:pt x="7167" y="9924"/>
                  <a:pt x="7194" y="9924"/>
                  <a:pt x="7194" y="9909"/>
                </a:cubicBezTo>
                <a:close/>
                <a:moveTo>
                  <a:pt x="9452" y="9924"/>
                </a:moveTo>
                <a:close/>
                <a:moveTo>
                  <a:pt x="7109" y="9924"/>
                </a:moveTo>
                <a:cubicBezTo>
                  <a:pt x="7109" y="9924"/>
                  <a:pt x="7109" y="9973"/>
                  <a:pt x="7109" y="9924"/>
                </a:cubicBezTo>
                <a:close/>
                <a:moveTo>
                  <a:pt x="7029" y="9940"/>
                </a:moveTo>
                <a:cubicBezTo>
                  <a:pt x="7029" y="9924"/>
                  <a:pt x="6972" y="9940"/>
                  <a:pt x="6972" y="9958"/>
                </a:cubicBezTo>
                <a:cubicBezTo>
                  <a:pt x="7003" y="9958"/>
                  <a:pt x="7056" y="9940"/>
                  <a:pt x="7029" y="9940"/>
                </a:cubicBezTo>
                <a:close/>
                <a:moveTo>
                  <a:pt x="6945" y="9958"/>
                </a:moveTo>
                <a:cubicBezTo>
                  <a:pt x="6945" y="9940"/>
                  <a:pt x="6892" y="9958"/>
                  <a:pt x="6892" y="9973"/>
                </a:cubicBezTo>
                <a:cubicBezTo>
                  <a:pt x="6918" y="9973"/>
                  <a:pt x="6972" y="9958"/>
                  <a:pt x="6945" y="9958"/>
                </a:cubicBezTo>
                <a:close/>
                <a:moveTo>
                  <a:pt x="6865" y="9973"/>
                </a:moveTo>
                <a:cubicBezTo>
                  <a:pt x="6865" y="9958"/>
                  <a:pt x="6807" y="9973"/>
                  <a:pt x="6807" y="9989"/>
                </a:cubicBezTo>
                <a:cubicBezTo>
                  <a:pt x="6834" y="9989"/>
                  <a:pt x="6892" y="9973"/>
                  <a:pt x="6865" y="9973"/>
                </a:cubicBezTo>
                <a:close/>
                <a:moveTo>
                  <a:pt x="12403" y="10004"/>
                </a:moveTo>
                <a:cubicBezTo>
                  <a:pt x="12456" y="9989"/>
                  <a:pt x="12483" y="9989"/>
                  <a:pt x="12509" y="9973"/>
                </a:cubicBezTo>
                <a:cubicBezTo>
                  <a:pt x="12456" y="9958"/>
                  <a:pt x="12403" y="9973"/>
                  <a:pt x="12403" y="10004"/>
                </a:cubicBezTo>
                <a:close/>
                <a:moveTo>
                  <a:pt x="6780" y="9989"/>
                </a:moveTo>
                <a:cubicBezTo>
                  <a:pt x="6780" y="9973"/>
                  <a:pt x="6727" y="9989"/>
                  <a:pt x="6727" y="10004"/>
                </a:cubicBezTo>
                <a:cubicBezTo>
                  <a:pt x="6754" y="10004"/>
                  <a:pt x="6807" y="9989"/>
                  <a:pt x="6780" y="9989"/>
                </a:cubicBezTo>
                <a:close/>
                <a:moveTo>
                  <a:pt x="6696" y="10004"/>
                </a:moveTo>
                <a:cubicBezTo>
                  <a:pt x="6696" y="9989"/>
                  <a:pt x="6643" y="10004"/>
                  <a:pt x="6643" y="10020"/>
                </a:cubicBezTo>
                <a:cubicBezTo>
                  <a:pt x="6669" y="10020"/>
                  <a:pt x="6727" y="10004"/>
                  <a:pt x="6696" y="10004"/>
                </a:cubicBezTo>
                <a:close/>
                <a:moveTo>
                  <a:pt x="12345" y="10020"/>
                </a:moveTo>
                <a:cubicBezTo>
                  <a:pt x="12372" y="10020"/>
                  <a:pt x="12403" y="10004"/>
                  <a:pt x="12403" y="10004"/>
                </a:cubicBezTo>
                <a:cubicBezTo>
                  <a:pt x="12372" y="9989"/>
                  <a:pt x="12345" y="10004"/>
                  <a:pt x="12345" y="10020"/>
                </a:cubicBezTo>
                <a:close/>
                <a:moveTo>
                  <a:pt x="6558" y="10038"/>
                </a:moveTo>
                <a:cubicBezTo>
                  <a:pt x="6558" y="10038"/>
                  <a:pt x="6589" y="9989"/>
                  <a:pt x="6558" y="10038"/>
                </a:cubicBezTo>
                <a:close/>
                <a:moveTo>
                  <a:pt x="12292" y="10038"/>
                </a:moveTo>
                <a:cubicBezTo>
                  <a:pt x="12318" y="10038"/>
                  <a:pt x="12345" y="10020"/>
                  <a:pt x="12345" y="10020"/>
                </a:cubicBezTo>
                <a:cubicBezTo>
                  <a:pt x="12318" y="10004"/>
                  <a:pt x="12292" y="10020"/>
                  <a:pt x="12292" y="10038"/>
                </a:cubicBezTo>
                <a:close/>
                <a:moveTo>
                  <a:pt x="6558" y="10038"/>
                </a:moveTo>
                <a:cubicBezTo>
                  <a:pt x="6532" y="10020"/>
                  <a:pt x="6505" y="10020"/>
                  <a:pt x="6478" y="10054"/>
                </a:cubicBezTo>
                <a:cubicBezTo>
                  <a:pt x="6532" y="10054"/>
                  <a:pt x="6558" y="10054"/>
                  <a:pt x="6558" y="10038"/>
                </a:cubicBezTo>
                <a:close/>
                <a:moveTo>
                  <a:pt x="12127" y="10085"/>
                </a:moveTo>
                <a:cubicBezTo>
                  <a:pt x="12207" y="10069"/>
                  <a:pt x="12265" y="10054"/>
                  <a:pt x="12292" y="10038"/>
                </a:cubicBezTo>
                <a:cubicBezTo>
                  <a:pt x="12207" y="10038"/>
                  <a:pt x="12154" y="10038"/>
                  <a:pt x="12127" y="10085"/>
                </a:cubicBezTo>
                <a:close/>
                <a:moveTo>
                  <a:pt x="6478" y="10054"/>
                </a:moveTo>
                <a:cubicBezTo>
                  <a:pt x="6478" y="10054"/>
                  <a:pt x="6478" y="10100"/>
                  <a:pt x="6478" y="10054"/>
                </a:cubicBezTo>
                <a:close/>
                <a:moveTo>
                  <a:pt x="12043" y="10100"/>
                </a:moveTo>
                <a:cubicBezTo>
                  <a:pt x="12096" y="10100"/>
                  <a:pt x="12127" y="10100"/>
                  <a:pt x="12127" y="10085"/>
                </a:cubicBezTo>
                <a:cubicBezTo>
                  <a:pt x="12096" y="10069"/>
                  <a:pt x="12043" y="10069"/>
                  <a:pt x="12043" y="10100"/>
                </a:cubicBezTo>
                <a:close/>
                <a:moveTo>
                  <a:pt x="11932" y="10134"/>
                </a:moveTo>
                <a:cubicBezTo>
                  <a:pt x="11989" y="10134"/>
                  <a:pt x="12043" y="10118"/>
                  <a:pt x="12043" y="10100"/>
                </a:cubicBezTo>
                <a:cubicBezTo>
                  <a:pt x="11989" y="10100"/>
                  <a:pt x="11958" y="10100"/>
                  <a:pt x="11932" y="10134"/>
                </a:cubicBezTo>
                <a:close/>
                <a:moveTo>
                  <a:pt x="11878" y="10149"/>
                </a:moveTo>
                <a:cubicBezTo>
                  <a:pt x="11905" y="10149"/>
                  <a:pt x="11932" y="10134"/>
                  <a:pt x="11932" y="10134"/>
                </a:cubicBezTo>
                <a:cubicBezTo>
                  <a:pt x="11905" y="10118"/>
                  <a:pt x="11878" y="10134"/>
                  <a:pt x="11878" y="10149"/>
                </a:cubicBezTo>
                <a:close/>
                <a:moveTo>
                  <a:pt x="11820" y="10165"/>
                </a:moveTo>
                <a:cubicBezTo>
                  <a:pt x="11852" y="10165"/>
                  <a:pt x="11878" y="10149"/>
                  <a:pt x="11878" y="10149"/>
                </a:cubicBezTo>
                <a:cubicBezTo>
                  <a:pt x="11852" y="10134"/>
                  <a:pt x="11820" y="10149"/>
                  <a:pt x="11820" y="10165"/>
                </a:cubicBezTo>
                <a:close/>
                <a:moveTo>
                  <a:pt x="11767" y="10180"/>
                </a:moveTo>
                <a:cubicBezTo>
                  <a:pt x="11794" y="10180"/>
                  <a:pt x="11820" y="10165"/>
                  <a:pt x="11820" y="10165"/>
                </a:cubicBezTo>
                <a:cubicBezTo>
                  <a:pt x="11794" y="10149"/>
                  <a:pt x="11767" y="10165"/>
                  <a:pt x="11767" y="10180"/>
                </a:cubicBezTo>
                <a:close/>
                <a:moveTo>
                  <a:pt x="11714" y="10199"/>
                </a:moveTo>
                <a:cubicBezTo>
                  <a:pt x="11740" y="10199"/>
                  <a:pt x="11767" y="10180"/>
                  <a:pt x="11767" y="10180"/>
                </a:cubicBezTo>
                <a:cubicBezTo>
                  <a:pt x="11740" y="10165"/>
                  <a:pt x="11714" y="10180"/>
                  <a:pt x="11714" y="10199"/>
                </a:cubicBezTo>
                <a:close/>
                <a:moveTo>
                  <a:pt x="11656" y="10214"/>
                </a:moveTo>
                <a:cubicBezTo>
                  <a:pt x="11687" y="10214"/>
                  <a:pt x="11714" y="10199"/>
                  <a:pt x="11714" y="10199"/>
                </a:cubicBezTo>
                <a:cubicBezTo>
                  <a:pt x="11687" y="10180"/>
                  <a:pt x="11656" y="10199"/>
                  <a:pt x="11656" y="10214"/>
                </a:cubicBezTo>
                <a:close/>
                <a:moveTo>
                  <a:pt x="11518" y="10230"/>
                </a:moveTo>
                <a:cubicBezTo>
                  <a:pt x="11603" y="10245"/>
                  <a:pt x="11629" y="10230"/>
                  <a:pt x="11656" y="10214"/>
                </a:cubicBezTo>
                <a:cubicBezTo>
                  <a:pt x="11603" y="10199"/>
                  <a:pt x="11545" y="10214"/>
                  <a:pt x="11518" y="10230"/>
                </a:cubicBezTo>
                <a:close/>
                <a:moveTo>
                  <a:pt x="5652" y="10230"/>
                </a:moveTo>
                <a:cubicBezTo>
                  <a:pt x="5625" y="10230"/>
                  <a:pt x="5567" y="10245"/>
                  <a:pt x="5594" y="10245"/>
                </a:cubicBezTo>
                <a:cubicBezTo>
                  <a:pt x="5594" y="10261"/>
                  <a:pt x="5652" y="10245"/>
                  <a:pt x="5652" y="10230"/>
                </a:cubicBezTo>
                <a:close/>
                <a:moveTo>
                  <a:pt x="11465" y="10245"/>
                </a:moveTo>
                <a:cubicBezTo>
                  <a:pt x="11492" y="10261"/>
                  <a:pt x="11518" y="10245"/>
                  <a:pt x="11518" y="10230"/>
                </a:cubicBezTo>
                <a:cubicBezTo>
                  <a:pt x="11492" y="10230"/>
                  <a:pt x="11465" y="10245"/>
                  <a:pt x="11465" y="10245"/>
                </a:cubicBezTo>
                <a:close/>
                <a:moveTo>
                  <a:pt x="5540" y="10261"/>
                </a:moveTo>
                <a:cubicBezTo>
                  <a:pt x="5540" y="10261"/>
                  <a:pt x="5540" y="10279"/>
                  <a:pt x="5540" y="10261"/>
                </a:cubicBezTo>
                <a:close/>
                <a:moveTo>
                  <a:pt x="11407" y="10261"/>
                </a:moveTo>
                <a:cubicBezTo>
                  <a:pt x="11438" y="10279"/>
                  <a:pt x="11465" y="10261"/>
                  <a:pt x="11465" y="10245"/>
                </a:cubicBezTo>
                <a:cubicBezTo>
                  <a:pt x="11438" y="10245"/>
                  <a:pt x="11438" y="10261"/>
                  <a:pt x="11407" y="10261"/>
                </a:cubicBezTo>
                <a:close/>
                <a:moveTo>
                  <a:pt x="5456" y="10279"/>
                </a:moveTo>
                <a:cubicBezTo>
                  <a:pt x="5456" y="10279"/>
                  <a:pt x="5456" y="10230"/>
                  <a:pt x="5456" y="10279"/>
                </a:cubicBezTo>
                <a:close/>
                <a:moveTo>
                  <a:pt x="11354" y="10279"/>
                </a:moveTo>
                <a:cubicBezTo>
                  <a:pt x="11380" y="10294"/>
                  <a:pt x="11407" y="10279"/>
                  <a:pt x="11407" y="10261"/>
                </a:cubicBezTo>
                <a:cubicBezTo>
                  <a:pt x="11380" y="10261"/>
                  <a:pt x="11380" y="10279"/>
                  <a:pt x="11354" y="10279"/>
                </a:cubicBezTo>
                <a:close/>
                <a:moveTo>
                  <a:pt x="5456" y="10279"/>
                </a:moveTo>
                <a:cubicBezTo>
                  <a:pt x="5403" y="10279"/>
                  <a:pt x="5376" y="10279"/>
                  <a:pt x="5376" y="10294"/>
                </a:cubicBezTo>
                <a:cubicBezTo>
                  <a:pt x="5403" y="10310"/>
                  <a:pt x="5456" y="10310"/>
                  <a:pt x="5456" y="10279"/>
                </a:cubicBezTo>
                <a:close/>
                <a:moveTo>
                  <a:pt x="11300" y="10294"/>
                </a:moveTo>
                <a:cubicBezTo>
                  <a:pt x="11327" y="10310"/>
                  <a:pt x="11354" y="10294"/>
                  <a:pt x="11354" y="10279"/>
                </a:cubicBezTo>
                <a:cubicBezTo>
                  <a:pt x="11327" y="10279"/>
                  <a:pt x="11327" y="10294"/>
                  <a:pt x="11300" y="10294"/>
                </a:cubicBezTo>
                <a:close/>
                <a:moveTo>
                  <a:pt x="5185" y="10341"/>
                </a:moveTo>
                <a:cubicBezTo>
                  <a:pt x="5265" y="10341"/>
                  <a:pt x="5318" y="10325"/>
                  <a:pt x="5376" y="10294"/>
                </a:cubicBezTo>
                <a:cubicBezTo>
                  <a:pt x="5265" y="10294"/>
                  <a:pt x="5238" y="10325"/>
                  <a:pt x="5185" y="10341"/>
                </a:cubicBezTo>
                <a:close/>
                <a:moveTo>
                  <a:pt x="11216" y="10310"/>
                </a:moveTo>
                <a:cubicBezTo>
                  <a:pt x="11274" y="10325"/>
                  <a:pt x="11300" y="10325"/>
                  <a:pt x="11300" y="10294"/>
                </a:cubicBezTo>
                <a:cubicBezTo>
                  <a:pt x="11274" y="10294"/>
                  <a:pt x="11216" y="10294"/>
                  <a:pt x="11216" y="10310"/>
                </a:cubicBezTo>
                <a:close/>
                <a:moveTo>
                  <a:pt x="11163" y="10325"/>
                </a:moveTo>
                <a:cubicBezTo>
                  <a:pt x="11189" y="10341"/>
                  <a:pt x="11216" y="10325"/>
                  <a:pt x="11216" y="10310"/>
                </a:cubicBezTo>
                <a:cubicBezTo>
                  <a:pt x="11189" y="10310"/>
                  <a:pt x="11189" y="10325"/>
                  <a:pt x="11163" y="10325"/>
                </a:cubicBezTo>
                <a:close/>
                <a:moveTo>
                  <a:pt x="11105" y="10341"/>
                </a:moveTo>
                <a:cubicBezTo>
                  <a:pt x="11163" y="10356"/>
                  <a:pt x="11163" y="10341"/>
                  <a:pt x="11163" y="10325"/>
                </a:cubicBezTo>
                <a:cubicBezTo>
                  <a:pt x="11136" y="10325"/>
                  <a:pt x="11136" y="10341"/>
                  <a:pt x="11105" y="10341"/>
                </a:cubicBezTo>
                <a:close/>
                <a:moveTo>
                  <a:pt x="5185" y="10341"/>
                </a:moveTo>
                <a:cubicBezTo>
                  <a:pt x="5154" y="10341"/>
                  <a:pt x="5127" y="10356"/>
                  <a:pt x="5127" y="10356"/>
                </a:cubicBezTo>
                <a:cubicBezTo>
                  <a:pt x="5154" y="10375"/>
                  <a:pt x="5185" y="10356"/>
                  <a:pt x="5185" y="10341"/>
                </a:cubicBezTo>
                <a:close/>
                <a:moveTo>
                  <a:pt x="11052" y="10356"/>
                </a:moveTo>
                <a:cubicBezTo>
                  <a:pt x="11105" y="10375"/>
                  <a:pt x="11105" y="10356"/>
                  <a:pt x="11105" y="10341"/>
                </a:cubicBezTo>
                <a:cubicBezTo>
                  <a:pt x="11078" y="10341"/>
                  <a:pt x="11078" y="10356"/>
                  <a:pt x="11052" y="10356"/>
                </a:cubicBezTo>
                <a:close/>
                <a:moveTo>
                  <a:pt x="4936" y="10406"/>
                </a:moveTo>
                <a:cubicBezTo>
                  <a:pt x="5016" y="10406"/>
                  <a:pt x="5074" y="10390"/>
                  <a:pt x="5127" y="10356"/>
                </a:cubicBezTo>
                <a:cubicBezTo>
                  <a:pt x="5016" y="10356"/>
                  <a:pt x="4989" y="10390"/>
                  <a:pt x="4936" y="10406"/>
                </a:cubicBezTo>
                <a:close/>
                <a:moveTo>
                  <a:pt x="10994" y="10375"/>
                </a:moveTo>
                <a:cubicBezTo>
                  <a:pt x="11052" y="10390"/>
                  <a:pt x="11052" y="10375"/>
                  <a:pt x="11052" y="10356"/>
                </a:cubicBezTo>
                <a:cubicBezTo>
                  <a:pt x="11025" y="10356"/>
                  <a:pt x="11025" y="10375"/>
                  <a:pt x="10994" y="10375"/>
                </a:cubicBezTo>
                <a:close/>
                <a:moveTo>
                  <a:pt x="10914" y="10390"/>
                </a:moveTo>
                <a:cubicBezTo>
                  <a:pt x="10967" y="10406"/>
                  <a:pt x="10994" y="10406"/>
                  <a:pt x="10994" y="10375"/>
                </a:cubicBezTo>
                <a:cubicBezTo>
                  <a:pt x="10967" y="10375"/>
                  <a:pt x="10940" y="10375"/>
                  <a:pt x="10914" y="10390"/>
                </a:cubicBezTo>
                <a:close/>
                <a:moveTo>
                  <a:pt x="10856" y="10406"/>
                </a:moveTo>
                <a:cubicBezTo>
                  <a:pt x="10914" y="10421"/>
                  <a:pt x="10914" y="10406"/>
                  <a:pt x="10914" y="10390"/>
                </a:cubicBezTo>
                <a:cubicBezTo>
                  <a:pt x="10887" y="10390"/>
                  <a:pt x="10887" y="10406"/>
                  <a:pt x="10856" y="10406"/>
                </a:cubicBezTo>
                <a:close/>
                <a:moveTo>
                  <a:pt x="10803" y="10421"/>
                </a:moveTo>
                <a:cubicBezTo>
                  <a:pt x="10856" y="10439"/>
                  <a:pt x="10856" y="10421"/>
                  <a:pt x="10856" y="10406"/>
                </a:cubicBezTo>
                <a:cubicBezTo>
                  <a:pt x="10829" y="10406"/>
                  <a:pt x="10829" y="10421"/>
                  <a:pt x="10803" y="10421"/>
                </a:cubicBezTo>
                <a:close/>
                <a:moveTo>
                  <a:pt x="10723" y="10439"/>
                </a:moveTo>
                <a:cubicBezTo>
                  <a:pt x="10776" y="10439"/>
                  <a:pt x="10803" y="10455"/>
                  <a:pt x="10803" y="10421"/>
                </a:cubicBezTo>
                <a:cubicBezTo>
                  <a:pt x="10776" y="10421"/>
                  <a:pt x="10749" y="10421"/>
                  <a:pt x="10723" y="10439"/>
                </a:cubicBezTo>
                <a:close/>
                <a:moveTo>
                  <a:pt x="10665" y="10455"/>
                </a:moveTo>
                <a:cubicBezTo>
                  <a:pt x="10723" y="10470"/>
                  <a:pt x="10723" y="10455"/>
                  <a:pt x="10723" y="10439"/>
                </a:cubicBezTo>
                <a:cubicBezTo>
                  <a:pt x="10692" y="10439"/>
                  <a:pt x="10692" y="10455"/>
                  <a:pt x="10665" y="10455"/>
                </a:cubicBezTo>
                <a:close/>
                <a:moveTo>
                  <a:pt x="10612" y="10470"/>
                </a:moveTo>
                <a:cubicBezTo>
                  <a:pt x="10665" y="10486"/>
                  <a:pt x="10665" y="10470"/>
                  <a:pt x="10665" y="10455"/>
                </a:cubicBezTo>
                <a:cubicBezTo>
                  <a:pt x="10638" y="10455"/>
                  <a:pt x="10638" y="10470"/>
                  <a:pt x="10612" y="10470"/>
                </a:cubicBezTo>
                <a:close/>
                <a:moveTo>
                  <a:pt x="10527" y="10486"/>
                </a:moveTo>
                <a:cubicBezTo>
                  <a:pt x="10585" y="10486"/>
                  <a:pt x="10612" y="10501"/>
                  <a:pt x="10612" y="10470"/>
                </a:cubicBezTo>
                <a:cubicBezTo>
                  <a:pt x="10585" y="10470"/>
                  <a:pt x="10554" y="10470"/>
                  <a:pt x="10527" y="10486"/>
                </a:cubicBezTo>
                <a:close/>
                <a:moveTo>
                  <a:pt x="7247" y="10486"/>
                </a:moveTo>
                <a:cubicBezTo>
                  <a:pt x="7194" y="10486"/>
                  <a:pt x="7140" y="10501"/>
                  <a:pt x="7083" y="10520"/>
                </a:cubicBezTo>
                <a:cubicBezTo>
                  <a:pt x="7167" y="10535"/>
                  <a:pt x="7220" y="10520"/>
                  <a:pt x="7247" y="10486"/>
                </a:cubicBezTo>
                <a:close/>
                <a:moveTo>
                  <a:pt x="10500" y="10501"/>
                </a:moveTo>
                <a:cubicBezTo>
                  <a:pt x="10527" y="10520"/>
                  <a:pt x="10527" y="10501"/>
                  <a:pt x="10527" y="10486"/>
                </a:cubicBezTo>
                <a:cubicBezTo>
                  <a:pt x="10500" y="10486"/>
                  <a:pt x="10500" y="10501"/>
                  <a:pt x="10500" y="10501"/>
                </a:cubicBezTo>
                <a:close/>
                <a:moveTo>
                  <a:pt x="10443" y="10520"/>
                </a:moveTo>
                <a:cubicBezTo>
                  <a:pt x="10474" y="10535"/>
                  <a:pt x="10474" y="10520"/>
                  <a:pt x="10500" y="10501"/>
                </a:cubicBezTo>
                <a:cubicBezTo>
                  <a:pt x="10443" y="10501"/>
                  <a:pt x="10443" y="10520"/>
                  <a:pt x="10443" y="10520"/>
                </a:cubicBezTo>
                <a:close/>
                <a:moveTo>
                  <a:pt x="7083" y="10520"/>
                </a:moveTo>
                <a:cubicBezTo>
                  <a:pt x="6865" y="10551"/>
                  <a:pt x="6643" y="10600"/>
                  <a:pt x="6478" y="10646"/>
                </a:cubicBezTo>
                <a:cubicBezTo>
                  <a:pt x="6696" y="10615"/>
                  <a:pt x="6918" y="10582"/>
                  <a:pt x="7083" y="10520"/>
                </a:cubicBezTo>
                <a:close/>
                <a:moveTo>
                  <a:pt x="10363" y="10535"/>
                </a:moveTo>
                <a:cubicBezTo>
                  <a:pt x="10389" y="10535"/>
                  <a:pt x="10416" y="10551"/>
                  <a:pt x="10443" y="10520"/>
                </a:cubicBezTo>
                <a:cubicBezTo>
                  <a:pt x="10389" y="10520"/>
                  <a:pt x="10363" y="10520"/>
                  <a:pt x="10363" y="10535"/>
                </a:cubicBezTo>
                <a:close/>
                <a:moveTo>
                  <a:pt x="10305" y="10551"/>
                </a:moveTo>
                <a:cubicBezTo>
                  <a:pt x="10336" y="10566"/>
                  <a:pt x="10336" y="10551"/>
                  <a:pt x="10363" y="10535"/>
                </a:cubicBezTo>
                <a:cubicBezTo>
                  <a:pt x="10305" y="10535"/>
                  <a:pt x="10305" y="10551"/>
                  <a:pt x="10305" y="10551"/>
                </a:cubicBezTo>
                <a:close/>
                <a:moveTo>
                  <a:pt x="10252" y="10566"/>
                </a:moveTo>
                <a:cubicBezTo>
                  <a:pt x="10278" y="10582"/>
                  <a:pt x="10278" y="10566"/>
                  <a:pt x="10305" y="10551"/>
                </a:cubicBezTo>
                <a:cubicBezTo>
                  <a:pt x="10252" y="10551"/>
                  <a:pt x="10252" y="10566"/>
                  <a:pt x="10252" y="10566"/>
                </a:cubicBezTo>
                <a:close/>
                <a:moveTo>
                  <a:pt x="10172" y="10582"/>
                </a:moveTo>
                <a:cubicBezTo>
                  <a:pt x="10198" y="10582"/>
                  <a:pt x="10225" y="10582"/>
                  <a:pt x="10252" y="10566"/>
                </a:cubicBezTo>
                <a:cubicBezTo>
                  <a:pt x="10198" y="10566"/>
                  <a:pt x="10172" y="10566"/>
                  <a:pt x="10172" y="10582"/>
                </a:cubicBezTo>
                <a:close/>
                <a:moveTo>
                  <a:pt x="10114" y="10600"/>
                </a:moveTo>
                <a:cubicBezTo>
                  <a:pt x="10140" y="10600"/>
                  <a:pt x="10140" y="10600"/>
                  <a:pt x="10172" y="10582"/>
                </a:cubicBezTo>
                <a:cubicBezTo>
                  <a:pt x="10114" y="10582"/>
                  <a:pt x="10114" y="10600"/>
                  <a:pt x="10114" y="10600"/>
                </a:cubicBezTo>
                <a:close/>
                <a:moveTo>
                  <a:pt x="9976" y="10631"/>
                </a:moveTo>
                <a:cubicBezTo>
                  <a:pt x="10034" y="10631"/>
                  <a:pt x="10087" y="10631"/>
                  <a:pt x="10114" y="10600"/>
                </a:cubicBezTo>
                <a:cubicBezTo>
                  <a:pt x="10034" y="10600"/>
                  <a:pt x="9976" y="10615"/>
                  <a:pt x="9976" y="10631"/>
                </a:cubicBezTo>
                <a:close/>
                <a:moveTo>
                  <a:pt x="9838" y="10662"/>
                </a:moveTo>
                <a:cubicBezTo>
                  <a:pt x="9892" y="10662"/>
                  <a:pt x="9949" y="10662"/>
                  <a:pt x="9976" y="10631"/>
                </a:cubicBezTo>
                <a:cubicBezTo>
                  <a:pt x="9892" y="10631"/>
                  <a:pt x="9865" y="10646"/>
                  <a:pt x="9838" y="10662"/>
                </a:cubicBezTo>
                <a:close/>
                <a:moveTo>
                  <a:pt x="6394" y="10662"/>
                </a:moveTo>
                <a:cubicBezTo>
                  <a:pt x="6420" y="10662"/>
                  <a:pt x="6452" y="10662"/>
                  <a:pt x="6478" y="10646"/>
                </a:cubicBezTo>
                <a:cubicBezTo>
                  <a:pt x="6420" y="10646"/>
                  <a:pt x="6394" y="10646"/>
                  <a:pt x="6394" y="10662"/>
                </a:cubicBezTo>
                <a:close/>
                <a:moveTo>
                  <a:pt x="6314" y="10678"/>
                </a:moveTo>
                <a:cubicBezTo>
                  <a:pt x="6340" y="10678"/>
                  <a:pt x="6367" y="10678"/>
                  <a:pt x="6394" y="10662"/>
                </a:cubicBezTo>
                <a:cubicBezTo>
                  <a:pt x="6340" y="10662"/>
                  <a:pt x="6314" y="10662"/>
                  <a:pt x="6314" y="10678"/>
                </a:cubicBezTo>
                <a:close/>
                <a:moveTo>
                  <a:pt x="9700" y="10696"/>
                </a:moveTo>
                <a:cubicBezTo>
                  <a:pt x="9754" y="10696"/>
                  <a:pt x="9812" y="10696"/>
                  <a:pt x="9838" y="10662"/>
                </a:cubicBezTo>
                <a:cubicBezTo>
                  <a:pt x="9754" y="10662"/>
                  <a:pt x="9727" y="10678"/>
                  <a:pt x="9700" y="10696"/>
                </a:cubicBezTo>
                <a:close/>
                <a:moveTo>
                  <a:pt x="6229" y="10696"/>
                </a:moveTo>
                <a:cubicBezTo>
                  <a:pt x="6256" y="10696"/>
                  <a:pt x="6283" y="10696"/>
                  <a:pt x="6314" y="10678"/>
                </a:cubicBezTo>
                <a:cubicBezTo>
                  <a:pt x="6256" y="10678"/>
                  <a:pt x="6229" y="10678"/>
                  <a:pt x="6229" y="10696"/>
                </a:cubicBezTo>
                <a:close/>
                <a:moveTo>
                  <a:pt x="10914" y="10696"/>
                </a:moveTo>
                <a:cubicBezTo>
                  <a:pt x="10914" y="10696"/>
                  <a:pt x="10887" y="10696"/>
                  <a:pt x="10914" y="10696"/>
                </a:cubicBezTo>
                <a:close/>
                <a:moveTo>
                  <a:pt x="5843" y="10776"/>
                </a:moveTo>
                <a:cubicBezTo>
                  <a:pt x="5980" y="10760"/>
                  <a:pt x="6118" y="10742"/>
                  <a:pt x="6229" y="10696"/>
                </a:cubicBezTo>
                <a:cubicBezTo>
                  <a:pt x="6065" y="10711"/>
                  <a:pt x="5927" y="10742"/>
                  <a:pt x="5843" y="10776"/>
                </a:cubicBezTo>
                <a:close/>
                <a:moveTo>
                  <a:pt x="9647" y="10711"/>
                </a:moveTo>
                <a:cubicBezTo>
                  <a:pt x="9674" y="10711"/>
                  <a:pt x="9674" y="10711"/>
                  <a:pt x="9700" y="10696"/>
                </a:cubicBezTo>
                <a:cubicBezTo>
                  <a:pt x="9674" y="10696"/>
                  <a:pt x="9647" y="10711"/>
                  <a:pt x="9647" y="10711"/>
                </a:cubicBezTo>
                <a:close/>
                <a:moveTo>
                  <a:pt x="10856" y="10711"/>
                </a:moveTo>
                <a:cubicBezTo>
                  <a:pt x="10856" y="10711"/>
                  <a:pt x="10829" y="10711"/>
                  <a:pt x="10856" y="10711"/>
                </a:cubicBezTo>
                <a:close/>
                <a:moveTo>
                  <a:pt x="9563" y="10727"/>
                </a:moveTo>
                <a:cubicBezTo>
                  <a:pt x="9589" y="10727"/>
                  <a:pt x="9647" y="10727"/>
                  <a:pt x="9647" y="10711"/>
                </a:cubicBezTo>
                <a:cubicBezTo>
                  <a:pt x="9589" y="10711"/>
                  <a:pt x="9563" y="10711"/>
                  <a:pt x="9563" y="10727"/>
                </a:cubicBezTo>
                <a:close/>
                <a:moveTo>
                  <a:pt x="10803" y="10727"/>
                </a:moveTo>
                <a:cubicBezTo>
                  <a:pt x="10803" y="10727"/>
                  <a:pt x="10776" y="10727"/>
                  <a:pt x="10803" y="10727"/>
                </a:cubicBezTo>
                <a:close/>
                <a:moveTo>
                  <a:pt x="9509" y="10742"/>
                </a:moveTo>
                <a:cubicBezTo>
                  <a:pt x="9536" y="10742"/>
                  <a:pt x="9563" y="10742"/>
                  <a:pt x="9563" y="10727"/>
                </a:cubicBezTo>
                <a:cubicBezTo>
                  <a:pt x="9536" y="10727"/>
                  <a:pt x="9509" y="10727"/>
                  <a:pt x="9509" y="10742"/>
                </a:cubicBezTo>
                <a:close/>
                <a:moveTo>
                  <a:pt x="9509" y="10742"/>
                </a:moveTo>
                <a:cubicBezTo>
                  <a:pt x="9452" y="10742"/>
                  <a:pt x="9425" y="10742"/>
                  <a:pt x="9425" y="10760"/>
                </a:cubicBezTo>
                <a:cubicBezTo>
                  <a:pt x="9452" y="10760"/>
                  <a:pt x="9509" y="10760"/>
                  <a:pt x="9509" y="10742"/>
                </a:cubicBezTo>
                <a:close/>
                <a:moveTo>
                  <a:pt x="10612" y="10776"/>
                </a:moveTo>
                <a:cubicBezTo>
                  <a:pt x="10612" y="10776"/>
                  <a:pt x="10585" y="10776"/>
                  <a:pt x="10612" y="10776"/>
                </a:cubicBezTo>
                <a:close/>
                <a:moveTo>
                  <a:pt x="10252" y="10872"/>
                </a:moveTo>
                <a:cubicBezTo>
                  <a:pt x="10252" y="10872"/>
                  <a:pt x="10198" y="10872"/>
                  <a:pt x="10252" y="10872"/>
                </a:cubicBezTo>
                <a:close/>
                <a:moveTo>
                  <a:pt x="10140" y="10887"/>
                </a:moveTo>
                <a:cubicBezTo>
                  <a:pt x="10140" y="10887"/>
                  <a:pt x="10172" y="10887"/>
                  <a:pt x="10198" y="10887"/>
                </a:cubicBezTo>
                <a:cubicBezTo>
                  <a:pt x="10172" y="10872"/>
                  <a:pt x="10140" y="10872"/>
                  <a:pt x="10140" y="10887"/>
                </a:cubicBezTo>
                <a:close/>
                <a:moveTo>
                  <a:pt x="3309" y="10952"/>
                </a:moveTo>
                <a:cubicBezTo>
                  <a:pt x="3309" y="10952"/>
                  <a:pt x="3309" y="10936"/>
                  <a:pt x="3309" y="10952"/>
                </a:cubicBezTo>
                <a:close/>
                <a:moveTo>
                  <a:pt x="20336" y="13311"/>
                </a:moveTo>
                <a:lnTo>
                  <a:pt x="20198" y="13326"/>
                </a:lnTo>
                <a:cubicBezTo>
                  <a:pt x="20252" y="13360"/>
                  <a:pt x="20336" y="13311"/>
                  <a:pt x="20336" y="13311"/>
                </a:cubicBezTo>
                <a:close/>
                <a:moveTo>
                  <a:pt x="20363" y="13360"/>
                </a:moveTo>
                <a:cubicBezTo>
                  <a:pt x="20363" y="13360"/>
                  <a:pt x="20363" y="13279"/>
                  <a:pt x="20363" y="13360"/>
                </a:cubicBezTo>
                <a:close/>
                <a:moveTo>
                  <a:pt x="19318" y="13424"/>
                </a:moveTo>
                <a:cubicBezTo>
                  <a:pt x="19260" y="13391"/>
                  <a:pt x="18847" y="13440"/>
                  <a:pt x="18820" y="13440"/>
                </a:cubicBezTo>
                <a:cubicBezTo>
                  <a:pt x="18905" y="13487"/>
                  <a:pt x="19318" y="13424"/>
                  <a:pt x="19318" y="13424"/>
                </a:cubicBezTo>
                <a:close/>
                <a:moveTo>
                  <a:pt x="21052" y="13487"/>
                </a:moveTo>
                <a:lnTo>
                  <a:pt x="21052" y="13505"/>
                </a:lnTo>
                <a:cubicBezTo>
                  <a:pt x="21052" y="13585"/>
                  <a:pt x="21136" y="13440"/>
                  <a:pt x="21052" y="13487"/>
                </a:cubicBezTo>
                <a:close/>
                <a:moveTo>
                  <a:pt x="20998" y="13600"/>
                </a:moveTo>
                <a:cubicBezTo>
                  <a:pt x="20998" y="13600"/>
                  <a:pt x="20914" y="13616"/>
                  <a:pt x="20945" y="13616"/>
                </a:cubicBezTo>
                <a:cubicBezTo>
                  <a:pt x="20945" y="13616"/>
                  <a:pt x="20998" y="13616"/>
                  <a:pt x="20998" y="13600"/>
                </a:cubicBezTo>
                <a:close/>
                <a:moveTo>
                  <a:pt x="19732" y="16570"/>
                </a:moveTo>
                <a:cubicBezTo>
                  <a:pt x="19758" y="16570"/>
                  <a:pt x="19758" y="16552"/>
                  <a:pt x="19758" y="16552"/>
                </a:cubicBezTo>
                <a:cubicBezTo>
                  <a:pt x="19758" y="16552"/>
                  <a:pt x="19758" y="16552"/>
                  <a:pt x="19732" y="16552"/>
                </a:cubicBezTo>
                <a:cubicBezTo>
                  <a:pt x="19732" y="16552"/>
                  <a:pt x="19732" y="16552"/>
                  <a:pt x="19732" y="16570"/>
                </a:cubicBezTo>
                <a:close/>
                <a:moveTo>
                  <a:pt x="19674" y="16586"/>
                </a:moveTo>
                <a:cubicBezTo>
                  <a:pt x="19700" y="16586"/>
                  <a:pt x="19732" y="16586"/>
                  <a:pt x="19732" y="16570"/>
                </a:cubicBezTo>
                <a:cubicBezTo>
                  <a:pt x="19732" y="16570"/>
                  <a:pt x="19700" y="16570"/>
                  <a:pt x="19674" y="16570"/>
                </a:cubicBezTo>
                <a:cubicBezTo>
                  <a:pt x="19674" y="16570"/>
                  <a:pt x="19674" y="16570"/>
                  <a:pt x="19674" y="16586"/>
                </a:cubicBezTo>
                <a:close/>
                <a:moveTo>
                  <a:pt x="19287" y="17147"/>
                </a:moveTo>
                <a:cubicBezTo>
                  <a:pt x="19287" y="17147"/>
                  <a:pt x="19287" y="17114"/>
                  <a:pt x="19287" y="17147"/>
                </a:cubicBezTo>
                <a:close/>
                <a:moveTo>
                  <a:pt x="18958" y="17709"/>
                </a:moveTo>
                <a:cubicBezTo>
                  <a:pt x="18958" y="17709"/>
                  <a:pt x="18958" y="17694"/>
                  <a:pt x="18958" y="17709"/>
                </a:cubicBezTo>
                <a:close/>
                <a:moveTo>
                  <a:pt x="17389" y="18432"/>
                </a:moveTo>
                <a:cubicBezTo>
                  <a:pt x="16340" y="18688"/>
                  <a:pt x="15349" y="18913"/>
                  <a:pt x="14332" y="19169"/>
                </a:cubicBezTo>
                <a:cubicBezTo>
                  <a:pt x="13505" y="19361"/>
                  <a:pt x="12758" y="19555"/>
                  <a:pt x="11878" y="19762"/>
                </a:cubicBezTo>
                <a:cubicBezTo>
                  <a:pt x="11687" y="19811"/>
                  <a:pt x="11407" y="19892"/>
                  <a:pt x="11163" y="19941"/>
                </a:cubicBezTo>
                <a:cubicBezTo>
                  <a:pt x="11163" y="19956"/>
                  <a:pt x="11078" y="19972"/>
                  <a:pt x="11078" y="19972"/>
                </a:cubicBezTo>
                <a:cubicBezTo>
                  <a:pt x="11136" y="20037"/>
                  <a:pt x="11656" y="19892"/>
                  <a:pt x="11740" y="19892"/>
                </a:cubicBezTo>
                <a:cubicBezTo>
                  <a:pt x="11740" y="19843"/>
                  <a:pt x="11852" y="19907"/>
                  <a:pt x="11740" y="19892"/>
                </a:cubicBezTo>
                <a:cubicBezTo>
                  <a:pt x="11603" y="19956"/>
                  <a:pt x="11380" y="19972"/>
                  <a:pt x="11243" y="20037"/>
                </a:cubicBezTo>
                <a:cubicBezTo>
                  <a:pt x="11603" y="20037"/>
                  <a:pt x="12265" y="19858"/>
                  <a:pt x="12647" y="19762"/>
                </a:cubicBezTo>
                <a:cubicBezTo>
                  <a:pt x="13505" y="19555"/>
                  <a:pt x="14300" y="19345"/>
                  <a:pt x="15127" y="19154"/>
                </a:cubicBezTo>
                <a:cubicBezTo>
                  <a:pt x="15598" y="19040"/>
                  <a:pt x="16038" y="18944"/>
                  <a:pt x="16367" y="18833"/>
                </a:cubicBezTo>
                <a:cubicBezTo>
                  <a:pt x="16340" y="18848"/>
                  <a:pt x="16314" y="18815"/>
                  <a:pt x="16340" y="18815"/>
                </a:cubicBezTo>
                <a:cubicBezTo>
                  <a:pt x="16367" y="18799"/>
                  <a:pt x="16505" y="18784"/>
                  <a:pt x="16616" y="18753"/>
                </a:cubicBezTo>
                <a:cubicBezTo>
                  <a:pt x="16674" y="18737"/>
                  <a:pt x="16892" y="18688"/>
                  <a:pt x="16812" y="18672"/>
                </a:cubicBezTo>
                <a:cubicBezTo>
                  <a:pt x="16754" y="18657"/>
                  <a:pt x="16260" y="18799"/>
                  <a:pt x="16643" y="18688"/>
                </a:cubicBezTo>
                <a:cubicBezTo>
                  <a:pt x="16865" y="18623"/>
                  <a:pt x="17087" y="18527"/>
                  <a:pt x="17332" y="18463"/>
                </a:cubicBezTo>
                <a:cubicBezTo>
                  <a:pt x="17443" y="18432"/>
                  <a:pt x="17883" y="18302"/>
                  <a:pt x="17389" y="18432"/>
                </a:cubicBezTo>
                <a:close/>
                <a:moveTo>
                  <a:pt x="16260" y="18784"/>
                </a:moveTo>
                <a:cubicBezTo>
                  <a:pt x="16260" y="18784"/>
                  <a:pt x="16149" y="18768"/>
                  <a:pt x="16260" y="18784"/>
                </a:cubicBezTo>
                <a:close/>
                <a:moveTo>
                  <a:pt x="5954" y="18960"/>
                </a:moveTo>
                <a:cubicBezTo>
                  <a:pt x="5927" y="18944"/>
                  <a:pt x="5816" y="18960"/>
                  <a:pt x="5843" y="18978"/>
                </a:cubicBezTo>
                <a:lnTo>
                  <a:pt x="5954" y="18960"/>
                </a:lnTo>
                <a:close/>
                <a:moveTo>
                  <a:pt x="11189" y="19843"/>
                </a:moveTo>
                <a:cubicBezTo>
                  <a:pt x="11189" y="19843"/>
                  <a:pt x="11243" y="19796"/>
                  <a:pt x="11189" y="19843"/>
                </a:cubicBezTo>
                <a:close/>
                <a:moveTo>
                  <a:pt x="11189" y="19843"/>
                </a:moveTo>
                <a:cubicBezTo>
                  <a:pt x="11189" y="19843"/>
                  <a:pt x="11105" y="19923"/>
                  <a:pt x="11189" y="19843"/>
                </a:cubicBezTo>
                <a:close/>
                <a:moveTo>
                  <a:pt x="11243" y="20037"/>
                </a:moveTo>
                <a:cubicBezTo>
                  <a:pt x="11243" y="20037"/>
                  <a:pt x="11243" y="20083"/>
                  <a:pt x="11243" y="20037"/>
                </a:cubicBezTo>
                <a:close/>
                <a:moveTo>
                  <a:pt x="10060" y="20228"/>
                </a:moveTo>
                <a:cubicBezTo>
                  <a:pt x="10060" y="20228"/>
                  <a:pt x="10060" y="20179"/>
                  <a:pt x="10060" y="20228"/>
                </a:cubicBezTo>
                <a:close/>
                <a:moveTo>
                  <a:pt x="10060" y="20228"/>
                </a:moveTo>
                <a:cubicBezTo>
                  <a:pt x="10060" y="20228"/>
                  <a:pt x="10034" y="20278"/>
                  <a:pt x="10060" y="20228"/>
                </a:cubicBezTo>
                <a:close/>
                <a:moveTo>
                  <a:pt x="9923" y="20259"/>
                </a:moveTo>
                <a:cubicBezTo>
                  <a:pt x="9923" y="20259"/>
                  <a:pt x="9923" y="20213"/>
                  <a:pt x="9923" y="20259"/>
                </a:cubicBezTo>
                <a:close/>
                <a:moveTo>
                  <a:pt x="9865" y="20278"/>
                </a:moveTo>
                <a:cubicBezTo>
                  <a:pt x="9892" y="20278"/>
                  <a:pt x="9892" y="20278"/>
                  <a:pt x="9923" y="20259"/>
                </a:cubicBezTo>
                <a:cubicBezTo>
                  <a:pt x="9865" y="20259"/>
                  <a:pt x="9865" y="20259"/>
                  <a:pt x="9865" y="20278"/>
                </a:cubicBezTo>
                <a:close/>
                <a:moveTo>
                  <a:pt x="9785" y="20293"/>
                </a:moveTo>
                <a:cubicBezTo>
                  <a:pt x="9812" y="20293"/>
                  <a:pt x="9838" y="20293"/>
                  <a:pt x="9865" y="20278"/>
                </a:cubicBezTo>
                <a:cubicBezTo>
                  <a:pt x="9812" y="20278"/>
                  <a:pt x="9785" y="20278"/>
                  <a:pt x="9785" y="20293"/>
                </a:cubicBezTo>
                <a:close/>
                <a:moveTo>
                  <a:pt x="5185" y="20309"/>
                </a:moveTo>
                <a:cubicBezTo>
                  <a:pt x="5185" y="20309"/>
                  <a:pt x="5154" y="20309"/>
                  <a:pt x="5185" y="20309"/>
                </a:cubicBezTo>
                <a:close/>
                <a:moveTo>
                  <a:pt x="9727" y="20309"/>
                </a:moveTo>
                <a:cubicBezTo>
                  <a:pt x="9754" y="20309"/>
                  <a:pt x="9754" y="20309"/>
                  <a:pt x="9785" y="20293"/>
                </a:cubicBezTo>
                <a:cubicBezTo>
                  <a:pt x="9754" y="20293"/>
                  <a:pt x="9727" y="20293"/>
                  <a:pt x="9727" y="20309"/>
                </a:cubicBezTo>
                <a:close/>
                <a:moveTo>
                  <a:pt x="9647" y="20324"/>
                </a:moveTo>
                <a:cubicBezTo>
                  <a:pt x="9674" y="20324"/>
                  <a:pt x="9727" y="20324"/>
                  <a:pt x="9727" y="20309"/>
                </a:cubicBezTo>
                <a:cubicBezTo>
                  <a:pt x="9674" y="20309"/>
                  <a:pt x="9647" y="20309"/>
                  <a:pt x="9647" y="20324"/>
                </a:cubicBezTo>
                <a:close/>
                <a:moveTo>
                  <a:pt x="9589" y="20340"/>
                </a:moveTo>
                <a:cubicBezTo>
                  <a:pt x="9620" y="20340"/>
                  <a:pt x="9647" y="20340"/>
                  <a:pt x="9647" y="20324"/>
                </a:cubicBezTo>
                <a:cubicBezTo>
                  <a:pt x="9620" y="20324"/>
                  <a:pt x="9589" y="20324"/>
                  <a:pt x="9589" y="20340"/>
                </a:cubicBezTo>
                <a:close/>
                <a:moveTo>
                  <a:pt x="4989" y="20340"/>
                </a:moveTo>
                <a:cubicBezTo>
                  <a:pt x="4989" y="20340"/>
                  <a:pt x="4905" y="20358"/>
                  <a:pt x="4936" y="20358"/>
                </a:cubicBezTo>
                <a:cubicBezTo>
                  <a:pt x="4936" y="20358"/>
                  <a:pt x="4989" y="20358"/>
                  <a:pt x="4989" y="20340"/>
                </a:cubicBezTo>
                <a:close/>
                <a:moveTo>
                  <a:pt x="9509" y="20358"/>
                </a:moveTo>
                <a:cubicBezTo>
                  <a:pt x="9536" y="20358"/>
                  <a:pt x="9589" y="20358"/>
                  <a:pt x="9589" y="20340"/>
                </a:cubicBezTo>
                <a:cubicBezTo>
                  <a:pt x="9536" y="20340"/>
                  <a:pt x="9509" y="20340"/>
                  <a:pt x="9509" y="20358"/>
                </a:cubicBezTo>
                <a:close/>
                <a:moveTo>
                  <a:pt x="9372" y="20389"/>
                </a:moveTo>
                <a:cubicBezTo>
                  <a:pt x="9425" y="20389"/>
                  <a:pt x="9483" y="20389"/>
                  <a:pt x="9509" y="20358"/>
                </a:cubicBezTo>
                <a:cubicBezTo>
                  <a:pt x="9425" y="20358"/>
                  <a:pt x="9398" y="20373"/>
                  <a:pt x="9372" y="20389"/>
                </a:cubicBezTo>
                <a:close/>
                <a:moveTo>
                  <a:pt x="9234" y="20420"/>
                </a:moveTo>
                <a:cubicBezTo>
                  <a:pt x="9287" y="20420"/>
                  <a:pt x="9340" y="20420"/>
                  <a:pt x="9372" y="20389"/>
                </a:cubicBezTo>
                <a:cubicBezTo>
                  <a:pt x="9287" y="20389"/>
                  <a:pt x="9260" y="20404"/>
                  <a:pt x="9234" y="20420"/>
                </a:cubicBezTo>
                <a:close/>
                <a:moveTo>
                  <a:pt x="9149" y="20438"/>
                </a:moveTo>
                <a:cubicBezTo>
                  <a:pt x="9176" y="20438"/>
                  <a:pt x="9234" y="20438"/>
                  <a:pt x="9234" y="20420"/>
                </a:cubicBezTo>
                <a:cubicBezTo>
                  <a:pt x="9176" y="20420"/>
                  <a:pt x="9149" y="20420"/>
                  <a:pt x="9149" y="20438"/>
                </a:cubicBezTo>
                <a:close/>
                <a:moveTo>
                  <a:pt x="9012" y="20469"/>
                </a:moveTo>
                <a:cubicBezTo>
                  <a:pt x="9069" y="20469"/>
                  <a:pt x="9123" y="20469"/>
                  <a:pt x="9149" y="20438"/>
                </a:cubicBezTo>
                <a:cubicBezTo>
                  <a:pt x="9069" y="20438"/>
                  <a:pt x="9038" y="20454"/>
                  <a:pt x="9012" y="20469"/>
                </a:cubicBezTo>
                <a:close/>
                <a:moveTo>
                  <a:pt x="9012" y="20469"/>
                </a:moveTo>
                <a:cubicBezTo>
                  <a:pt x="9012" y="20469"/>
                  <a:pt x="9012" y="20518"/>
                  <a:pt x="9012" y="20469"/>
                </a:cubicBezTo>
                <a:close/>
                <a:moveTo>
                  <a:pt x="8874" y="20500"/>
                </a:moveTo>
                <a:cubicBezTo>
                  <a:pt x="8874" y="20500"/>
                  <a:pt x="8874" y="20454"/>
                  <a:pt x="8874" y="20500"/>
                </a:cubicBezTo>
                <a:close/>
                <a:moveTo>
                  <a:pt x="8874" y="20500"/>
                </a:moveTo>
                <a:cubicBezTo>
                  <a:pt x="8874" y="20500"/>
                  <a:pt x="8874" y="20549"/>
                  <a:pt x="8874" y="20500"/>
                </a:cubicBezTo>
                <a:close/>
              </a:path>
            </a:pathLst>
          </a:custGeom>
          <a:solidFill>
            <a:srgbClr val="F2F2F2"/>
          </a:solidFill>
          <a:ln w="12700">
            <a:miter lim="400000"/>
          </a:ln>
        </p:spPr>
        <p:txBody>
          <a:bodyPr lIns="22857" rIns="22857" anchor="ctr"/>
          <a:lstStyle/>
          <a:p>
            <a:endParaRPr/>
          </a:p>
        </p:txBody>
      </p:sp>
      <p:sp>
        <p:nvSpPr>
          <p:cNvPr id="727" name="Shape 727"/>
          <p:cNvSpPr/>
          <p:nvPr/>
        </p:nvSpPr>
        <p:spPr>
          <a:xfrm>
            <a:off x="6855791" y="1943011"/>
            <a:ext cx="4591050" cy="1676400"/>
          </a:xfrm>
          <a:prstGeom prst="rect">
            <a:avLst/>
          </a:prstGeom>
          <a:ln w="12700">
            <a:miter lim="400000"/>
          </a:ln>
        </p:spPr>
        <p:txBody>
          <a:bodyPr wrap="none" lIns="0" tIns="0" rIns="0" bIns="0" anchor="ctr">
            <a:spAutoFit/>
          </a:bodyPr>
          <a:lstStyle/>
          <a:p>
            <a:pPr algn="r" defTabSz="4572000">
              <a:lnSpc>
                <a:spcPct val="10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单击</a:t>
            </a:r>
          </a:p>
          <a:p>
            <a:pPr algn="r" defTabSz="4572000">
              <a:lnSpc>
                <a:spcPct val="10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此处添加标题</a:t>
            </a:r>
          </a:p>
        </p:txBody>
      </p:sp>
      <p:sp>
        <p:nvSpPr>
          <p:cNvPr id="728" name="Shape 728"/>
          <p:cNvSpPr/>
          <p:nvPr/>
        </p:nvSpPr>
        <p:spPr>
          <a:xfrm flipV="1">
            <a:off x="7578672" y="3799297"/>
            <a:ext cx="3700529" cy="2149"/>
          </a:xfrm>
          <a:prstGeom prst="line">
            <a:avLst/>
          </a:prstGeom>
          <a:ln>
            <a:solidFill>
              <a:srgbClr val="000000"/>
            </a:solidFill>
            <a:miter/>
          </a:ln>
        </p:spPr>
        <p:txBody>
          <a:bodyPr lIns="22857" rIns="22857"/>
          <a:lstStyle/>
          <a:p>
            <a:endParaRPr/>
          </a:p>
        </p:txBody>
      </p:sp>
      <p:sp>
        <p:nvSpPr>
          <p:cNvPr id="729" name="Shape 729"/>
          <p:cNvSpPr/>
          <p:nvPr/>
        </p:nvSpPr>
        <p:spPr>
          <a:xfrm>
            <a:off x="6097870" y="4128889"/>
            <a:ext cx="5299334" cy="1250950"/>
          </a:xfrm>
          <a:prstGeom prst="rect">
            <a:avLst/>
          </a:prstGeom>
          <a:ln w="12700">
            <a:miter lim="400000"/>
          </a:ln>
        </p:spPr>
        <p:txBody>
          <a:bodyPr lIns="54369" tIns="54369" rIns="54369" bIns="54369">
            <a:spAutoFit/>
          </a:bodyPr>
          <a:lstStyle>
            <a:lvl1pPr algn="r" defTabSz="1087120">
              <a:lnSpc>
                <a:spcPts val="3700"/>
              </a:lnSpc>
              <a:spcBef>
                <a:spcPts val="600"/>
              </a:spcBef>
              <a:defRPr sz="2500">
                <a:latin typeface="Poppins Light"/>
                <a:ea typeface="Poppins Light"/>
                <a:cs typeface="Poppins Light"/>
                <a:sym typeface="Poppins Light"/>
              </a:defRPr>
            </a:lvl1pPr>
          </a:lstStyle>
          <a:p>
            <a:pPr>
              <a:lnSpc>
                <a:spcPct val="150000"/>
              </a:lnSpc>
            </a:pPr>
            <a:r>
              <a:rPr sz="125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730" name="black-amp-white-fashion-model-photography-Favim.com-323336.jpg" descr="C:\Users\Administrator\Desktop\QQ截图20170321134255.jpgQQ截图20170321134255"/>
          <p:cNvPicPr>
            <a:picLocks noGrp="1" noChangeAspect="1"/>
          </p:cNvPicPr>
          <p:nvPr>
            <p:ph type="pic" idx="13"/>
          </p:nvPr>
        </p:nvPicPr>
        <p:blipFill>
          <a:blip r:embed="rId4" cstate="print"/>
          <a:srcRect/>
          <a:stretch>
            <a:fillRect/>
          </a:stretch>
        </p:blipFill>
        <p:spPr>
          <a:xfrm>
            <a:off x="1073785" y="28575"/>
            <a:ext cx="5465445" cy="6788785"/>
          </a:xfrm>
          <a:custGeom>
            <a:avLst/>
            <a:gdLst/>
            <a:ahLst/>
            <a:cxnLst>
              <a:cxn ang="0">
                <a:pos x="wd2" y="hd2"/>
              </a:cxn>
              <a:cxn ang="5400000">
                <a:pos x="wd2" y="hd2"/>
              </a:cxn>
              <a:cxn ang="10800000">
                <a:pos x="wd2" y="hd2"/>
              </a:cxn>
              <a:cxn ang="16200000">
                <a:pos x="wd2" y="hd2"/>
              </a:cxn>
            </a:cxnLst>
            <a:rect l="0" t="0" r="r" b="b"/>
            <a:pathLst>
              <a:path w="21599" h="21561" extrusionOk="0">
                <a:moveTo>
                  <a:pt x="11074" y="0"/>
                </a:moveTo>
                <a:cubicBezTo>
                  <a:pt x="11074" y="0"/>
                  <a:pt x="10687" y="0"/>
                  <a:pt x="10579" y="21"/>
                </a:cubicBezTo>
                <a:cubicBezTo>
                  <a:pt x="10456" y="12"/>
                  <a:pt x="10239" y="132"/>
                  <a:pt x="10142" y="179"/>
                </a:cubicBezTo>
                <a:cubicBezTo>
                  <a:pt x="9977" y="229"/>
                  <a:pt x="10195" y="66"/>
                  <a:pt x="10159" y="66"/>
                </a:cubicBezTo>
                <a:cubicBezTo>
                  <a:pt x="10106" y="54"/>
                  <a:pt x="9653" y="410"/>
                  <a:pt x="9611" y="509"/>
                </a:cubicBezTo>
                <a:cubicBezTo>
                  <a:pt x="9578" y="554"/>
                  <a:pt x="9610" y="593"/>
                  <a:pt x="9588" y="623"/>
                </a:cubicBezTo>
                <a:cubicBezTo>
                  <a:pt x="9557" y="665"/>
                  <a:pt x="9429" y="714"/>
                  <a:pt x="9407" y="785"/>
                </a:cubicBezTo>
                <a:cubicBezTo>
                  <a:pt x="9364" y="843"/>
                  <a:pt x="9418" y="854"/>
                  <a:pt x="9397" y="882"/>
                </a:cubicBezTo>
                <a:cubicBezTo>
                  <a:pt x="9343" y="914"/>
                  <a:pt x="9210" y="919"/>
                  <a:pt x="9158" y="989"/>
                </a:cubicBezTo>
                <a:cubicBezTo>
                  <a:pt x="9061" y="1079"/>
                  <a:pt x="8980" y="1280"/>
                  <a:pt x="8833" y="1214"/>
                </a:cubicBezTo>
                <a:cubicBezTo>
                  <a:pt x="8833" y="1214"/>
                  <a:pt x="8800" y="1134"/>
                  <a:pt x="8789" y="1148"/>
                </a:cubicBezTo>
                <a:cubicBezTo>
                  <a:pt x="8657" y="1194"/>
                  <a:pt x="8671" y="1349"/>
                  <a:pt x="8629" y="1448"/>
                </a:cubicBezTo>
                <a:cubicBezTo>
                  <a:pt x="8565" y="1535"/>
                  <a:pt x="8522" y="1509"/>
                  <a:pt x="8522" y="1552"/>
                </a:cubicBezTo>
                <a:cubicBezTo>
                  <a:pt x="8523" y="1634"/>
                  <a:pt x="8742" y="1555"/>
                  <a:pt x="8591" y="1634"/>
                </a:cubicBezTo>
                <a:cubicBezTo>
                  <a:pt x="8537" y="1665"/>
                  <a:pt x="8501" y="1497"/>
                  <a:pt x="8459" y="1596"/>
                </a:cubicBezTo>
                <a:cubicBezTo>
                  <a:pt x="8480" y="1692"/>
                  <a:pt x="8538" y="1706"/>
                  <a:pt x="8427" y="1765"/>
                </a:cubicBezTo>
                <a:cubicBezTo>
                  <a:pt x="8405" y="1752"/>
                  <a:pt x="8363" y="1767"/>
                  <a:pt x="8351" y="1784"/>
                </a:cubicBezTo>
                <a:cubicBezTo>
                  <a:pt x="8298" y="1813"/>
                  <a:pt x="8278" y="1925"/>
                  <a:pt x="8234" y="1942"/>
                </a:cubicBezTo>
                <a:cubicBezTo>
                  <a:pt x="8213" y="1930"/>
                  <a:pt x="8055" y="1877"/>
                  <a:pt x="8045" y="1891"/>
                </a:cubicBezTo>
                <a:cubicBezTo>
                  <a:pt x="7948" y="1898"/>
                  <a:pt x="7844" y="2212"/>
                  <a:pt x="7797" y="2017"/>
                </a:cubicBezTo>
                <a:cubicBezTo>
                  <a:pt x="7761" y="1892"/>
                  <a:pt x="7754" y="2159"/>
                  <a:pt x="7722" y="2160"/>
                </a:cubicBezTo>
                <a:cubicBezTo>
                  <a:pt x="7690" y="2162"/>
                  <a:pt x="7565" y="2024"/>
                  <a:pt x="7590" y="2206"/>
                </a:cubicBezTo>
                <a:cubicBezTo>
                  <a:pt x="7584" y="2306"/>
                  <a:pt x="7452" y="2269"/>
                  <a:pt x="7397" y="2385"/>
                </a:cubicBezTo>
                <a:cubicBezTo>
                  <a:pt x="7377" y="2413"/>
                  <a:pt x="7445" y="2536"/>
                  <a:pt x="7366" y="2510"/>
                </a:cubicBezTo>
                <a:cubicBezTo>
                  <a:pt x="7313" y="2499"/>
                  <a:pt x="7299" y="2387"/>
                  <a:pt x="7299" y="2387"/>
                </a:cubicBezTo>
                <a:cubicBezTo>
                  <a:pt x="7233" y="2392"/>
                  <a:pt x="7245" y="2459"/>
                  <a:pt x="7170" y="2518"/>
                </a:cubicBezTo>
                <a:cubicBezTo>
                  <a:pt x="7126" y="2536"/>
                  <a:pt x="7036" y="2567"/>
                  <a:pt x="7036" y="2567"/>
                </a:cubicBezTo>
                <a:cubicBezTo>
                  <a:pt x="7015" y="2595"/>
                  <a:pt x="7094" y="2621"/>
                  <a:pt x="7073" y="2649"/>
                </a:cubicBezTo>
                <a:lnTo>
                  <a:pt x="6984" y="2637"/>
                </a:lnTo>
                <a:cubicBezTo>
                  <a:pt x="6930" y="2669"/>
                  <a:pt x="6998" y="2752"/>
                  <a:pt x="6865" y="2673"/>
                </a:cubicBezTo>
                <a:cubicBezTo>
                  <a:pt x="6855" y="2687"/>
                  <a:pt x="6888" y="2768"/>
                  <a:pt x="6876" y="2784"/>
                </a:cubicBezTo>
                <a:lnTo>
                  <a:pt x="6801" y="2760"/>
                </a:lnTo>
                <a:cubicBezTo>
                  <a:pt x="6765" y="2760"/>
                  <a:pt x="6780" y="2831"/>
                  <a:pt x="6748" y="2832"/>
                </a:cubicBezTo>
                <a:cubicBezTo>
                  <a:pt x="6702" y="2845"/>
                  <a:pt x="6689" y="2778"/>
                  <a:pt x="6637" y="2808"/>
                </a:cubicBezTo>
                <a:cubicBezTo>
                  <a:pt x="6637" y="2808"/>
                  <a:pt x="6658" y="2864"/>
                  <a:pt x="6647" y="2878"/>
                </a:cubicBezTo>
                <a:cubicBezTo>
                  <a:pt x="6627" y="2906"/>
                  <a:pt x="6573" y="2894"/>
                  <a:pt x="6561" y="2910"/>
                </a:cubicBezTo>
                <a:cubicBezTo>
                  <a:pt x="6561" y="2910"/>
                  <a:pt x="6620" y="3005"/>
                  <a:pt x="6610" y="3019"/>
                </a:cubicBezTo>
                <a:cubicBezTo>
                  <a:pt x="6610" y="3019"/>
                  <a:pt x="6562" y="2951"/>
                  <a:pt x="6530" y="2953"/>
                </a:cubicBezTo>
                <a:lnTo>
                  <a:pt x="6359" y="3143"/>
                </a:lnTo>
                <a:cubicBezTo>
                  <a:pt x="6236" y="3134"/>
                  <a:pt x="6360" y="3183"/>
                  <a:pt x="6259" y="3188"/>
                </a:cubicBezTo>
                <a:cubicBezTo>
                  <a:pt x="6162" y="3194"/>
                  <a:pt x="6285" y="3243"/>
                  <a:pt x="6220" y="3289"/>
                </a:cubicBezTo>
                <a:cubicBezTo>
                  <a:pt x="6220" y="3289"/>
                  <a:pt x="6162" y="3235"/>
                  <a:pt x="6142" y="3263"/>
                </a:cubicBezTo>
                <a:cubicBezTo>
                  <a:pt x="6152" y="3249"/>
                  <a:pt x="6200" y="3317"/>
                  <a:pt x="6188" y="3333"/>
                </a:cubicBezTo>
                <a:cubicBezTo>
                  <a:pt x="6166" y="3404"/>
                  <a:pt x="5996" y="3593"/>
                  <a:pt x="5927" y="3595"/>
                </a:cubicBezTo>
                <a:cubicBezTo>
                  <a:pt x="5895" y="3597"/>
                  <a:pt x="5838" y="3542"/>
                  <a:pt x="5817" y="3570"/>
                </a:cubicBezTo>
                <a:cubicBezTo>
                  <a:pt x="5775" y="3586"/>
                  <a:pt x="5831" y="3683"/>
                  <a:pt x="5798" y="3727"/>
                </a:cubicBezTo>
                <a:cubicBezTo>
                  <a:pt x="5809" y="3713"/>
                  <a:pt x="5699" y="3730"/>
                  <a:pt x="5689" y="3744"/>
                </a:cubicBezTo>
                <a:cubicBezTo>
                  <a:pt x="5614" y="3803"/>
                  <a:pt x="5675" y="4070"/>
                  <a:pt x="5585" y="3933"/>
                </a:cubicBezTo>
                <a:cubicBezTo>
                  <a:pt x="5506" y="3823"/>
                  <a:pt x="5607" y="3987"/>
                  <a:pt x="5575" y="4031"/>
                </a:cubicBezTo>
                <a:cubicBezTo>
                  <a:pt x="5532" y="4089"/>
                  <a:pt x="5486" y="4019"/>
                  <a:pt x="5500" y="4091"/>
                </a:cubicBezTo>
                <a:cubicBezTo>
                  <a:pt x="5500" y="4174"/>
                  <a:pt x="5861" y="4551"/>
                  <a:pt x="6301" y="4913"/>
                </a:cubicBezTo>
                <a:cubicBezTo>
                  <a:pt x="7271" y="5714"/>
                  <a:pt x="8468" y="6516"/>
                  <a:pt x="9741" y="7348"/>
                </a:cubicBezTo>
                <a:cubicBezTo>
                  <a:pt x="10859" y="8088"/>
                  <a:pt x="11795" y="8762"/>
                  <a:pt x="12803" y="9478"/>
                </a:cubicBezTo>
                <a:cubicBezTo>
                  <a:pt x="12902" y="9560"/>
                  <a:pt x="13316" y="9863"/>
                  <a:pt x="13284" y="9908"/>
                </a:cubicBezTo>
                <a:cubicBezTo>
                  <a:pt x="13294" y="9894"/>
                  <a:pt x="13163" y="9897"/>
                  <a:pt x="13142" y="9884"/>
                </a:cubicBezTo>
                <a:cubicBezTo>
                  <a:pt x="12775" y="9816"/>
                  <a:pt x="12311" y="9627"/>
                  <a:pt x="12069" y="9606"/>
                </a:cubicBezTo>
                <a:cubicBezTo>
                  <a:pt x="12376" y="9706"/>
                  <a:pt x="12753" y="9803"/>
                  <a:pt x="13141" y="9927"/>
                </a:cubicBezTo>
                <a:cubicBezTo>
                  <a:pt x="13141" y="9927"/>
                  <a:pt x="13306" y="9921"/>
                  <a:pt x="13263" y="9979"/>
                </a:cubicBezTo>
                <a:cubicBezTo>
                  <a:pt x="13274" y="10006"/>
                  <a:pt x="12987" y="9920"/>
                  <a:pt x="12912" y="9896"/>
                </a:cubicBezTo>
                <a:cubicBezTo>
                  <a:pt x="11951" y="9640"/>
                  <a:pt x="10932" y="9373"/>
                  <a:pt x="9890" y="9052"/>
                </a:cubicBezTo>
                <a:cubicBezTo>
                  <a:pt x="9534" y="8926"/>
                  <a:pt x="9236" y="8855"/>
                  <a:pt x="8892" y="8713"/>
                </a:cubicBezTo>
                <a:cubicBezTo>
                  <a:pt x="8449" y="8497"/>
                  <a:pt x="7930" y="8459"/>
                  <a:pt x="7664" y="8303"/>
                </a:cubicBezTo>
                <a:cubicBezTo>
                  <a:pt x="7266" y="8193"/>
                  <a:pt x="6804" y="8129"/>
                  <a:pt x="6384" y="8090"/>
                </a:cubicBezTo>
                <a:cubicBezTo>
                  <a:pt x="6261" y="8082"/>
                  <a:pt x="6065" y="8090"/>
                  <a:pt x="5985" y="8023"/>
                </a:cubicBezTo>
                <a:cubicBezTo>
                  <a:pt x="5918" y="8023"/>
                  <a:pt x="5555" y="7998"/>
                  <a:pt x="5412" y="8018"/>
                </a:cubicBezTo>
                <a:cubicBezTo>
                  <a:pt x="5336" y="8037"/>
                  <a:pt x="5360" y="8130"/>
                  <a:pt x="5294" y="8052"/>
                </a:cubicBezTo>
                <a:cubicBezTo>
                  <a:pt x="5294" y="8052"/>
                  <a:pt x="5543" y="7930"/>
                  <a:pt x="5496" y="7903"/>
                </a:cubicBezTo>
                <a:cubicBezTo>
                  <a:pt x="5477" y="7892"/>
                  <a:pt x="5317" y="7971"/>
                  <a:pt x="5255" y="7992"/>
                </a:cubicBezTo>
                <a:lnTo>
                  <a:pt x="5236" y="7998"/>
                </a:lnTo>
                <a:cubicBezTo>
                  <a:pt x="5231" y="8005"/>
                  <a:pt x="5231" y="8005"/>
                  <a:pt x="5234" y="8001"/>
                </a:cubicBezTo>
                <a:cubicBezTo>
                  <a:pt x="5203" y="8043"/>
                  <a:pt x="5161" y="8099"/>
                  <a:pt x="5108" y="8130"/>
                </a:cubicBezTo>
                <a:cubicBezTo>
                  <a:pt x="5087" y="8158"/>
                  <a:pt x="5031" y="8149"/>
                  <a:pt x="4986" y="8162"/>
                </a:cubicBezTo>
                <a:cubicBezTo>
                  <a:pt x="4814" y="8269"/>
                  <a:pt x="4587" y="8487"/>
                  <a:pt x="4368" y="8609"/>
                </a:cubicBezTo>
                <a:cubicBezTo>
                  <a:pt x="4239" y="8657"/>
                  <a:pt x="4119" y="8646"/>
                  <a:pt x="4043" y="8749"/>
                </a:cubicBezTo>
                <a:cubicBezTo>
                  <a:pt x="3947" y="8836"/>
                  <a:pt x="3814" y="8842"/>
                  <a:pt x="3738" y="8945"/>
                </a:cubicBezTo>
                <a:cubicBezTo>
                  <a:pt x="3686" y="8974"/>
                  <a:pt x="3674" y="9031"/>
                  <a:pt x="3654" y="9059"/>
                </a:cubicBezTo>
                <a:cubicBezTo>
                  <a:pt x="3537" y="9134"/>
                  <a:pt x="3347" y="9126"/>
                  <a:pt x="3250" y="9174"/>
                </a:cubicBezTo>
                <a:cubicBezTo>
                  <a:pt x="3196" y="9205"/>
                  <a:pt x="3185" y="9262"/>
                  <a:pt x="3142" y="9278"/>
                </a:cubicBezTo>
                <a:cubicBezTo>
                  <a:pt x="3142" y="9278"/>
                  <a:pt x="3042" y="9238"/>
                  <a:pt x="3010" y="9240"/>
                </a:cubicBezTo>
                <a:cubicBezTo>
                  <a:pt x="2977" y="9243"/>
                  <a:pt x="2664" y="9451"/>
                  <a:pt x="2563" y="9455"/>
                </a:cubicBezTo>
                <a:cubicBezTo>
                  <a:pt x="2595" y="9454"/>
                  <a:pt x="2616" y="9383"/>
                  <a:pt x="2584" y="9385"/>
                </a:cubicBezTo>
                <a:cubicBezTo>
                  <a:pt x="2553" y="9386"/>
                  <a:pt x="2552" y="9429"/>
                  <a:pt x="2510" y="9444"/>
                </a:cubicBezTo>
                <a:cubicBezTo>
                  <a:pt x="2474" y="9443"/>
                  <a:pt x="2409" y="9405"/>
                  <a:pt x="2397" y="9422"/>
                </a:cubicBezTo>
                <a:cubicBezTo>
                  <a:pt x="2233" y="9469"/>
                  <a:pt x="2248" y="9582"/>
                  <a:pt x="2105" y="9685"/>
                </a:cubicBezTo>
                <a:cubicBezTo>
                  <a:pt x="2095" y="9699"/>
                  <a:pt x="2019" y="9675"/>
                  <a:pt x="1965" y="9707"/>
                </a:cubicBezTo>
                <a:cubicBezTo>
                  <a:pt x="1919" y="9720"/>
                  <a:pt x="1912" y="9779"/>
                  <a:pt x="1866" y="9792"/>
                </a:cubicBezTo>
                <a:cubicBezTo>
                  <a:pt x="1822" y="9810"/>
                  <a:pt x="1747" y="9786"/>
                  <a:pt x="1669" y="9801"/>
                </a:cubicBezTo>
                <a:cubicBezTo>
                  <a:pt x="1636" y="9804"/>
                  <a:pt x="1604" y="9847"/>
                  <a:pt x="1572" y="9848"/>
                </a:cubicBezTo>
                <a:cubicBezTo>
                  <a:pt x="1503" y="9851"/>
                  <a:pt x="1417" y="9800"/>
                  <a:pt x="1371" y="9813"/>
                </a:cubicBezTo>
                <a:cubicBezTo>
                  <a:pt x="1339" y="9815"/>
                  <a:pt x="1220" y="9891"/>
                  <a:pt x="1167" y="9964"/>
                </a:cubicBezTo>
                <a:cubicBezTo>
                  <a:pt x="1103" y="10050"/>
                  <a:pt x="1029" y="10278"/>
                  <a:pt x="932" y="10241"/>
                </a:cubicBezTo>
                <a:cubicBezTo>
                  <a:pt x="875" y="10228"/>
                  <a:pt x="875" y="10144"/>
                  <a:pt x="918" y="10085"/>
                </a:cubicBezTo>
                <a:cubicBezTo>
                  <a:pt x="928" y="10071"/>
                  <a:pt x="992" y="10069"/>
                  <a:pt x="949" y="10043"/>
                </a:cubicBezTo>
                <a:cubicBezTo>
                  <a:pt x="893" y="9987"/>
                  <a:pt x="685" y="10136"/>
                  <a:pt x="652" y="10180"/>
                </a:cubicBezTo>
                <a:cubicBezTo>
                  <a:pt x="652" y="10180"/>
                  <a:pt x="678" y="10195"/>
                  <a:pt x="690" y="10179"/>
                </a:cubicBezTo>
                <a:cubicBezTo>
                  <a:pt x="632" y="10208"/>
                  <a:pt x="642" y="10194"/>
                  <a:pt x="652" y="10180"/>
                </a:cubicBezTo>
                <a:cubicBezTo>
                  <a:pt x="631" y="10167"/>
                  <a:pt x="587" y="10142"/>
                  <a:pt x="567" y="10170"/>
                </a:cubicBezTo>
                <a:cubicBezTo>
                  <a:pt x="438" y="10302"/>
                  <a:pt x="583" y="10407"/>
                  <a:pt x="533" y="10565"/>
                </a:cubicBezTo>
                <a:cubicBezTo>
                  <a:pt x="512" y="10593"/>
                  <a:pt x="476" y="10552"/>
                  <a:pt x="443" y="10596"/>
                </a:cubicBezTo>
                <a:cubicBezTo>
                  <a:pt x="423" y="10624"/>
                  <a:pt x="469" y="10652"/>
                  <a:pt x="447" y="10682"/>
                </a:cubicBezTo>
                <a:cubicBezTo>
                  <a:pt x="436" y="10696"/>
                  <a:pt x="348" y="10684"/>
                  <a:pt x="325" y="10714"/>
                </a:cubicBezTo>
                <a:cubicBezTo>
                  <a:pt x="294" y="10756"/>
                  <a:pt x="272" y="10787"/>
                  <a:pt x="262" y="10801"/>
                </a:cubicBezTo>
                <a:lnTo>
                  <a:pt x="161" y="10762"/>
                </a:lnTo>
                <a:cubicBezTo>
                  <a:pt x="118" y="10820"/>
                  <a:pt x="187" y="10860"/>
                  <a:pt x="176" y="10917"/>
                </a:cubicBezTo>
                <a:cubicBezTo>
                  <a:pt x="176" y="10917"/>
                  <a:pt x="108" y="10918"/>
                  <a:pt x="98" y="10932"/>
                </a:cubicBezTo>
                <a:cubicBezTo>
                  <a:pt x="26" y="11014"/>
                  <a:pt x="-1" y="11114"/>
                  <a:pt x="0" y="11219"/>
                </a:cubicBezTo>
                <a:cubicBezTo>
                  <a:pt x="1" y="11395"/>
                  <a:pt x="79" y="11584"/>
                  <a:pt x="149" y="11728"/>
                </a:cubicBezTo>
                <a:cubicBezTo>
                  <a:pt x="634" y="12679"/>
                  <a:pt x="1959" y="13956"/>
                  <a:pt x="3073" y="14919"/>
                </a:cubicBezTo>
                <a:cubicBezTo>
                  <a:pt x="3260" y="15092"/>
                  <a:pt x="3477" y="15239"/>
                  <a:pt x="3630" y="15372"/>
                </a:cubicBezTo>
                <a:cubicBezTo>
                  <a:pt x="3642" y="15399"/>
                  <a:pt x="3642" y="15440"/>
                  <a:pt x="3689" y="15468"/>
                </a:cubicBezTo>
                <a:cubicBezTo>
                  <a:pt x="3778" y="15563"/>
                  <a:pt x="3878" y="15602"/>
                  <a:pt x="3922" y="15668"/>
                </a:cubicBezTo>
                <a:cubicBezTo>
                  <a:pt x="3900" y="15655"/>
                  <a:pt x="3848" y="15644"/>
                  <a:pt x="3869" y="15657"/>
                </a:cubicBezTo>
                <a:cubicBezTo>
                  <a:pt x="3969" y="15779"/>
                  <a:pt x="4082" y="15802"/>
                  <a:pt x="4082" y="15885"/>
                </a:cubicBezTo>
                <a:cubicBezTo>
                  <a:pt x="4093" y="15912"/>
                  <a:pt x="3970" y="15820"/>
                  <a:pt x="3927" y="15878"/>
                </a:cubicBezTo>
                <a:cubicBezTo>
                  <a:pt x="3937" y="15864"/>
                  <a:pt x="4027" y="16001"/>
                  <a:pt x="3996" y="16002"/>
                </a:cubicBezTo>
                <a:cubicBezTo>
                  <a:pt x="3931" y="16048"/>
                  <a:pt x="3730" y="15930"/>
                  <a:pt x="3645" y="15960"/>
                </a:cubicBezTo>
                <a:cubicBezTo>
                  <a:pt x="3687" y="15945"/>
                  <a:pt x="3656" y="16030"/>
                  <a:pt x="3645" y="16044"/>
                </a:cubicBezTo>
                <a:cubicBezTo>
                  <a:pt x="3656" y="16030"/>
                  <a:pt x="3677" y="16043"/>
                  <a:pt x="3677" y="16043"/>
                </a:cubicBezTo>
                <a:lnTo>
                  <a:pt x="3645" y="16044"/>
                </a:lnTo>
                <a:cubicBezTo>
                  <a:pt x="3625" y="16072"/>
                  <a:pt x="3502" y="15980"/>
                  <a:pt x="3559" y="16077"/>
                </a:cubicBezTo>
                <a:cubicBezTo>
                  <a:pt x="3596" y="16202"/>
                  <a:pt x="3713" y="16084"/>
                  <a:pt x="3750" y="16209"/>
                </a:cubicBezTo>
                <a:cubicBezTo>
                  <a:pt x="3735" y="16181"/>
                  <a:pt x="3672" y="16183"/>
                  <a:pt x="3628" y="16201"/>
                </a:cubicBezTo>
                <a:cubicBezTo>
                  <a:pt x="3639" y="16228"/>
                  <a:pt x="3628" y="16284"/>
                  <a:pt x="3628" y="16284"/>
                </a:cubicBezTo>
                <a:cubicBezTo>
                  <a:pt x="3586" y="16340"/>
                  <a:pt x="3277" y="16242"/>
                  <a:pt x="3510" y="16359"/>
                </a:cubicBezTo>
                <a:cubicBezTo>
                  <a:pt x="3697" y="16449"/>
                  <a:pt x="3411" y="16361"/>
                  <a:pt x="3378" y="16365"/>
                </a:cubicBezTo>
                <a:cubicBezTo>
                  <a:pt x="3224" y="16315"/>
                  <a:pt x="3133" y="16305"/>
                  <a:pt x="3356" y="16393"/>
                </a:cubicBezTo>
                <a:cubicBezTo>
                  <a:pt x="3388" y="16392"/>
                  <a:pt x="3457" y="16432"/>
                  <a:pt x="3447" y="16446"/>
                </a:cubicBezTo>
                <a:cubicBezTo>
                  <a:pt x="3457" y="16516"/>
                  <a:pt x="2772" y="16277"/>
                  <a:pt x="3005" y="16478"/>
                </a:cubicBezTo>
                <a:cubicBezTo>
                  <a:pt x="3153" y="16585"/>
                  <a:pt x="2910" y="16482"/>
                  <a:pt x="2862" y="16497"/>
                </a:cubicBezTo>
                <a:cubicBezTo>
                  <a:pt x="2862" y="16497"/>
                  <a:pt x="2824" y="16599"/>
                  <a:pt x="2724" y="16560"/>
                </a:cubicBezTo>
                <a:cubicBezTo>
                  <a:pt x="2532" y="16470"/>
                  <a:pt x="2703" y="16672"/>
                  <a:pt x="2724" y="16685"/>
                </a:cubicBezTo>
                <a:cubicBezTo>
                  <a:pt x="2691" y="16688"/>
                  <a:pt x="2505" y="16556"/>
                  <a:pt x="2457" y="16571"/>
                </a:cubicBezTo>
                <a:cubicBezTo>
                  <a:pt x="2425" y="16572"/>
                  <a:pt x="2409" y="16686"/>
                  <a:pt x="2308" y="16690"/>
                </a:cubicBezTo>
                <a:cubicBezTo>
                  <a:pt x="2276" y="16692"/>
                  <a:pt x="2250" y="16636"/>
                  <a:pt x="2207" y="16652"/>
                </a:cubicBezTo>
                <a:cubicBezTo>
                  <a:pt x="2218" y="16638"/>
                  <a:pt x="2187" y="16680"/>
                  <a:pt x="2175" y="16696"/>
                </a:cubicBezTo>
                <a:cubicBezTo>
                  <a:pt x="2209" y="16692"/>
                  <a:pt x="2351" y="16716"/>
                  <a:pt x="2388" y="16798"/>
                </a:cubicBezTo>
                <a:cubicBezTo>
                  <a:pt x="2367" y="16748"/>
                  <a:pt x="2279" y="16749"/>
                  <a:pt x="2242" y="16751"/>
                </a:cubicBezTo>
                <a:cubicBezTo>
                  <a:pt x="2252" y="16760"/>
                  <a:pt x="2263" y="16793"/>
                  <a:pt x="2255" y="16804"/>
                </a:cubicBezTo>
                <a:cubicBezTo>
                  <a:pt x="2255" y="16804"/>
                  <a:pt x="2165" y="16751"/>
                  <a:pt x="2164" y="16794"/>
                </a:cubicBezTo>
                <a:cubicBezTo>
                  <a:pt x="2164" y="16794"/>
                  <a:pt x="2165" y="16794"/>
                  <a:pt x="2190" y="16809"/>
                </a:cubicBezTo>
                <a:cubicBezTo>
                  <a:pt x="2154" y="16808"/>
                  <a:pt x="2154" y="16808"/>
                  <a:pt x="2122" y="16809"/>
                </a:cubicBezTo>
                <a:cubicBezTo>
                  <a:pt x="1978" y="16788"/>
                  <a:pt x="2192" y="16890"/>
                  <a:pt x="2181" y="16947"/>
                </a:cubicBezTo>
                <a:cubicBezTo>
                  <a:pt x="2371" y="17038"/>
                  <a:pt x="2048" y="16952"/>
                  <a:pt x="2181" y="16947"/>
                </a:cubicBezTo>
                <a:cubicBezTo>
                  <a:pt x="2059" y="16895"/>
                  <a:pt x="1958" y="16816"/>
                  <a:pt x="1839" y="16850"/>
                </a:cubicBezTo>
                <a:cubicBezTo>
                  <a:pt x="1728" y="16868"/>
                  <a:pt x="1883" y="16876"/>
                  <a:pt x="1850" y="16920"/>
                </a:cubicBezTo>
                <a:cubicBezTo>
                  <a:pt x="1850" y="16920"/>
                  <a:pt x="1740" y="16936"/>
                  <a:pt x="1750" y="16922"/>
                </a:cubicBezTo>
                <a:cubicBezTo>
                  <a:pt x="1696" y="16954"/>
                  <a:pt x="1743" y="16981"/>
                  <a:pt x="1733" y="16995"/>
                </a:cubicBezTo>
                <a:cubicBezTo>
                  <a:pt x="1697" y="16994"/>
                  <a:pt x="1664" y="16955"/>
                  <a:pt x="1654" y="16969"/>
                </a:cubicBezTo>
                <a:cubicBezTo>
                  <a:pt x="1599" y="17000"/>
                  <a:pt x="1644" y="17067"/>
                  <a:pt x="1610" y="17070"/>
                </a:cubicBezTo>
                <a:cubicBezTo>
                  <a:pt x="1578" y="17072"/>
                  <a:pt x="1510" y="16947"/>
                  <a:pt x="1488" y="17019"/>
                </a:cubicBezTo>
                <a:cubicBezTo>
                  <a:pt x="1468" y="17047"/>
                  <a:pt x="1648" y="17193"/>
                  <a:pt x="1604" y="17211"/>
                </a:cubicBezTo>
                <a:cubicBezTo>
                  <a:pt x="1604" y="17211"/>
                  <a:pt x="1359" y="17067"/>
                  <a:pt x="1324" y="17066"/>
                </a:cubicBezTo>
                <a:cubicBezTo>
                  <a:pt x="1292" y="17068"/>
                  <a:pt x="1185" y="17255"/>
                  <a:pt x="1210" y="17270"/>
                </a:cubicBezTo>
                <a:cubicBezTo>
                  <a:pt x="1233" y="17323"/>
                  <a:pt x="1365" y="17318"/>
                  <a:pt x="1397" y="17400"/>
                </a:cubicBezTo>
                <a:cubicBezTo>
                  <a:pt x="1430" y="17356"/>
                  <a:pt x="1477" y="17467"/>
                  <a:pt x="1397" y="17400"/>
                </a:cubicBezTo>
                <a:cubicBezTo>
                  <a:pt x="1401" y="17486"/>
                  <a:pt x="1323" y="17377"/>
                  <a:pt x="1279" y="17351"/>
                </a:cubicBezTo>
                <a:cubicBezTo>
                  <a:pt x="1190" y="17298"/>
                  <a:pt x="1069" y="17371"/>
                  <a:pt x="1079" y="17357"/>
                </a:cubicBezTo>
                <a:cubicBezTo>
                  <a:pt x="1090" y="17384"/>
                  <a:pt x="1291" y="17461"/>
                  <a:pt x="1360" y="17542"/>
                </a:cubicBezTo>
                <a:cubicBezTo>
                  <a:pt x="1121" y="17342"/>
                  <a:pt x="1657" y="17657"/>
                  <a:pt x="1360" y="17542"/>
                </a:cubicBezTo>
                <a:cubicBezTo>
                  <a:pt x="1370" y="17612"/>
                  <a:pt x="1036" y="17332"/>
                  <a:pt x="992" y="17349"/>
                </a:cubicBezTo>
                <a:cubicBezTo>
                  <a:pt x="914" y="17364"/>
                  <a:pt x="1073" y="17581"/>
                  <a:pt x="1039" y="17585"/>
                </a:cubicBezTo>
                <a:cubicBezTo>
                  <a:pt x="965" y="17602"/>
                  <a:pt x="828" y="17397"/>
                  <a:pt x="786" y="17412"/>
                </a:cubicBezTo>
                <a:cubicBezTo>
                  <a:pt x="749" y="17414"/>
                  <a:pt x="717" y="17416"/>
                  <a:pt x="717" y="17416"/>
                </a:cubicBezTo>
                <a:cubicBezTo>
                  <a:pt x="738" y="17428"/>
                  <a:pt x="807" y="17425"/>
                  <a:pt x="849" y="17494"/>
                </a:cubicBezTo>
                <a:cubicBezTo>
                  <a:pt x="849" y="17494"/>
                  <a:pt x="864" y="17606"/>
                  <a:pt x="875" y="17632"/>
                </a:cubicBezTo>
                <a:cubicBezTo>
                  <a:pt x="923" y="17701"/>
                  <a:pt x="1045" y="17752"/>
                  <a:pt x="969" y="17771"/>
                </a:cubicBezTo>
                <a:cubicBezTo>
                  <a:pt x="858" y="17789"/>
                  <a:pt x="1002" y="17727"/>
                  <a:pt x="822" y="17705"/>
                </a:cubicBezTo>
                <a:cubicBezTo>
                  <a:pt x="854" y="17704"/>
                  <a:pt x="849" y="17760"/>
                  <a:pt x="849" y="17760"/>
                </a:cubicBezTo>
                <a:cubicBezTo>
                  <a:pt x="768" y="17737"/>
                  <a:pt x="790" y="17706"/>
                  <a:pt x="758" y="17667"/>
                </a:cubicBezTo>
                <a:cubicBezTo>
                  <a:pt x="769" y="17694"/>
                  <a:pt x="679" y="17641"/>
                  <a:pt x="689" y="17627"/>
                </a:cubicBezTo>
                <a:cubicBezTo>
                  <a:pt x="647" y="17642"/>
                  <a:pt x="535" y="17661"/>
                  <a:pt x="525" y="17675"/>
                </a:cubicBezTo>
                <a:cubicBezTo>
                  <a:pt x="513" y="17691"/>
                  <a:pt x="572" y="17702"/>
                  <a:pt x="582" y="17772"/>
                </a:cubicBezTo>
                <a:cubicBezTo>
                  <a:pt x="583" y="17812"/>
                  <a:pt x="551" y="17857"/>
                  <a:pt x="608" y="17911"/>
                </a:cubicBezTo>
                <a:cubicBezTo>
                  <a:pt x="597" y="17884"/>
                  <a:pt x="843" y="18068"/>
                  <a:pt x="745" y="18075"/>
                </a:cubicBezTo>
                <a:cubicBezTo>
                  <a:pt x="657" y="18063"/>
                  <a:pt x="385" y="17780"/>
                  <a:pt x="354" y="17781"/>
                </a:cubicBezTo>
                <a:cubicBezTo>
                  <a:pt x="322" y="17782"/>
                  <a:pt x="332" y="17936"/>
                  <a:pt x="380" y="18004"/>
                </a:cubicBezTo>
                <a:cubicBezTo>
                  <a:pt x="368" y="17978"/>
                  <a:pt x="544" y="18040"/>
                  <a:pt x="480" y="18043"/>
                </a:cubicBezTo>
                <a:cubicBezTo>
                  <a:pt x="400" y="18060"/>
                  <a:pt x="343" y="17963"/>
                  <a:pt x="267" y="17982"/>
                </a:cubicBezTo>
                <a:cubicBezTo>
                  <a:pt x="267" y="17982"/>
                  <a:pt x="301" y="18021"/>
                  <a:pt x="326" y="18036"/>
                </a:cubicBezTo>
                <a:cubicBezTo>
                  <a:pt x="301" y="18021"/>
                  <a:pt x="183" y="18055"/>
                  <a:pt x="205" y="18109"/>
                </a:cubicBezTo>
                <a:cubicBezTo>
                  <a:pt x="241" y="18193"/>
                  <a:pt x="262" y="18122"/>
                  <a:pt x="337" y="18146"/>
                </a:cubicBezTo>
                <a:cubicBezTo>
                  <a:pt x="316" y="18133"/>
                  <a:pt x="353" y="18216"/>
                  <a:pt x="384" y="18258"/>
                </a:cubicBezTo>
                <a:cubicBezTo>
                  <a:pt x="316" y="18217"/>
                  <a:pt x="229" y="18167"/>
                  <a:pt x="209" y="18195"/>
                </a:cubicBezTo>
                <a:cubicBezTo>
                  <a:pt x="151" y="18224"/>
                  <a:pt x="417" y="18296"/>
                  <a:pt x="384" y="18341"/>
                </a:cubicBezTo>
                <a:cubicBezTo>
                  <a:pt x="374" y="18355"/>
                  <a:pt x="219" y="18264"/>
                  <a:pt x="252" y="18304"/>
                </a:cubicBezTo>
                <a:cubicBezTo>
                  <a:pt x="310" y="18358"/>
                  <a:pt x="633" y="18527"/>
                  <a:pt x="688" y="18496"/>
                </a:cubicBezTo>
                <a:cubicBezTo>
                  <a:pt x="654" y="18499"/>
                  <a:pt x="533" y="18405"/>
                  <a:pt x="553" y="18377"/>
                </a:cubicBezTo>
                <a:cubicBezTo>
                  <a:pt x="553" y="18377"/>
                  <a:pt x="915" y="18446"/>
                  <a:pt x="984" y="18443"/>
                </a:cubicBezTo>
                <a:cubicBezTo>
                  <a:pt x="949" y="18442"/>
                  <a:pt x="926" y="18389"/>
                  <a:pt x="958" y="18387"/>
                </a:cubicBezTo>
                <a:cubicBezTo>
                  <a:pt x="1012" y="18356"/>
                  <a:pt x="1074" y="18495"/>
                  <a:pt x="1070" y="18409"/>
                </a:cubicBezTo>
                <a:cubicBezTo>
                  <a:pt x="1059" y="18383"/>
                  <a:pt x="947" y="18360"/>
                  <a:pt x="959" y="18344"/>
                </a:cubicBezTo>
                <a:cubicBezTo>
                  <a:pt x="937" y="18331"/>
                  <a:pt x="990" y="18302"/>
                  <a:pt x="990" y="18302"/>
                </a:cubicBezTo>
                <a:cubicBezTo>
                  <a:pt x="957" y="18263"/>
                  <a:pt x="932" y="18248"/>
                  <a:pt x="910" y="18235"/>
                </a:cubicBezTo>
                <a:cubicBezTo>
                  <a:pt x="932" y="18248"/>
                  <a:pt x="969" y="18246"/>
                  <a:pt x="991" y="18259"/>
                </a:cubicBezTo>
                <a:cubicBezTo>
                  <a:pt x="1022" y="18257"/>
                  <a:pt x="1076" y="18269"/>
                  <a:pt x="1087" y="18255"/>
                </a:cubicBezTo>
                <a:cubicBezTo>
                  <a:pt x="1087" y="18212"/>
                  <a:pt x="867" y="18210"/>
                  <a:pt x="878" y="18153"/>
                </a:cubicBezTo>
                <a:cubicBezTo>
                  <a:pt x="863" y="18124"/>
                  <a:pt x="1109" y="18225"/>
                  <a:pt x="1166" y="18238"/>
                </a:cubicBezTo>
                <a:cubicBezTo>
                  <a:pt x="1198" y="18237"/>
                  <a:pt x="1341" y="18217"/>
                  <a:pt x="1341" y="18217"/>
                </a:cubicBezTo>
                <a:cubicBezTo>
                  <a:pt x="1351" y="18203"/>
                  <a:pt x="1341" y="18133"/>
                  <a:pt x="1426" y="18143"/>
                </a:cubicBezTo>
                <a:cubicBezTo>
                  <a:pt x="1492" y="18138"/>
                  <a:pt x="1660" y="18218"/>
                  <a:pt x="1846" y="18266"/>
                </a:cubicBezTo>
                <a:cubicBezTo>
                  <a:pt x="2202" y="18349"/>
                  <a:pt x="2666" y="18497"/>
                  <a:pt x="3079" y="18636"/>
                </a:cubicBezTo>
                <a:cubicBezTo>
                  <a:pt x="3610" y="18824"/>
                  <a:pt x="4238" y="19005"/>
                  <a:pt x="4736" y="19154"/>
                </a:cubicBezTo>
                <a:cubicBezTo>
                  <a:pt x="6432" y="19672"/>
                  <a:pt x="8669" y="20280"/>
                  <a:pt x="10459" y="20753"/>
                </a:cubicBezTo>
                <a:cubicBezTo>
                  <a:pt x="10948" y="20872"/>
                  <a:pt x="11399" y="20994"/>
                  <a:pt x="11888" y="21114"/>
                </a:cubicBezTo>
                <a:cubicBezTo>
                  <a:pt x="12052" y="21150"/>
                  <a:pt x="12206" y="21157"/>
                  <a:pt x="12340" y="21192"/>
                </a:cubicBezTo>
                <a:cubicBezTo>
                  <a:pt x="12541" y="21269"/>
                  <a:pt x="12653" y="21376"/>
                  <a:pt x="12784" y="21373"/>
                </a:cubicBezTo>
                <a:cubicBezTo>
                  <a:pt x="12784" y="21373"/>
                  <a:pt x="12773" y="21346"/>
                  <a:pt x="12795" y="21359"/>
                </a:cubicBezTo>
                <a:cubicBezTo>
                  <a:pt x="12850" y="21368"/>
                  <a:pt x="12982" y="21489"/>
                  <a:pt x="13051" y="21486"/>
                </a:cubicBezTo>
                <a:cubicBezTo>
                  <a:pt x="13083" y="21485"/>
                  <a:pt x="13036" y="21417"/>
                  <a:pt x="13083" y="21401"/>
                </a:cubicBezTo>
                <a:cubicBezTo>
                  <a:pt x="13071" y="21417"/>
                  <a:pt x="13236" y="21410"/>
                  <a:pt x="13270" y="21407"/>
                </a:cubicBezTo>
                <a:cubicBezTo>
                  <a:pt x="13545" y="21425"/>
                  <a:pt x="14054" y="21600"/>
                  <a:pt x="14151" y="21553"/>
                </a:cubicBezTo>
                <a:cubicBezTo>
                  <a:pt x="13986" y="21476"/>
                  <a:pt x="13922" y="21522"/>
                  <a:pt x="13786" y="21482"/>
                </a:cubicBezTo>
                <a:cubicBezTo>
                  <a:pt x="13732" y="21471"/>
                  <a:pt x="13630" y="21434"/>
                  <a:pt x="13642" y="21418"/>
                </a:cubicBezTo>
                <a:cubicBezTo>
                  <a:pt x="13630" y="21434"/>
                  <a:pt x="13774" y="21331"/>
                  <a:pt x="13774" y="21331"/>
                </a:cubicBezTo>
                <a:cubicBezTo>
                  <a:pt x="13860" y="21298"/>
                  <a:pt x="14295" y="21491"/>
                  <a:pt x="14248" y="21339"/>
                </a:cubicBezTo>
                <a:cubicBezTo>
                  <a:pt x="14259" y="21365"/>
                  <a:pt x="14135" y="21316"/>
                  <a:pt x="14179" y="21298"/>
                </a:cubicBezTo>
                <a:cubicBezTo>
                  <a:pt x="14236" y="21312"/>
                  <a:pt x="14379" y="21376"/>
                  <a:pt x="14455" y="21357"/>
                </a:cubicBezTo>
                <a:cubicBezTo>
                  <a:pt x="14544" y="21369"/>
                  <a:pt x="14562" y="21296"/>
                  <a:pt x="14630" y="21296"/>
                </a:cubicBezTo>
                <a:cubicBezTo>
                  <a:pt x="14663" y="21292"/>
                  <a:pt x="14940" y="21350"/>
                  <a:pt x="14917" y="21297"/>
                </a:cubicBezTo>
                <a:cubicBezTo>
                  <a:pt x="14916" y="21256"/>
                  <a:pt x="14684" y="21264"/>
                  <a:pt x="14662" y="21211"/>
                </a:cubicBezTo>
                <a:cubicBezTo>
                  <a:pt x="14669" y="21152"/>
                  <a:pt x="14785" y="21259"/>
                  <a:pt x="14791" y="21203"/>
                </a:cubicBezTo>
                <a:cubicBezTo>
                  <a:pt x="14769" y="21190"/>
                  <a:pt x="14726" y="21165"/>
                  <a:pt x="14736" y="21151"/>
                </a:cubicBezTo>
                <a:cubicBezTo>
                  <a:pt x="14831" y="21095"/>
                  <a:pt x="15014" y="21189"/>
                  <a:pt x="15133" y="21174"/>
                </a:cubicBezTo>
                <a:lnTo>
                  <a:pt x="15166" y="21164"/>
                </a:lnTo>
                <a:lnTo>
                  <a:pt x="15159" y="21160"/>
                </a:lnTo>
                <a:cubicBezTo>
                  <a:pt x="15137" y="21141"/>
                  <a:pt x="15112" y="21075"/>
                  <a:pt x="15120" y="21065"/>
                </a:cubicBezTo>
                <a:cubicBezTo>
                  <a:pt x="15132" y="21048"/>
                  <a:pt x="15274" y="21072"/>
                  <a:pt x="15328" y="21040"/>
                </a:cubicBezTo>
                <a:cubicBezTo>
                  <a:pt x="15360" y="21039"/>
                  <a:pt x="15381" y="21011"/>
                  <a:pt x="15349" y="21012"/>
                </a:cubicBezTo>
                <a:cubicBezTo>
                  <a:pt x="15436" y="20979"/>
                  <a:pt x="15402" y="20940"/>
                  <a:pt x="15477" y="20880"/>
                </a:cubicBezTo>
                <a:cubicBezTo>
                  <a:pt x="15392" y="20870"/>
                  <a:pt x="15410" y="20797"/>
                  <a:pt x="15488" y="20866"/>
                </a:cubicBezTo>
                <a:cubicBezTo>
                  <a:pt x="15500" y="20850"/>
                  <a:pt x="15521" y="20863"/>
                  <a:pt x="15546" y="20877"/>
                </a:cubicBezTo>
                <a:cubicBezTo>
                  <a:pt x="15557" y="20863"/>
                  <a:pt x="15579" y="20876"/>
                  <a:pt x="15568" y="20890"/>
                </a:cubicBezTo>
                <a:cubicBezTo>
                  <a:pt x="15611" y="20875"/>
                  <a:pt x="15679" y="20915"/>
                  <a:pt x="15743" y="20912"/>
                </a:cubicBezTo>
                <a:cubicBezTo>
                  <a:pt x="15776" y="20908"/>
                  <a:pt x="15775" y="20867"/>
                  <a:pt x="15775" y="20867"/>
                </a:cubicBezTo>
                <a:lnTo>
                  <a:pt x="15818" y="20893"/>
                </a:lnTo>
                <a:cubicBezTo>
                  <a:pt x="15940" y="20861"/>
                  <a:pt x="15796" y="20840"/>
                  <a:pt x="15818" y="20809"/>
                </a:cubicBezTo>
                <a:cubicBezTo>
                  <a:pt x="15872" y="20737"/>
                  <a:pt x="15982" y="20846"/>
                  <a:pt x="15993" y="20789"/>
                </a:cubicBezTo>
                <a:cubicBezTo>
                  <a:pt x="16026" y="20744"/>
                  <a:pt x="15850" y="20767"/>
                  <a:pt x="15849" y="20683"/>
                </a:cubicBezTo>
                <a:cubicBezTo>
                  <a:pt x="15860" y="20669"/>
                  <a:pt x="16025" y="20703"/>
                  <a:pt x="15999" y="20648"/>
                </a:cubicBezTo>
                <a:cubicBezTo>
                  <a:pt x="15989" y="20578"/>
                  <a:pt x="16100" y="20644"/>
                  <a:pt x="16155" y="20612"/>
                </a:cubicBezTo>
                <a:cubicBezTo>
                  <a:pt x="16142" y="20628"/>
                  <a:pt x="16100" y="20560"/>
                  <a:pt x="16111" y="20546"/>
                </a:cubicBezTo>
                <a:cubicBezTo>
                  <a:pt x="16175" y="20500"/>
                  <a:pt x="16254" y="20610"/>
                  <a:pt x="16383" y="20562"/>
                </a:cubicBezTo>
                <a:cubicBezTo>
                  <a:pt x="16383" y="20562"/>
                  <a:pt x="16424" y="20463"/>
                  <a:pt x="16436" y="20446"/>
                </a:cubicBezTo>
                <a:cubicBezTo>
                  <a:pt x="16547" y="20387"/>
                  <a:pt x="16583" y="20512"/>
                  <a:pt x="16600" y="20398"/>
                </a:cubicBezTo>
                <a:cubicBezTo>
                  <a:pt x="16611" y="20341"/>
                  <a:pt x="16526" y="20415"/>
                  <a:pt x="16468" y="20361"/>
                </a:cubicBezTo>
                <a:cubicBezTo>
                  <a:pt x="16468" y="20361"/>
                  <a:pt x="16499" y="20319"/>
                  <a:pt x="16511" y="20303"/>
                </a:cubicBezTo>
                <a:cubicBezTo>
                  <a:pt x="16500" y="20276"/>
                  <a:pt x="16398" y="20156"/>
                  <a:pt x="16564" y="20190"/>
                </a:cubicBezTo>
                <a:lnTo>
                  <a:pt x="16787" y="20237"/>
                </a:lnTo>
                <a:cubicBezTo>
                  <a:pt x="16861" y="20220"/>
                  <a:pt x="16771" y="20168"/>
                  <a:pt x="16872" y="20163"/>
                </a:cubicBezTo>
                <a:cubicBezTo>
                  <a:pt x="16894" y="20176"/>
                  <a:pt x="16905" y="20202"/>
                  <a:pt x="16937" y="20201"/>
                </a:cubicBezTo>
                <a:cubicBezTo>
                  <a:pt x="16969" y="20200"/>
                  <a:pt x="17069" y="20196"/>
                  <a:pt x="17080" y="20182"/>
                </a:cubicBezTo>
                <a:cubicBezTo>
                  <a:pt x="17069" y="20196"/>
                  <a:pt x="16990" y="20129"/>
                  <a:pt x="16990" y="20129"/>
                </a:cubicBezTo>
                <a:cubicBezTo>
                  <a:pt x="17055" y="20084"/>
                  <a:pt x="17122" y="20166"/>
                  <a:pt x="17144" y="20095"/>
                </a:cubicBezTo>
                <a:cubicBezTo>
                  <a:pt x="17165" y="20024"/>
                  <a:pt x="16999" y="19990"/>
                  <a:pt x="17042" y="19932"/>
                </a:cubicBezTo>
                <a:cubicBezTo>
                  <a:pt x="17053" y="19918"/>
                  <a:pt x="17288" y="20033"/>
                  <a:pt x="17087" y="19914"/>
                </a:cubicBezTo>
                <a:cubicBezTo>
                  <a:pt x="16916" y="19838"/>
                  <a:pt x="17193" y="19897"/>
                  <a:pt x="17150" y="19872"/>
                </a:cubicBezTo>
                <a:cubicBezTo>
                  <a:pt x="17230" y="19895"/>
                  <a:pt x="17150" y="19912"/>
                  <a:pt x="17283" y="19906"/>
                </a:cubicBezTo>
                <a:cubicBezTo>
                  <a:pt x="17337" y="19918"/>
                  <a:pt x="17282" y="19866"/>
                  <a:pt x="17314" y="19865"/>
                </a:cubicBezTo>
                <a:cubicBezTo>
                  <a:pt x="17314" y="19865"/>
                  <a:pt x="17382" y="19904"/>
                  <a:pt x="17393" y="19890"/>
                </a:cubicBezTo>
                <a:cubicBezTo>
                  <a:pt x="17436" y="19873"/>
                  <a:pt x="17411" y="19817"/>
                  <a:pt x="17501" y="19827"/>
                </a:cubicBezTo>
                <a:cubicBezTo>
                  <a:pt x="17634" y="19821"/>
                  <a:pt x="17712" y="19891"/>
                  <a:pt x="17665" y="19780"/>
                </a:cubicBezTo>
                <a:cubicBezTo>
                  <a:pt x="17618" y="19668"/>
                  <a:pt x="17719" y="19791"/>
                  <a:pt x="17777" y="19761"/>
                </a:cubicBezTo>
                <a:cubicBezTo>
                  <a:pt x="17884" y="19700"/>
                  <a:pt x="17798" y="19733"/>
                  <a:pt x="17629" y="19654"/>
                </a:cubicBezTo>
                <a:cubicBezTo>
                  <a:pt x="17586" y="19712"/>
                  <a:pt x="17539" y="19601"/>
                  <a:pt x="17629" y="19654"/>
                </a:cubicBezTo>
                <a:cubicBezTo>
                  <a:pt x="17708" y="19680"/>
                  <a:pt x="17640" y="19597"/>
                  <a:pt x="17725" y="19607"/>
                </a:cubicBezTo>
                <a:cubicBezTo>
                  <a:pt x="17735" y="19593"/>
                  <a:pt x="17815" y="19660"/>
                  <a:pt x="17840" y="19675"/>
                </a:cubicBezTo>
                <a:cubicBezTo>
                  <a:pt x="17915" y="19699"/>
                  <a:pt x="18070" y="19706"/>
                  <a:pt x="18114" y="19688"/>
                </a:cubicBezTo>
                <a:cubicBezTo>
                  <a:pt x="18081" y="19692"/>
                  <a:pt x="18059" y="19637"/>
                  <a:pt x="18070" y="19623"/>
                </a:cubicBezTo>
                <a:cubicBezTo>
                  <a:pt x="18134" y="19577"/>
                  <a:pt x="18177" y="19645"/>
                  <a:pt x="18166" y="19534"/>
                </a:cubicBezTo>
                <a:cubicBezTo>
                  <a:pt x="18140" y="19395"/>
                  <a:pt x="18411" y="19635"/>
                  <a:pt x="18384" y="19456"/>
                </a:cubicBezTo>
                <a:cubicBezTo>
                  <a:pt x="18348" y="19330"/>
                  <a:pt x="18460" y="19477"/>
                  <a:pt x="18512" y="19407"/>
                </a:cubicBezTo>
                <a:cubicBezTo>
                  <a:pt x="18512" y="19407"/>
                  <a:pt x="18448" y="19369"/>
                  <a:pt x="18413" y="19325"/>
                </a:cubicBezTo>
                <a:cubicBezTo>
                  <a:pt x="18438" y="19340"/>
                  <a:pt x="18479" y="19284"/>
                  <a:pt x="18479" y="19284"/>
                </a:cubicBezTo>
                <a:cubicBezTo>
                  <a:pt x="18513" y="19281"/>
                  <a:pt x="18570" y="19377"/>
                  <a:pt x="18667" y="19371"/>
                </a:cubicBezTo>
                <a:cubicBezTo>
                  <a:pt x="18713" y="19358"/>
                  <a:pt x="18624" y="19305"/>
                  <a:pt x="18666" y="19290"/>
                </a:cubicBezTo>
                <a:cubicBezTo>
                  <a:pt x="18678" y="19274"/>
                  <a:pt x="18799" y="19368"/>
                  <a:pt x="18820" y="19297"/>
                </a:cubicBezTo>
                <a:cubicBezTo>
                  <a:pt x="18821" y="19254"/>
                  <a:pt x="18656" y="19261"/>
                  <a:pt x="18641" y="19232"/>
                </a:cubicBezTo>
                <a:cubicBezTo>
                  <a:pt x="18666" y="19247"/>
                  <a:pt x="18748" y="19087"/>
                  <a:pt x="18573" y="19108"/>
                </a:cubicBezTo>
                <a:cubicBezTo>
                  <a:pt x="18497" y="19127"/>
                  <a:pt x="18474" y="19074"/>
                  <a:pt x="18604" y="19066"/>
                </a:cubicBezTo>
                <a:cubicBezTo>
                  <a:pt x="18673" y="19063"/>
                  <a:pt x="18715" y="19131"/>
                  <a:pt x="18705" y="19062"/>
                </a:cubicBezTo>
                <a:cubicBezTo>
                  <a:pt x="18693" y="18994"/>
                  <a:pt x="18486" y="19057"/>
                  <a:pt x="18417" y="18977"/>
                </a:cubicBezTo>
                <a:cubicBezTo>
                  <a:pt x="18396" y="18964"/>
                  <a:pt x="18481" y="18890"/>
                  <a:pt x="18513" y="18889"/>
                </a:cubicBezTo>
                <a:cubicBezTo>
                  <a:pt x="18470" y="18864"/>
                  <a:pt x="18344" y="18726"/>
                  <a:pt x="18344" y="18726"/>
                </a:cubicBezTo>
                <a:cubicBezTo>
                  <a:pt x="18344" y="18726"/>
                  <a:pt x="18377" y="18725"/>
                  <a:pt x="18387" y="18711"/>
                </a:cubicBezTo>
                <a:cubicBezTo>
                  <a:pt x="18387" y="18711"/>
                  <a:pt x="18312" y="18687"/>
                  <a:pt x="18322" y="18673"/>
                </a:cubicBezTo>
                <a:cubicBezTo>
                  <a:pt x="18312" y="18644"/>
                  <a:pt x="18343" y="18602"/>
                  <a:pt x="18307" y="18561"/>
                </a:cubicBezTo>
                <a:cubicBezTo>
                  <a:pt x="18265" y="18492"/>
                  <a:pt x="18075" y="18400"/>
                  <a:pt x="18032" y="18375"/>
                </a:cubicBezTo>
                <a:cubicBezTo>
                  <a:pt x="18006" y="18360"/>
                  <a:pt x="17952" y="18308"/>
                  <a:pt x="17984" y="18307"/>
                </a:cubicBezTo>
                <a:cubicBezTo>
                  <a:pt x="18016" y="18305"/>
                  <a:pt x="18197" y="18452"/>
                  <a:pt x="18318" y="18503"/>
                </a:cubicBezTo>
                <a:cubicBezTo>
                  <a:pt x="18286" y="18464"/>
                  <a:pt x="18303" y="18391"/>
                  <a:pt x="18303" y="18391"/>
                </a:cubicBezTo>
                <a:cubicBezTo>
                  <a:pt x="18248" y="18339"/>
                  <a:pt x="18116" y="18344"/>
                  <a:pt x="18181" y="18299"/>
                </a:cubicBezTo>
                <a:cubicBezTo>
                  <a:pt x="17905" y="18281"/>
                  <a:pt x="17655" y="17970"/>
                  <a:pt x="17347" y="17870"/>
                </a:cubicBezTo>
                <a:cubicBezTo>
                  <a:pt x="17267" y="17846"/>
                  <a:pt x="17936" y="18238"/>
                  <a:pt x="17926" y="18253"/>
                </a:cubicBezTo>
                <a:cubicBezTo>
                  <a:pt x="17926" y="18253"/>
                  <a:pt x="17848" y="18192"/>
                  <a:pt x="17825" y="18215"/>
                </a:cubicBezTo>
                <a:lnTo>
                  <a:pt x="17820" y="18226"/>
                </a:lnTo>
                <a:lnTo>
                  <a:pt x="17832" y="18232"/>
                </a:lnTo>
                <a:cubicBezTo>
                  <a:pt x="17864" y="18254"/>
                  <a:pt x="17941" y="18322"/>
                  <a:pt x="17941" y="18322"/>
                </a:cubicBezTo>
                <a:cubicBezTo>
                  <a:pt x="17929" y="18339"/>
                  <a:pt x="17362" y="17982"/>
                  <a:pt x="17415" y="18036"/>
                </a:cubicBezTo>
                <a:cubicBezTo>
                  <a:pt x="17452" y="18078"/>
                  <a:pt x="17920" y="18310"/>
                  <a:pt x="17994" y="18377"/>
                </a:cubicBezTo>
                <a:lnTo>
                  <a:pt x="18063" y="18457"/>
                </a:lnTo>
                <a:cubicBezTo>
                  <a:pt x="18032" y="18459"/>
                  <a:pt x="17171" y="17934"/>
                  <a:pt x="16862" y="17752"/>
                </a:cubicBezTo>
                <a:cubicBezTo>
                  <a:pt x="16481" y="17528"/>
                  <a:pt x="15892" y="17202"/>
                  <a:pt x="15679" y="17057"/>
                </a:cubicBezTo>
                <a:cubicBezTo>
                  <a:pt x="14105" y="16068"/>
                  <a:pt x="12108" y="14751"/>
                  <a:pt x="11111" y="13978"/>
                </a:cubicBezTo>
                <a:cubicBezTo>
                  <a:pt x="11047" y="13940"/>
                  <a:pt x="10891" y="13893"/>
                  <a:pt x="10844" y="13782"/>
                </a:cubicBezTo>
                <a:cubicBezTo>
                  <a:pt x="10866" y="13794"/>
                  <a:pt x="10887" y="13723"/>
                  <a:pt x="10897" y="13709"/>
                </a:cubicBezTo>
                <a:cubicBezTo>
                  <a:pt x="10919" y="13722"/>
                  <a:pt x="11010" y="13732"/>
                  <a:pt x="10920" y="13679"/>
                </a:cubicBezTo>
                <a:cubicBezTo>
                  <a:pt x="12598" y="13962"/>
                  <a:pt x="14065" y="14222"/>
                  <a:pt x="15448" y="14080"/>
                </a:cubicBezTo>
                <a:cubicBezTo>
                  <a:pt x="15996" y="14028"/>
                  <a:pt x="16358" y="13929"/>
                  <a:pt x="16780" y="13658"/>
                </a:cubicBezTo>
                <a:cubicBezTo>
                  <a:pt x="16900" y="13585"/>
                  <a:pt x="17019" y="13508"/>
                  <a:pt x="17147" y="13419"/>
                </a:cubicBezTo>
                <a:cubicBezTo>
                  <a:pt x="17311" y="13328"/>
                  <a:pt x="17519" y="13263"/>
                  <a:pt x="17669" y="13143"/>
                </a:cubicBezTo>
                <a:cubicBezTo>
                  <a:pt x="17690" y="13115"/>
                  <a:pt x="17713" y="13085"/>
                  <a:pt x="17734" y="13057"/>
                </a:cubicBezTo>
                <a:cubicBezTo>
                  <a:pt x="17896" y="12928"/>
                  <a:pt x="18093" y="12877"/>
                  <a:pt x="18285" y="12742"/>
                </a:cubicBezTo>
                <a:cubicBezTo>
                  <a:pt x="18339" y="12710"/>
                  <a:pt x="18359" y="12642"/>
                  <a:pt x="18424" y="12596"/>
                </a:cubicBezTo>
                <a:cubicBezTo>
                  <a:pt x="18556" y="12507"/>
                  <a:pt x="18821" y="12498"/>
                  <a:pt x="18882" y="12366"/>
                </a:cubicBezTo>
                <a:cubicBezTo>
                  <a:pt x="18893" y="12309"/>
                  <a:pt x="18807" y="12343"/>
                  <a:pt x="18882" y="12283"/>
                </a:cubicBezTo>
                <a:cubicBezTo>
                  <a:pt x="18882" y="12283"/>
                  <a:pt x="18892" y="12353"/>
                  <a:pt x="18929" y="12351"/>
                </a:cubicBezTo>
                <a:cubicBezTo>
                  <a:pt x="19003" y="12334"/>
                  <a:pt x="19074" y="12064"/>
                  <a:pt x="19181" y="11960"/>
                </a:cubicBezTo>
                <a:cubicBezTo>
                  <a:pt x="19202" y="11932"/>
                  <a:pt x="19303" y="11928"/>
                  <a:pt x="19356" y="11899"/>
                </a:cubicBezTo>
                <a:cubicBezTo>
                  <a:pt x="19378" y="11868"/>
                  <a:pt x="19387" y="11813"/>
                  <a:pt x="19421" y="11810"/>
                </a:cubicBezTo>
                <a:cubicBezTo>
                  <a:pt x="19484" y="11766"/>
                  <a:pt x="19553" y="11764"/>
                  <a:pt x="19595" y="11749"/>
                </a:cubicBezTo>
                <a:cubicBezTo>
                  <a:pt x="19585" y="11763"/>
                  <a:pt x="19537" y="11694"/>
                  <a:pt x="19537" y="11694"/>
                </a:cubicBezTo>
                <a:cubicBezTo>
                  <a:pt x="19538" y="11654"/>
                  <a:pt x="19690" y="11635"/>
                  <a:pt x="19717" y="11655"/>
                </a:cubicBezTo>
                <a:cubicBezTo>
                  <a:pt x="19698" y="11664"/>
                  <a:pt x="19655" y="11744"/>
                  <a:pt x="19627" y="11747"/>
                </a:cubicBezTo>
                <a:cubicBezTo>
                  <a:pt x="19728" y="11743"/>
                  <a:pt x="19825" y="11612"/>
                  <a:pt x="19909" y="11582"/>
                </a:cubicBezTo>
                <a:cubicBezTo>
                  <a:pt x="20054" y="11519"/>
                  <a:pt x="20522" y="11443"/>
                  <a:pt x="20607" y="11285"/>
                </a:cubicBezTo>
                <a:cubicBezTo>
                  <a:pt x="20618" y="11271"/>
                  <a:pt x="20574" y="11246"/>
                  <a:pt x="20586" y="11229"/>
                </a:cubicBezTo>
                <a:cubicBezTo>
                  <a:pt x="20607" y="11201"/>
                  <a:pt x="20693" y="11168"/>
                  <a:pt x="20735" y="11153"/>
                </a:cubicBezTo>
                <a:cubicBezTo>
                  <a:pt x="20745" y="11139"/>
                  <a:pt x="20758" y="11123"/>
                  <a:pt x="20758" y="11123"/>
                </a:cubicBezTo>
                <a:cubicBezTo>
                  <a:pt x="20758" y="11123"/>
                  <a:pt x="20758" y="11123"/>
                  <a:pt x="20815" y="11136"/>
                </a:cubicBezTo>
                <a:cubicBezTo>
                  <a:pt x="21012" y="11128"/>
                  <a:pt x="21444" y="10800"/>
                  <a:pt x="21582" y="10530"/>
                </a:cubicBezTo>
                <a:cubicBezTo>
                  <a:pt x="21593" y="10494"/>
                  <a:pt x="21597" y="10445"/>
                  <a:pt x="21598" y="10389"/>
                </a:cubicBezTo>
                <a:cubicBezTo>
                  <a:pt x="21599" y="10332"/>
                  <a:pt x="21596" y="10269"/>
                  <a:pt x="21594" y="10206"/>
                </a:cubicBezTo>
                <a:cubicBezTo>
                  <a:pt x="21557" y="9913"/>
                  <a:pt x="21520" y="9747"/>
                  <a:pt x="21347" y="9458"/>
                </a:cubicBezTo>
                <a:cubicBezTo>
                  <a:pt x="21060" y="8938"/>
                  <a:pt x="20473" y="8302"/>
                  <a:pt x="19904" y="7781"/>
                </a:cubicBezTo>
                <a:cubicBezTo>
                  <a:pt x="19699" y="7577"/>
                  <a:pt x="19453" y="7392"/>
                  <a:pt x="19210" y="7205"/>
                </a:cubicBezTo>
                <a:cubicBezTo>
                  <a:pt x="18657" y="6780"/>
                  <a:pt x="18212" y="6392"/>
                  <a:pt x="17661" y="6008"/>
                </a:cubicBezTo>
                <a:cubicBezTo>
                  <a:pt x="17374" y="5796"/>
                  <a:pt x="17002" y="5517"/>
                  <a:pt x="16789" y="5372"/>
                </a:cubicBezTo>
                <a:cubicBezTo>
                  <a:pt x="16600" y="5237"/>
                  <a:pt x="16424" y="5134"/>
                  <a:pt x="16455" y="5092"/>
                </a:cubicBezTo>
                <a:cubicBezTo>
                  <a:pt x="16453" y="5047"/>
                  <a:pt x="16663" y="5111"/>
                  <a:pt x="16785" y="5078"/>
                </a:cubicBezTo>
                <a:cubicBezTo>
                  <a:pt x="16861" y="5059"/>
                  <a:pt x="16738" y="5051"/>
                  <a:pt x="16849" y="5032"/>
                </a:cubicBezTo>
                <a:cubicBezTo>
                  <a:pt x="17078" y="5023"/>
                  <a:pt x="17322" y="5083"/>
                  <a:pt x="17456" y="5034"/>
                </a:cubicBezTo>
                <a:cubicBezTo>
                  <a:pt x="17312" y="5013"/>
                  <a:pt x="16925" y="5014"/>
                  <a:pt x="17200" y="4991"/>
                </a:cubicBezTo>
                <a:cubicBezTo>
                  <a:pt x="17398" y="4980"/>
                  <a:pt x="17849" y="4977"/>
                  <a:pt x="18014" y="4971"/>
                </a:cubicBezTo>
                <a:cubicBezTo>
                  <a:pt x="18168" y="4978"/>
                  <a:pt x="18190" y="4990"/>
                  <a:pt x="18311" y="4958"/>
                </a:cubicBezTo>
                <a:cubicBezTo>
                  <a:pt x="18594" y="4833"/>
                  <a:pt x="17839" y="4991"/>
                  <a:pt x="17867" y="4821"/>
                </a:cubicBezTo>
                <a:cubicBezTo>
                  <a:pt x="17898" y="4779"/>
                  <a:pt x="18174" y="4837"/>
                  <a:pt x="18153" y="4781"/>
                </a:cubicBezTo>
                <a:cubicBezTo>
                  <a:pt x="18141" y="4714"/>
                  <a:pt x="17767" y="4782"/>
                  <a:pt x="17787" y="4713"/>
                </a:cubicBezTo>
                <a:cubicBezTo>
                  <a:pt x="17819" y="4668"/>
                  <a:pt x="18175" y="4710"/>
                  <a:pt x="18239" y="4708"/>
                </a:cubicBezTo>
                <a:cubicBezTo>
                  <a:pt x="18270" y="4706"/>
                  <a:pt x="18468" y="4655"/>
                  <a:pt x="18568" y="4653"/>
                </a:cubicBezTo>
                <a:cubicBezTo>
                  <a:pt x="18580" y="4637"/>
                  <a:pt x="18680" y="4675"/>
                  <a:pt x="18665" y="4647"/>
                </a:cubicBezTo>
                <a:cubicBezTo>
                  <a:pt x="18643" y="4593"/>
                  <a:pt x="18038" y="4630"/>
                  <a:pt x="18058" y="4518"/>
                </a:cubicBezTo>
                <a:cubicBezTo>
                  <a:pt x="18079" y="4490"/>
                  <a:pt x="18335" y="4493"/>
                  <a:pt x="18388" y="4504"/>
                </a:cubicBezTo>
                <a:cubicBezTo>
                  <a:pt x="18585" y="4496"/>
                  <a:pt x="18664" y="4480"/>
                  <a:pt x="18851" y="4485"/>
                </a:cubicBezTo>
                <a:cubicBezTo>
                  <a:pt x="19069" y="4490"/>
                  <a:pt x="18803" y="4417"/>
                  <a:pt x="18638" y="4424"/>
                </a:cubicBezTo>
                <a:cubicBezTo>
                  <a:pt x="18638" y="4424"/>
                  <a:pt x="18628" y="4438"/>
                  <a:pt x="18606" y="4425"/>
                </a:cubicBezTo>
                <a:cubicBezTo>
                  <a:pt x="18606" y="4425"/>
                  <a:pt x="18596" y="4439"/>
                  <a:pt x="18575" y="4427"/>
                </a:cubicBezTo>
                <a:cubicBezTo>
                  <a:pt x="18575" y="4427"/>
                  <a:pt x="18562" y="4443"/>
                  <a:pt x="18541" y="4430"/>
                </a:cubicBezTo>
                <a:cubicBezTo>
                  <a:pt x="18510" y="4472"/>
                  <a:pt x="18463" y="4361"/>
                  <a:pt x="18541" y="4430"/>
                </a:cubicBezTo>
                <a:cubicBezTo>
                  <a:pt x="18553" y="4414"/>
                  <a:pt x="18553" y="4414"/>
                  <a:pt x="18575" y="4427"/>
                </a:cubicBezTo>
                <a:cubicBezTo>
                  <a:pt x="18585" y="4413"/>
                  <a:pt x="18585" y="4413"/>
                  <a:pt x="18606" y="4425"/>
                </a:cubicBezTo>
                <a:cubicBezTo>
                  <a:pt x="18617" y="4411"/>
                  <a:pt x="18617" y="4411"/>
                  <a:pt x="18638" y="4424"/>
                </a:cubicBezTo>
                <a:cubicBezTo>
                  <a:pt x="18718" y="4407"/>
                  <a:pt x="18803" y="4417"/>
                  <a:pt x="18883" y="4400"/>
                </a:cubicBezTo>
                <a:cubicBezTo>
                  <a:pt x="18638" y="4340"/>
                  <a:pt x="18670" y="4339"/>
                  <a:pt x="18452" y="4335"/>
                </a:cubicBezTo>
                <a:cubicBezTo>
                  <a:pt x="18010" y="4326"/>
                  <a:pt x="18539" y="4301"/>
                  <a:pt x="18648" y="4286"/>
                </a:cubicBezTo>
                <a:cubicBezTo>
                  <a:pt x="18867" y="4247"/>
                  <a:pt x="18405" y="4223"/>
                  <a:pt x="18251" y="4216"/>
                </a:cubicBezTo>
                <a:cubicBezTo>
                  <a:pt x="18251" y="4216"/>
                  <a:pt x="17820" y="4234"/>
                  <a:pt x="17799" y="4178"/>
                </a:cubicBezTo>
                <a:cubicBezTo>
                  <a:pt x="17788" y="4152"/>
                  <a:pt x="18394" y="4197"/>
                  <a:pt x="18479" y="4207"/>
                </a:cubicBezTo>
                <a:cubicBezTo>
                  <a:pt x="18701" y="4213"/>
                  <a:pt x="18358" y="4155"/>
                  <a:pt x="18304" y="4144"/>
                </a:cubicBezTo>
                <a:cubicBezTo>
                  <a:pt x="18214" y="4134"/>
                  <a:pt x="18086" y="4139"/>
                  <a:pt x="18049" y="4098"/>
                </a:cubicBezTo>
                <a:cubicBezTo>
                  <a:pt x="18071" y="4110"/>
                  <a:pt x="18235" y="4063"/>
                  <a:pt x="18171" y="4066"/>
                </a:cubicBezTo>
                <a:cubicBezTo>
                  <a:pt x="18235" y="4063"/>
                  <a:pt x="18677" y="4071"/>
                  <a:pt x="18808" y="4068"/>
                </a:cubicBezTo>
                <a:cubicBezTo>
                  <a:pt x="18937" y="4060"/>
                  <a:pt x="18863" y="4037"/>
                  <a:pt x="18709" y="3987"/>
                </a:cubicBezTo>
                <a:cubicBezTo>
                  <a:pt x="18364" y="3888"/>
                  <a:pt x="17625" y="3849"/>
                  <a:pt x="17338" y="3804"/>
                </a:cubicBezTo>
                <a:cubicBezTo>
                  <a:pt x="16918" y="3724"/>
                  <a:pt x="17613" y="3738"/>
                  <a:pt x="17645" y="3737"/>
                </a:cubicBezTo>
                <a:cubicBezTo>
                  <a:pt x="17853" y="3755"/>
                  <a:pt x="17986" y="3793"/>
                  <a:pt x="18129" y="3773"/>
                </a:cubicBezTo>
                <a:cubicBezTo>
                  <a:pt x="17778" y="3691"/>
                  <a:pt x="18326" y="3722"/>
                  <a:pt x="18426" y="3720"/>
                </a:cubicBezTo>
                <a:cubicBezTo>
                  <a:pt x="18635" y="3736"/>
                  <a:pt x="18810" y="3759"/>
                  <a:pt x="18868" y="3729"/>
                </a:cubicBezTo>
                <a:cubicBezTo>
                  <a:pt x="18689" y="3664"/>
                  <a:pt x="18580" y="3727"/>
                  <a:pt x="18426" y="3677"/>
                </a:cubicBezTo>
                <a:cubicBezTo>
                  <a:pt x="18401" y="3662"/>
                  <a:pt x="18369" y="3623"/>
                  <a:pt x="18337" y="3624"/>
                </a:cubicBezTo>
                <a:cubicBezTo>
                  <a:pt x="18082" y="3578"/>
                  <a:pt x="17774" y="3605"/>
                  <a:pt x="17477" y="3574"/>
                </a:cubicBezTo>
                <a:cubicBezTo>
                  <a:pt x="17365" y="3552"/>
                  <a:pt x="17210" y="3545"/>
                  <a:pt x="17093" y="3536"/>
                </a:cubicBezTo>
                <a:cubicBezTo>
                  <a:pt x="16849" y="3476"/>
                  <a:pt x="17158" y="3490"/>
                  <a:pt x="17211" y="3502"/>
                </a:cubicBezTo>
                <a:cubicBezTo>
                  <a:pt x="17574" y="3527"/>
                  <a:pt x="17993" y="3566"/>
                  <a:pt x="18325" y="3597"/>
                </a:cubicBezTo>
                <a:cubicBezTo>
                  <a:pt x="18502" y="3617"/>
                  <a:pt x="18598" y="3654"/>
                  <a:pt x="18763" y="3647"/>
                </a:cubicBezTo>
                <a:cubicBezTo>
                  <a:pt x="18799" y="3648"/>
                  <a:pt x="18831" y="3604"/>
                  <a:pt x="18927" y="3600"/>
                </a:cubicBezTo>
                <a:cubicBezTo>
                  <a:pt x="18927" y="3600"/>
                  <a:pt x="19061" y="3635"/>
                  <a:pt x="19050" y="3608"/>
                </a:cubicBezTo>
                <a:cubicBezTo>
                  <a:pt x="19039" y="3581"/>
                  <a:pt x="18695" y="3524"/>
                  <a:pt x="18663" y="3525"/>
                </a:cubicBezTo>
                <a:cubicBezTo>
                  <a:pt x="18433" y="3494"/>
                  <a:pt x="18369" y="3539"/>
                  <a:pt x="18179" y="3447"/>
                </a:cubicBezTo>
                <a:cubicBezTo>
                  <a:pt x="18099" y="3464"/>
                  <a:pt x="17870" y="3474"/>
                  <a:pt x="17848" y="3421"/>
                </a:cubicBezTo>
                <a:cubicBezTo>
                  <a:pt x="17848" y="3421"/>
                  <a:pt x="18189" y="3433"/>
                  <a:pt x="18179" y="3447"/>
                </a:cubicBezTo>
                <a:cubicBezTo>
                  <a:pt x="18274" y="3443"/>
                  <a:pt x="18551" y="3459"/>
                  <a:pt x="18716" y="3452"/>
                </a:cubicBezTo>
                <a:cubicBezTo>
                  <a:pt x="18881" y="3445"/>
                  <a:pt x="18322" y="3428"/>
                  <a:pt x="18253" y="3388"/>
                </a:cubicBezTo>
                <a:cubicBezTo>
                  <a:pt x="18253" y="3388"/>
                  <a:pt x="18253" y="3347"/>
                  <a:pt x="18195" y="3334"/>
                </a:cubicBezTo>
                <a:cubicBezTo>
                  <a:pt x="18164" y="3335"/>
                  <a:pt x="18001" y="3387"/>
                  <a:pt x="17987" y="3315"/>
                </a:cubicBezTo>
                <a:cubicBezTo>
                  <a:pt x="18009" y="3244"/>
                  <a:pt x="18307" y="3316"/>
                  <a:pt x="18406" y="3314"/>
                </a:cubicBezTo>
                <a:cubicBezTo>
                  <a:pt x="18539" y="3308"/>
                  <a:pt x="18249" y="3261"/>
                  <a:pt x="18195" y="3250"/>
                </a:cubicBezTo>
                <a:cubicBezTo>
                  <a:pt x="18051" y="3229"/>
                  <a:pt x="17999" y="3258"/>
                  <a:pt x="17909" y="3205"/>
                </a:cubicBezTo>
                <a:cubicBezTo>
                  <a:pt x="17840" y="3165"/>
                  <a:pt x="17775" y="3170"/>
                  <a:pt x="17621" y="3163"/>
                </a:cubicBezTo>
                <a:cubicBezTo>
                  <a:pt x="17535" y="3153"/>
                  <a:pt x="17323" y="3132"/>
                  <a:pt x="17366" y="3117"/>
                </a:cubicBezTo>
                <a:cubicBezTo>
                  <a:pt x="17334" y="3118"/>
                  <a:pt x="17590" y="3121"/>
                  <a:pt x="17590" y="3121"/>
                </a:cubicBezTo>
                <a:cubicBezTo>
                  <a:pt x="17553" y="3080"/>
                  <a:pt x="16994" y="3062"/>
                  <a:pt x="16903" y="2969"/>
                </a:cubicBezTo>
                <a:cubicBezTo>
                  <a:pt x="16882" y="2956"/>
                  <a:pt x="16957" y="2937"/>
                  <a:pt x="16957" y="2937"/>
                </a:cubicBezTo>
                <a:cubicBezTo>
                  <a:pt x="16776" y="2875"/>
                  <a:pt x="16558" y="2870"/>
                  <a:pt x="16350" y="2852"/>
                </a:cubicBezTo>
                <a:cubicBezTo>
                  <a:pt x="15830" y="2774"/>
                  <a:pt x="15279" y="2697"/>
                  <a:pt x="14693" y="2584"/>
                </a:cubicBezTo>
                <a:cubicBezTo>
                  <a:pt x="14726" y="2580"/>
                  <a:pt x="14550" y="2561"/>
                  <a:pt x="14539" y="2534"/>
                </a:cubicBezTo>
                <a:cubicBezTo>
                  <a:pt x="14559" y="2506"/>
                  <a:pt x="14725" y="2540"/>
                  <a:pt x="14736" y="2526"/>
                </a:cubicBezTo>
                <a:cubicBezTo>
                  <a:pt x="14736" y="2526"/>
                  <a:pt x="14724" y="2499"/>
                  <a:pt x="14746" y="2512"/>
                </a:cubicBezTo>
                <a:cubicBezTo>
                  <a:pt x="14847" y="2508"/>
                  <a:pt x="15066" y="2552"/>
                  <a:pt x="15267" y="2587"/>
                </a:cubicBezTo>
                <a:cubicBezTo>
                  <a:pt x="15442" y="2609"/>
                  <a:pt x="15672" y="2597"/>
                  <a:pt x="15762" y="2650"/>
                </a:cubicBezTo>
                <a:cubicBezTo>
                  <a:pt x="15762" y="2650"/>
                  <a:pt x="15740" y="2681"/>
                  <a:pt x="15761" y="2694"/>
                </a:cubicBezTo>
                <a:cubicBezTo>
                  <a:pt x="15761" y="2694"/>
                  <a:pt x="15804" y="2635"/>
                  <a:pt x="15830" y="2650"/>
                </a:cubicBezTo>
                <a:cubicBezTo>
                  <a:pt x="15895" y="2645"/>
                  <a:pt x="15985" y="2697"/>
                  <a:pt x="16070" y="2707"/>
                </a:cubicBezTo>
                <a:cubicBezTo>
                  <a:pt x="16558" y="2787"/>
                  <a:pt x="17097" y="2832"/>
                  <a:pt x="17605" y="2883"/>
                </a:cubicBezTo>
                <a:cubicBezTo>
                  <a:pt x="17393" y="2822"/>
                  <a:pt x="17393" y="2822"/>
                  <a:pt x="17615" y="2828"/>
                </a:cubicBezTo>
                <a:cubicBezTo>
                  <a:pt x="17526" y="2816"/>
                  <a:pt x="17404" y="2765"/>
                  <a:pt x="17537" y="2760"/>
                </a:cubicBezTo>
                <a:cubicBezTo>
                  <a:pt x="17447" y="2707"/>
                  <a:pt x="17414" y="2751"/>
                  <a:pt x="17346" y="2711"/>
                </a:cubicBezTo>
                <a:cubicBezTo>
                  <a:pt x="17315" y="2753"/>
                  <a:pt x="17270" y="2646"/>
                  <a:pt x="17346" y="2711"/>
                </a:cubicBezTo>
                <a:cubicBezTo>
                  <a:pt x="17754" y="2723"/>
                  <a:pt x="18526" y="2885"/>
                  <a:pt x="19046" y="2879"/>
                </a:cubicBezTo>
                <a:cubicBezTo>
                  <a:pt x="19286" y="2897"/>
                  <a:pt x="18946" y="2841"/>
                  <a:pt x="18855" y="2831"/>
                </a:cubicBezTo>
                <a:cubicBezTo>
                  <a:pt x="18670" y="2823"/>
                  <a:pt x="18615" y="2814"/>
                  <a:pt x="18461" y="2764"/>
                </a:cubicBezTo>
                <a:cubicBezTo>
                  <a:pt x="18403" y="2793"/>
                  <a:pt x="18329" y="2769"/>
                  <a:pt x="18218" y="2745"/>
                </a:cubicBezTo>
                <a:cubicBezTo>
                  <a:pt x="18149" y="2748"/>
                  <a:pt x="17876" y="2691"/>
                  <a:pt x="18027" y="2696"/>
                </a:cubicBezTo>
                <a:cubicBezTo>
                  <a:pt x="18181" y="2703"/>
                  <a:pt x="18360" y="2768"/>
                  <a:pt x="18461" y="2764"/>
                </a:cubicBezTo>
                <a:cubicBezTo>
                  <a:pt x="18558" y="2757"/>
                  <a:pt x="18627" y="2798"/>
                  <a:pt x="18755" y="2793"/>
                </a:cubicBezTo>
                <a:cubicBezTo>
                  <a:pt x="18812" y="2806"/>
                  <a:pt x="19032" y="2808"/>
                  <a:pt x="18999" y="2769"/>
                </a:cubicBezTo>
                <a:cubicBezTo>
                  <a:pt x="18956" y="2743"/>
                  <a:pt x="18559" y="2757"/>
                  <a:pt x="18482" y="2736"/>
                </a:cubicBezTo>
                <a:cubicBezTo>
                  <a:pt x="18271" y="2715"/>
                  <a:pt x="18095" y="2695"/>
                  <a:pt x="17962" y="2658"/>
                </a:cubicBezTo>
                <a:cubicBezTo>
                  <a:pt x="17931" y="2659"/>
                  <a:pt x="17899" y="2660"/>
                  <a:pt x="17873" y="2646"/>
                </a:cubicBezTo>
                <a:cubicBezTo>
                  <a:pt x="17840" y="2649"/>
                  <a:pt x="17807" y="2651"/>
                  <a:pt x="17786" y="2638"/>
                </a:cubicBezTo>
                <a:cubicBezTo>
                  <a:pt x="17754" y="2639"/>
                  <a:pt x="17754" y="2640"/>
                  <a:pt x="17729" y="2625"/>
                </a:cubicBezTo>
                <a:cubicBezTo>
                  <a:pt x="17718" y="2639"/>
                  <a:pt x="17675" y="2614"/>
                  <a:pt x="17729" y="2625"/>
                </a:cubicBezTo>
                <a:cubicBezTo>
                  <a:pt x="17739" y="2611"/>
                  <a:pt x="17739" y="2611"/>
                  <a:pt x="17786" y="2638"/>
                </a:cubicBezTo>
                <a:cubicBezTo>
                  <a:pt x="17796" y="2624"/>
                  <a:pt x="17830" y="2620"/>
                  <a:pt x="17873" y="2646"/>
                </a:cubicBezTo>
                <a:cubicBezTo>
                  <a:pt x="17884" y="2632"/>
                  <a:pt x="17919" y="2632"/>
                  <a:pt x="17962" y="2658"/>
                </a:cubicBezTo>
                <a:cubicBezTo>
                  <a:pt x="18214" y="2658"/>
                  <a:pt x="18579" y="2729"/>
                  <a:pt x="18877" y="2717"/>
                </a:cubicBezTo>
                <a:cubicBezTo>
                  <a:pt x="19163" y="2721"/>
                  <a:pt x="18525" y="2677"/>
                  <a:pt x="18414" y="2653"/>
                </a:cubicBezTo>
                <a:cubicBezTo>
                  <a:pt x="17904" y="2604"/>
                  <a:pt x="17224" y="2492"/>
                  <a:pt x="16778" y="2397"/>
                </a:cubicBezTo>
                <a:cubicBezTo>
                  <a:pt x="16768" y="2411"/>
                  <a:pt x="16746" y="2399"/>
                  <a:pt x="16724" y="2386"/>
                </a:cubicBezTo>
                <a:cubicBezTo>
                  <a:pt x="16680" y="2404"/>
                  <a:pt x="16624" y="2391"/>
                  <a:pt x="16580" y="2365"/>
                </a:cubicBezTo>
                <a:cubicBezTo>
                  <a:pt x="16570" y="2379"/>
                  <a:pt x="16548" y="2366"/>
                  <a:pt x="16523" y="2351"/>
                </a:cubicBezTo>
                <a:cubicBezTo>
                  <a:pt x="16513" y="2365"/>
                  <a:pt x="16513" y="2365"/>
                  <a:pt x="16491" y="2353"/>
                </a:cubicBezTo>
                <a:cubicBezTo>
                  <a:pt x="16481" y="2367"/>
                  <a:pt x="16460" y="2354"/>
                  <a:pt x="16438" y="2341"/>
                </a:cubicBezTo>
                <a:cubicBezTo>
                  <a:pt x="16426" y="2358"/>
                  <a:pt x="16404" y="2345"/>
                  <a:pt x="16383" y="2332"/>
                </a:cubicBezTo>
                <a:cubicBezTo>
                  <a:pt x="16395" y="2316"/>
                  <a:pt x="16417" y="2329"/>
                  <a:pt x="16438" y="2341"/>
                </a:cubicBezTo>
                <a:cubicBezTo>
                  <a:pt x="16449" y="2327"/>
                  <a:pt x="16470" y="2340"/>
                  <a:pt x="16491" y="2353"/>
                </a:cubicBezTo>
                <a:cubicBezTo>
                  <a:pt x="16502" y="2339"/>
                  <a:pt x="16502" y="2339"/>
                  <a:pt x="16523" y="2351"/>
                </a:cubicBezTo>
                <a:cubicBezTo>
                  <a:pt x="16533" y="2337"/>
                  <a:pt x="16559" y="2353"/>
                  <a:pt x="16580" y="2365"/>
                </a:cubicBezTo>
                <a:cubicBezTo>
                  <a:pt x="16624" y="2348"/>
                  <a:pt x="16681" y="2361"/>
                  <a:pt x="16724" y="2386"/>
                </a:cubicBezTo>
                <a:cubicBezTo>
                  <a:pt x="16735" y="2372"/>
                  <a:pt x="16757" y="2385"/>
                  <a:pt x="16778" y="2397"/>
                </a:cubicBezTo>
                <a:cubicBezTo>
                  <a:pt x="17155" y="2452"/>
                  <a:pt x="17596" y="2463"/>
                  <a:pt x="18037" y="2515"/>
                </a:cubicBezTo>
                <a:cubicBezTo>
                  <a:pt x="18172" y="2534"/>
                  <a:pt x="18313" y="2576"/>
                  <a:pt x="18409" y="2544"/>
                </a:cubicBezTo>
                <a:cubicBezTo>
                  <a:pt x="18364" y="2539"/>
                  <a:pt x="18281" y="2480"/>
                  <a:pt x="18409" y="2486"/>
                </a:cubicBezTo>
                <a:cubicBezTo>
                  <a:pt x="18772" y="2552"/>
                  <a:pt x="19239" y="2618"/>
                  <a:pt x="19579" y="2590"/>
                </a:cubicBezTo>
                <a:cubicBezTo>
                  <a:pt x="19776" y="2582"/>
                  <a:pt x="19346" y="2557"/>
                  <a:pt x="19292" y="2546"/>
                </a:cubicBezTo>
                <a:cubicBezTo>
                  <a:pt x="19233" y="2535"/>
                  <a:pt x="18957" y="2476"/>
                  <a:pt x="18957" y="2433"/>
                </a:cubicBezTo>
                <a:cubicBezTo>
                  <a:pt x="18978" y="2405"/>
                  <a:pt x="19224" y="2505"/>
                  <a:pt x="19289" y="2460"/>
                </a:cubicBezTo>
                <a:cubicBezTo>
                  <a:pt x="19155" y="2425"/>
                  <a:pt x="19101" y="2413"/>
                  <a:pt x="18925" y="2394"/>
                </a:cubicBezTo>
                <a:cubicBezTo>
                  <a:pt x="18781" y="2372"/>
                  <a:pt x="18437" y="2314"/>
                  <a:pt x="18746" y="2329"/>
                </a:cubicBezTo>
                <a:cubicBezTo>
                  <a:pt x="18771" y="2343"/>
                  <a:pt x="19187" y="2380"/>
                  <a:pt x="19166" y="2368"/>
                </a:cubicBezTo>
                <a:cubicBezTo>
                  <a:pt x="19155" y="2341"/>
                  <a:pt x="18725" y="2316"/>
                  <a:pt x="18703" y="2303"/>
                </a:cubicBezTo>
                <a:cubicBezTo>
                  <a:pt x="18602" y="2308"/>
                  <a:pt x="18501" y="2269"/>
                  <a:pt x="18357" y="2248"/>
                </a:cubicBezTo>
                <a:cubicBezTo>
                  <a:pt x="18017" y="2192"/>
                  <a:pt x="18670" y="2264"/>
                  <a:pt x="18799" y="2256"/>
                </a:cubicBezTo>
                <a:cubicBezTo>
                  <a:pt x="18766" y="2260"/>
                  <a:pt x="18699" y="2177"/>
                  <a:pt x="18724" y="2192"/>
                </a:cubicBezTo>
                <a:cubicBezTo>
                  <a:pt x="18609" y="2124"/>
                  <a:pt x="18688" y="2191"/>
                  <a:pt x="18544" y="2170"/>
                </a:cubicBezTo>
                <a:cubicBezTo>
                  <a:pt x="18443" y="2131"/>
                  <a:pt x="18368" y="2107"/>
                  <a:pt x="18288" y="2084"/>
                </a:cubicBezTo>
                <a:cubicBezTo>
                  <a:pt x="17880" y="2028"/>
                  <a:pt x="18411" y="2091"/>
                  <a:pt x="18422" y="2034"/>
                </a:cubicBezTo>
                <a:cubicBezTo>
                  <a:pt x="18410" y="2051"/>
                  <a:pt x="18099" y="1949"/>
                  <a:pt x="18320" y="1998"/>
                </a:cubicBezTo>
                <a:cubicBezTo>
                  <a:pt x="18555" y="2029"/>
                  <a:pt x="18862" y="2046"/>
                  <a:pt x="19123" y="2075"/>
                </a:cubicBezTo>
                <a:cubicBezTo>
                  <a:pt x="19458" y="2104"/>
                  <a:pt x="18938" y="2027"/>
                  <a:pt x="18851" y="2019"/>
                </a:cubicBezTo>
                <a:cubicBezTo>
                  <a:pt x="18794" y="2006"/>
                  <a:pt x="18518" y="1947"/>
                  <a:pt x="18518" y="1947"/>
                </a:cubicBezTo>
                <a:cubicBezTo>
                  <a:pt x="18538" y="1919"/>
                  <a:pt x="18981" y="2012"/>
                  <a:pt x="19016" y="2012"/>
                </a:cubicBezTo>
                <a:cubicBezTo>
                  <a:pt x="19048" y="2011"/>
                  <a:pt x="19059" y="1994"/>
                  <a:pt x="19070" y="1980"/>
                </a:cubicBezTo>
                <a:cubicBezTo>
                  <a:pt x="19277" y="1958"/>
                  <a:pt x="19566" y="2084"/>
                  <a:pt x="19676" y="2025"/>
                </a:cubicBezTo>
                <a:cubicBezTo>
                  <a:pt x="19676" y="2025"/>
                  <a:pt x="19464" y="1964"/>
                  <a:pt x="19650" y="1969"/>
                </a:cubicBezTo>
                <a:cubicBezTo>
                  <a:pt x="19959" y="1984"/>
                  <a:pt x="19405" y="1826"/>
                  <a:pt x="19362" y="1801"/>
                </a:cubicBezTo>
                <a:cubicBezTo>
                  <a:pt x="19384" y="1813"/>
                  <a:pt x="19438" y="1782"/>
                  <a:pt x="19438" y="1782"/>
                </a:cubicBezTo>
                <a:cubicBezTo>
                  <a:pt x="19317" y="1730"/>
                  <a:pt x="18917" y="1663"/>
                  <a:pt x="18656" y="1634"/>
                </a:cubicBezTo>
                <a:cubicBezTo>
                  <a:pt x="18545" y="1609"/>
                  <a:pt x="18401" y="1587"/>
                  <a:pt x="18257" y="1566"/>
                </a:cubicBezTo>
                <a:cubicBezTo>
                  <a:pt x="18200" y="1553"/>
                  <a:pt x="17870" y="1483"/>
                  <a:pt x="17849" y="1470"/>
                </a:cubicBezTo>
                <a:lnTo>
                  <a:pt x="17923" y="1454"/>
                </a:lnTo>
                <a:cubicBezTo>
                  <a:pt x="17615" y="1313"/>
                  <a:pt x="17040" y="1266"/>
                  <a:pt x="16707" y="1194"/>
                </a:cubicBezTo>
                <a:cubicBezTo>
                  <a:pt x="16345" y="1126"/>
                  <a:pt x="16775" y="1194"/>
                  <a:pt x="16887" y="1216"/>
                </a:cubicBezTo>
                <a:cubicBezTo>
                  <a:pt x="17041" y="1223"/>
                  <a:pt x="17084" y="1249"/>
                  <a:pt x="17217" y="1243"/>
                </a:cubicBezTo>
                <a:cubicBezTo>
                  <a:pt x="17094" y="1194"/>
                  <a:pt x="16983" y="1212"/>
                  <a:pt x="16861" y="1161"/>
                </a:cubicBezTo>
                <a:cubicBezTo>
                  <a:pt x="16829" y="1162"/>
                  <a:pt x="16772" y="1149"/>
                  <a:pt x="16729" y="1124"/>
                </a:cubicBezTo>
                <a:cubicBezTo>
                  <a:pt x="16718" y="1138"/>
                  <a:pt x="16685" y="1141"/>
                  <a:pt x="16675" y="1112"/>
                </a:cubicBezTo>
                <a:cubicBezTo>
                  <a:pt x="16441" y="1122"/>
                  <a:pt x="16451" y="1024"/>
                  <a:pt x="16675" y="1112"/>
                </a:cubicBezTo>
                <a:cubicBezTo>
                  <a:pt x="16675" y="1112"/>
                  <a:pt x="16707" y="1111"/>
                  <a:pt x="16729" y="1124"/>
                </a:cubicBezTo>
                <a:cubicBezTo>
                  <a:pt x="16761" y="1122"/>
                  <a:pt x="16818" y="1136"/>
                  <a:pt x="16861" y="1161"/>
                </a:cubicBezTo>
                <a:cubicBezTo>
                  <a:pt x="16994" y="1155"/>
                  <a:pt x="17138" y="1176"/>
                  <a:pt x="17260" y="1228"/>
                </a:cubicBezTo>
                <a:cubicBezTo>
                  <a:pt x="17270" y="1214"/>
                  <a:pt x="17301" y="1212"/>
                  <a:pt x="17313" y="1239"/>
                </a:cubicBezTo>
                <a:cubicBezTo>
                  <a:pt x="17355" y="1224"/>
                  <a:pt x="17414" y="1235"/>
                  <a:pt x="17457" y="1260"/>
                </a:cubicBezTo>
                <a:cubicBezTo>
                  <a:pt x="17514" y="1233"/>
                  <a:pt x="17588" y="1257"/>
                  <a:pt x="17657" y="1298"/>
                </a:cubicBezTo>
                <a:cubicBezTo>
                  <a:pt x="17669" y="1281"/>
                  <a:pt x="17700" y="1280"/>
                  <a:pt x="17712" y="1306"/>
                </a:cubicBezTo>
                <a:cubicBezTo>
                  <a:pt x="17779" y="1306"/>
                  <a:pt x="17966" y="1312"/>
                  <a:pt x="18078" y="1334"/>
                </a:cubicBezTo>
                <a:cubicBezTo>
                  <a:pt x="18231" y="1344"/>
                  <a:pt x="17775" y="1263"/>
                  <a:pt x="17743" y="1264"/>
                </a:cubicBezTo>
                <a:cubicBezTo>
                  <a:pt x="17126" y="1150"/>
                  <a:pt x="16505" y="1035"/>
                  <a:pt x="15899" y="907"/>
                </a:cubicBezTo>
                <a:cubicBezTo>
                  <a:pt x="14917" y="722"/>
                  <a:pt x="13822" y="473"/>
                  <a:pt x="12849" y="317"/>
                </a:cubicBezTo>
                <a:cubicBezTo>
                  <a:pt x="12839" y="331"/>
                  <a:pt x="12839" y="331"/>
                  <a:pt x="12818" y="318"/>
                </a:cubicBezTo>
                <a:cubicBezTo>
                  <a:pt x="12785" y="363"/>
                  <a:pt x="12738" y="251"/>
                  <a:pt x="12818" y="318"/>
                </a:cubicBezTo>
                <a:cubicBezTo>
                  <a:pt x="12828" y="304"/>
                  <a:pt x="12828" y="304"/>
                  <a:pt x="12849" y="317"/>
                </a:cubicBezTo>
                <a:cubicBezTo>
                  <a:pt x="12860" y="303"/>
                  <a:pt x="12881" y="316"/>
                  <a:pt x="12892" y="302"/>
                </a:cubicBezTo>
                <a:cubicBezTo>
                  <a:pt x="12440" y="180"/>
                  <a:pt x="11813" y="123"/>
                  <a:pt x="11371" y="114"/>
                </a:cubicBezTo>
                <a:cubicBezTo>
                  <a:pt x="11271" y="116"/>
                  <a:pt x="11185" y="149"/>
                  <a:pt x="11075" y="124"/>
                </a:cubicBezTo>
                <a:cubicBezTo>
                  <a:pt x="11132" y="138"/>
                  <a:pt x="11074" y="84"/>
                  <a:pt x="11052" y="71"/>
                </a:cubicBezTo>
                <a:cubicBezTo>
                  <a:pt x="11030" y="59"/>
                  <a:pt x="10956" y="118"/>
                  <a:pt x="10963" y="59"/>
                </a:cubicBezTo>
                <a:cubicBezTo>
                  <a:pt x="11004" y="3"/>
                  <a:pt x="11260" y="89"/>
                  <a:pt x="11074" y="0"/>
                </a:cubicBezTo>
                <a:close/>
                <a:moveTo>
                  <a:pt x="12892" y="302"/>
                </a:moveTo>
                <a:cubicBezTo>
                  <a:pt x="12939" y="329"/>
                  <a:pt x="12992" y="340"/>
                  <a:pt x="13036" y="323"/>
                </a:cubicBezTo>
                <a:cubicBezTo>
                  <a:pt x="13014" y="310"/>
                  <a:pt x="12991" y="301"/>
                  <a:pt x="12966" y="297"/>
                </a:cubicBezTo>
                <a:cubicBezTo>
                  <a:pt x="12941" y="293"/>
                  <a:pt x="12916" y="294"/>
                  <a:pt x="12892" y="302"/>
                </a:cubicBezTo>
                <a:close/>
                <a:moveTo>
                  <a:pt x="13036" y="323"/>
                </a:moveTo>
                <a:cubicBezTo>
                  <a:pt x="13061" y="337"/>
                  <a:pt x="13083" y="351"/>
                  <a:pt x="13093" y="337"/>
                </a:cubicBezTo>
                <a:cubicBezTo>
                  <a:pt x="13082" y="330"/>
                  <a:pt x="13071" y="323"/>
                  <a:pt x="13061" y="320"/>
                </a:cubicBezTo>
                <a:cubicBezTo>
                  <a:pt x="13050" y="316"/>
                  <a:pt x="13041" y="316"/>
                  <a:pt x="13036" y="323"/>
                </a:cubicBezTo>
                <a:close/>
                <a:moveTo>
                  <a:pt x="13093" y="337"/>
                </a:moveTo>
                <a:cubicBezTo>
                  <a:pt x="13136" y="362"/>
                  <a:pt x="13172" y="363"/>
                  <a:pt x="13182" y="349"/>
                </a:cubicBezTo>
                <a:cubicBezTo>
                  <a:pt x="13159" y="335"/>
                  <a:pt x="13139" y="328"/>
                  <a:pt x="13124" y="327"/>
                </a:cubicBezTo>
                <a:cubicBezTo>
                  <a:pt x="13109" y="326"/>
                  <a:pt x="13098" y="330"/>
                  <a:pt x="13093" y="337"/>
                </a:cubicBezTo>
                <a:close/>
                <a:moveTo>
                  <a:pt x="13182" y="349"/>
                </a:moveTo>
                <a:cubicBezTo>
                  <a:pt x="13204" y="361"/>
                  <a:pt x="13225" y="374"/>
                  <a:pt x="13237" y="357"/>
                </a:cubicBezTo>
                <a:cubicBezTo>
                  <a:pt x="13226" y="351"/>
                  <a:pt x="13216" y="345"/>
                  <a:pt x="13206" y="342"/>
                </a:cubicBezTo>
                <a:cubicBezTo>
                  <a:pt x="13196" y="340"/>
                  <a:pt x="13188" y="340"/>
                  <a:pt x="13182" y="349"/>
                </a:cubicBezTo>
                <a:close/>
                <a:moveTo>
                  <a:pt x="17712" y="1306"/>
                </a:moveTo>
                <a:cubicBezTo>
                  <a:pt x="17712" y="1306"/>
                  <a:pt x="17712" y="1306"/>
                  <a:pt x="17700" y="1323"/>
                </a:cubicBezTo>
                <a:cubicBezTo>
                  <a:pt x="17733" y="1319"/>
                  <a:pt x="17712" y="1306"/>
                  <a:pt x="17712" y="1306"/>
                </a:cubicBezTo>
                <a:close/>
                <a:moveTo>
                  <a:pt x="17700" y="1323"/>
                </a:moveTo>
                <a:cubicBezTo>
                  <a:pt x="17678" y="1310"/>
                  <a:pt x="17678" y="1310"/>
                  <a:pt x="17657" y="1298"/>
                </a:cubicBezTo>
                <a:cubicBezTo>
                  <a:pt x="17657" y="1298"/>
                  <a:pt x="17656" y="1297"/>
                  <a:pt x="17646" y="1311"/>
                </a:cubicBezTo>
                <a:cubicBezTo>
                  <a:pt x="17668" y="1324"/>
                  <a:pt x="17700" y="1323"/>
                  <a:pt x="17700" y="1323"/>
                </a:cubicBezTo>
                <a:close/>
                <a:moveTo>
                  <a:pt x="17646" y="1311"/>
                </a:moveTo>
                <a:cubicBezTo>
                  <a:pt x="17640" y="1298"/>
                  <a:pt x="17635" y="1295"/>
                  <a:pt x="17630" y="1297"/>
                </a:cubicBezTo>
                <a:cubicBezTo>
                  <a:pt x="17625" y="1299"/>
                  <a:pt x="17619" y="1306"/>
                  <a:pt x="17614" y="1313"/>
                </a:cubicBezTo>
                <a:cubicBezTo>
                  <a:pt x="17636" y="1325"/>
                  <a:pt x="17646" y="1311"/>
                  <a:pt x="17646" y="1311"/>
                </a:cubicBezTo>
                <a:close/>
                <a:moveTo>
                  <a:pt x="17614" y="1313"/>
                </a:moveTo>
                <a:cubicBezTo>
                  <a:pt x="17607" y="1298"/>
                  <a:pt x="17596" y="1292"/>
                  <a:pt x="17585" y="1290"/>
                </a:cubicBezTo>
                <a:cubicBezTo>
                  <a:pt x="17573" y="1289"/>
                  <a:pt x="17562" y="1293"/>
                  <a:pt x="17557" y="1300"/>
                </a:cubicBezTo>
                <a:cubicBezTo>
                  <a:pt x="17579" y="1312"/>
                  <a:pt x="17614" y="1313"/>
                  <a:pt x="17614" y="1313"/>
                </a:cubicBezTo>
                <a:close/>
                <a:moveTo>
                  <a:pt x="17557" y="1300"/>
                </a:moveTo>
                <a:cubicBezTo>
                  <a:pt x="17524" y="1260"/>
                  <a:pt x="17504" y="1288"/>
                  <a:pt x="17457" y="1260"/>
                </a:cubicBezTo>
                <a:cubicBezTo>
                  <a:pt x="17445" y="1277"/>
                  <a:pt x="17423" y="1264"/>
                  <a:pt x="17413" y="1278"/>
                </a:cubicBezTo>
                <a:cubicBezTo>
                  <a:pt x="17470" y="1292"/>
                  <a:pt x="17513" y="1317"/>
                  <a:pt x="17557" y="1300"/>
                </a:cubicBezTo>
                <a:close/>
                <a:moveTo>
                  <a:pt x="17413" y="1278"/>
                </a:moveTo>
                <a:cubicBezTo>
                  <a:pt x="17380" y="1239"/>
                  <a:pt x="17359" y="1266"/>
                  <a:pt x="17313" y="1239"/>
                </a:cubicBezTo>
                <a:cubicBezTo>
                  <a:pt x="17313" y="1239"/>
                  <a:pt x="17281" y="1240"/>
                  <a:pt x="17260" y="1228"/>
                </a:cubicBezTo>
                <a:cubicBezTo>
                  <a:pt x="17249" y="1242"/>
                  <a:pt x="17228" y="1229"/>
                  <a:pt x="17217" y="1243"/>
                </a:cubicBezTo>
                <a:cubicBezTo>
                  <a:pt x="17292" y="1267"/>
                  <a:pt x="17371" y="1293"/>
                  <a:pt x="17413" y="1278"/>
                </a:cubicBezTo>
                <a:close/>
                <a:moveTo>
                  <a:pt x="18409" y="2544"/>
                </a:moveTo>
                <a:cubicBezTo>
                  <a:pt x="18419" y="2545"/>
                  <a:pt x="18427" y="2544"/>
                  <a:pt x="18431" y="2539"/>
                </a:cubicBezTo>
                <a:cubicBezTo>
                  <a:pt x="18425" y="2542"/>
                  <a:pt x="18416" y="2541"/>
                  <a:pt x="18409" y="2544"/>
                </a:cubicBezTo>
                <a:close/>
                <a:moveTo>
                  <a:pt x="17615" y="2828"/>
                </a:moveTo>
                <a:cubicBezTo>
                  <a:pt x="17637" y="2841"/>
                  <a:pt x="17670" y="2837"/>
                  <a:pt x="17702" y="2836"/>
                </a:cubicBezTo>
                <a:cubicBezTo>
                  <a:pt x="17680" y="2823"/>
                  <a:pt x="17662" y="2818"/>
                  <a:pt x="17647" y="2817"/>
                </a:cubicBezTo>
                <a:cubicBezTo>
                  <a:pt x="17632" y="2816"/>
                  <a:pt x="17621" y="2820"/>
                  <a:pt x="17615" y="2828"/>
                </a:cubicBezTo>
                <a:close/>
                <a:moveTo>
                  <a:pt x="17702" y="2836"/>
                </a:moveTo>
                <a:cubicBezTo>
                  <a:pt x="17723" y="2849"/>
                  <a:pt x="17759" y="2850"/>
                  <a:pt x="17791" y="2849"/>
                </a:cubicBezTo>
                <a:cubicBezTo>
                  <a:pt x="17767" y="2835"/>
                  <a:pt x="17748" y="2828"/>
                  <a:pt x="17733" y="2827"/>
                </a:cubicBezTo>
                <a:cubicBezTo>
                  <a:pt x="17718" y="2825"/>
                  <a:pt x="17707" y="2829"/>
                  <a:pt x="17702" y="2836"/>
                </a:cubicBezTo>
                <a:close/>
                <a:moveTo>
                  <a:pt x="17791" y="2849"/>
                </a:moveTo>
                <a:cubicBezTo>
                  <a:pt x="17812" y="2861"/>
                  <a:pt x="17846" y="2858"/>
                  <a:pt x="17878" y="2856"/>
                </a:cubicBezTo>
                <a:cubicBezTo>
                  <a:pt x="17856" y="2843"/>
                  <a:pt x="17837" y="2837"/>
                  <a:pt x="17823" y="2837"/>
                </a:cubicBezTo>
                <a:cubicBezTo>
                  <a:pt x="17808" y="2836"/>
                  <a:pt x="17797" y="2840"/>
                  <a:pt x="17791" y="2849"/>
                </a:cubicBezTo>
                <a:close/>
                <a:moveTo>
                  <a:pt x="17605" y="2883"/>
                </a:moveTo>
                <a:cubicBezTo>
                  <a:pt x="17627" y="2896"/>
                  <a:pt x="17659" y="2895"/>
                  <a:pt x="17691" y="2893"/>
                </a:cubicBezTo>
                <a:cubicBezTo>
                  <a:pt x="17669" y="2881"/>
                  <a:pt x="17650" y="2875"/>
                  <a:pt x="17635" y="2874"/>
                </a:cubicBezTo>
                <a:cubicBezTo>
                  <a:pt x="17621" y="2873"/>
                  <a:pt x="17610" y="2876"/>
                  <a:pt x="17605" y="2883"/>
                </a:cubicBezTo>
                <a:close/>
                <a:moveTo>
                  <a:pt x="17691" y="2893"/>
                </a:moveTo>
                <a:cubicBezTo>
                  <a:pt x="17716" y="2908"/>
                  <a:pt x="17748" y="2906"/>
                  <a:pt x="17782" y="2903"/>
                </a:cubicBezTo>
                <a:cubicBezTo>
                  <a:pt x="17760" y="2890"/>
                  <a:pt x="17740" y="2884"/>
                  <a:pt x="17724" y="2883"/>
                </a:cubicBezTo>
                <a:cubicBezTo>
                  <a:pt x="17708" y="2882"/>
                  <a:pt x="17696" y="2886"/>
                  <a:pt x="17691" y="2893"/>
                </a:cubicBezTo>
                <a:close/>
                <a:moveTo>
                  <a:pt x="17782" y="2903"/>
                </a:moveTo>
                <a:cubicBezTo>
                  <a:pt x="17803" y="2915"/>
                  <a:pt x="17803" y="2915"/>
                  <a:pt x="17835" y="2914"/>
                </a:cubicBezTo>
                <a:cubicBezTo>
                  <a:pt x="17813" y="2901"/>
                  <a:pt x="17802" y="2895"/>
                  <a:pt x="17796" y="2894"/>
                </a:cubicBezTo>
                <a:cubicBezTo>
                  <a:pt x="17789" y="2893"/>
                  <a:pt x="17787" y="2896"/>
                  <a:pt x="17782" y="2903"/>
                </a:cubicBezTo>
                <a:close/>
                <a:moveTo>
                  <a:pt x="17835" y="2914"/>
                </a:moveTo>
                <a:cubicBezTo>
                  <a:pt x="17835" y="2914"/>
                  <a:pt x="17856" y="2927"/>
                  <a:pt x="17866" y="2913"/>
                </a:cubicBezTo>
                <a:cubicBezTo>
                  <a:pt x="17856" y="2907"/>
                  <a:pt x="17848" y="2907"/>
                  <a:pt x="17842" y="2909"/>
                </a:cubicBezTo>
                <a:cubicBezTo>
                  <a:pt x="17837" y="2911"/>
                  <a:pt x="17835" y="2914"/>
                  <a:pt x="17835" y="2914"/>
                </a:cubicBezTo>
                <a:close/>
                <a:moveTo>
                  <a:pt x="14746" y="2512"/>
                </a:moveTo>
                <a:cubicBezTo>
                  <a:pt x="14746" y="2512"/>
                  <a:pt x="14746" y="2512"/>
                  <a:pt x="14736" y="2526"/>
                </a:cubicBezTo>
                <a:cubicBezTo>
                  <a:pt x="14768" y="2525"/>
                  <a:pt x="14767" y="2525"/>
                  <a:pt x="14746" y="2512"/>
                </a:cubicBezTo>
                <a:close/>
                <a:moveTo>
                  <a:pt x="18868" y="3729"/>
                </a:moveTo>
                <a:cubicBezTo>
                  <a:pt x="18911" y="3754"/>
                  <a:pt x="18943" y="3752"/>
                  <a:pt x="18953" y="3738"/>
                </a:cubicBezTo>
                <a:cubicBezTo>
                  <a:pt x="18942" y="3732"/>
                  <a:pt x="18929" y="3729"/>
                  <a:pt x="18914" y="3728"/>
                </a:cubicBezTo>
                <a:cubicBezTo>
                  <a:pt x="18900" y="3727"/>
                  <a:pt x="18884" y="3728"/>
                  <a:pt x="18868" y="3729"/>
                </a:cubicBezTo>
                <a:close/>
                <a:moveTo>
                  <a:pt x="18129" y="3773"/>
                </a:moveTo>
                <a:cubicBezTo>
                  <a:pt x="18151" y="3786"/>
                  <a:pt x="18150" y="3786"/>
                  <a:pt x="18162" y="3769"/>
                </a:cubicBezTo>
                <a:cubicBezTo>
                  <a:pt x="18162" y="3769"/>
                  <a:pt x="18157" y="3766"/>
                  <a:pt x="18150" y="3765"/>
                </a:cubicBezTo>
                <a:cubicBezTo>
                  <a:pt x="18143" y="3764"/>
                  <a:pt x="18135" y="3765"/>
                  <a:pt x="18129" y="3773"/>
                </a:cubicBezTo>
                <a:close/>
                <a:moveTo>
                  <a:pt x="18162" y="3769"/>
                </a:moveTo>
                <a:cubicBezTo>
                  <a:pt x="18187" y="3784"/>
                  <a:pt x="18188" y="3784"/>
                  <a:pt x="18198" y="3770"/>
                </a:cubicBezTo>
                <a:cubicBezTo>
                  <a:pt x="18198" y="3770"/>
                  <a:pt x="18192" y="3767"/>
                  <a:pt x="18184" y="3765"/>
                </a:cubicBezTo>
                <a:cubicBezTo>
                  <a:pt x="18177" y="3763"/>
                  <a:pt x="18167" y="3762"/>
                  <a:pt x="18162" y="3769"/>
                </a:cubicBezTo>
                <a:close/>
                <a:moveTo>
                  <a:pt x="18198" y="3770"/>
                </a:moveTo>
                <a:cubicBezTo>
                  <a:pt x="18241" y="3795"/>
                  <a:pt x="18241" y="3795"/>
                  <a:pt x="18251" y="3781"/>
                </a:cubicBezTo>
                <a:cubicBezTo>
                  <a:pt x="18230" y="3769"/>
                  <a:pt x="18230" y="3769"/>
                  <a:pt x="18198" y="3770"/>
                </a:cubicBezTo>
                <a:close/>
                <a:moveTo>
                  <a:pt x="17456" y="5034"/>
                </a:moveTo>
                <a:cubicBezTo>
                  <a:pt x="17466" y="5063"/>
                  <a:pt x="17478" y="5047"/>
                  <a:pt x="17489" y="5033"/>
                </a:cubicBezTo>
                <a:cubicBezTo>
                  <a:pt x="17478" y="5027"/>
                  <a:pt x="17470" y="5027"/>
                  <a:pt x="17465" y="5029"/>
                </a:cubicBezTo>
                <a:cubicBezTo>
                  <a:pt x="17459" y="5031"/>
                  <a:pt x="17456" y="5034"/>
                  <a:pt x="17456" y="5034"/>
                </a:cubicBezTo>
                <a:close/>
                <a:moveTo>
                  <a:pt x="17489" y="5033"/>
                </a:moveTo>
                <a:cubicBezTo>
                  <a:pt x="17553" y="5071"/>
                  <a:pt x="17599" y="5058"/>
                  <a:pt x="17641" y="5042"/>
                </a:cubicBezTo>
                <a:cubicBezTo>
                  <a:pt x="17624" y="5032"/>
                  <a:pt x="17609" y="5027"/>
                  <a:pt x="17596" y="5025"/>
                </a:cubicBezTo>
                <a:cubicBezTo>
                  <a:pt x="17556" y="5020"/>
                  <a:pt x="17529" y="5041"/>
                  <a:pt x="17489" y="5033"/>
                </a:cubicBezTo>
                <a:close/>
                <a:moveTo>
                  <a:pt x="17641" y="5042"/>
                </a:moveTo>
                <a:cubicBezTo>
                  <a:pt x="17652" y="5069"/>
                  <a:pt x="17663" y="5055"/>
                  <a:pt x="17675" y="5039"/>
                </a:cubicBezTo>
                <a:cubicBezTo>
                  <a:pt x="17664" y="5032"/>
                  <a:pt x="17655" y="5034"/>
                  <a:pt x="17650" y="5036"/>
                </a:cubicBezTo>
                <a:cubicBezTo>
                  <a:pt x="17644" y="5039"/>
                  <a:pt x="17641" y="5042"/>
                  <a:pt x="17641" y="5042"/>
                </a:cubicBezTo>
                <a:close/>
                <a:moveTo>
                  <a:pt x="17820" y="18226"/>
                </a:moveTo>
                <a:lnTo>
                  <a:pt x="17820" y="18226"/>
                </a:lnTo>
                <a:cubicBezTo>
                  <a:pt x="17817" y="18225"/>
                  <a:pt x="17817" y="18226"/>
                  <a:pt x="17819" y="18230"/>
                </a:cubicBezTo>
                <a:lnTo>
                  <a:pt x="17820" y="18226"/>
                </a:lnTo>
                <a:close/>
                <a:moveTo>
                  <a:pt x="18318" y="18503"/>
                </a:moveTo>
                <a:cubicBezTo>
                  <a:pt x="18324" y="18517"/>
                  <a:pt x="18329" y="18520"/>
                  <a:pt x="18337" y="18520"/>
                </a:cubicBezTo>
                <a:lnTo>
                  <a:pt x="18347" y="18518"/>
                </a:lnTo>
                <a:lnTo>
                  <a:pt x="18318" y="18503"/>
                </a:lnTo>
                <a:close/>
                <a:moveTo>
                  <a:pt x="18347" y="18518"/>
                </a:moveTo>
                <a:lnTo>
                  <a:pt x="18349" y="18519"/>
                </a:lnTo>
                <a:cubicBezTo>
                  <a:pt x="18358" y="18522"/>
                  <a:pt x="18366" y="18522"/>
                  <a:pt x="18371" y="18515"/>
                </a:cubicBezTo>
                <a:lnTo>
                  <a:pt x="18347" y="18518"/>
                </a:lnTo>
                <a:close/>
                <a:moveTo>
                  <a:pt x="15568" y="20890"/>
                </a:moveTo>
                <a:cubicBezTo>
                  <a:pt x="15568" y="20890"/>
                  <a:pt x="15568" y="20890"/>
                  <a:pt x="15546" y="20877"/>
                </a:cubicBezTo>
                <a:cubicBezTo>
                  <a:pt x="15546" y="20877"/>
                  <a:pt x="15546" y="20877"/>
                  <a:pt x="15534" y="20894"/>
                </a:cubicBezTo>
                <a:cubicBezTo>
                  <a:pt x="15556" y="20906"/>
                  <a:pt x="15568" y="20890"/>
                  <a:pt x="15568" y="20890"/>
                </a:cubicBezTo>
                <a:close/>
                <a:moveTo>
                  <a:pt x="15534" y="20894"/>
                </a:moveTo>
                <a:cubicBezTo>
                  <a:pt x="15534" y="20894"/>
                  <a:pt x="15509" y="20879"/>
                  <a:pt x="15488" y="20866"/>
                </a:cubicBezTo>
                <a:cubicBezTo>
                  <a:pt x="15488" y="20866"/>
                  <a:pt x="15488" y="20866"/>
                  <a:pt x="15477" y="20880"/>
                </a:cubicBezTo>
                <a:cubicBezTo>
                  <a:pt x="15499" y="20893"/>
                  <a:pt x="15524" y="20908"/>
                  <a:pt x="15534" y="20894"/>
                </a:cubicBezTo>
                <a:close/>
                <a:moveTo>
                  <a:pt x="15166" y="21164"/>
                </a:moveTo>
                <a:lnTo>
                  <a:pt x="15169" y="21165"/>
                </a:lnTo>
                <a:cubicBezTo>
                  <a:pt x="15173" y="21165"/>
                  <a:pt x="15176" y="21164"/>
                  <a:pt x="15179" y="21160"/>
                </a:cubicBezTo>
                <a:lnTo>
                  <a:pt x="15166" y="21164"/>
                </a:lnTo>
                <a:close/>
                <a:moveTo>
                  <a:pt x="7664" y="8303"/>
                </a:moveTo>
                <a:cubicBezTo>
                  <a:pt x="7729" y="8341"/>
                  <a:pt x="7787" y="8355"/>
                  <a:pt x="7852" y="8350"/>
                </a:cubicBezTo>
                <a:cubicBezTo>
                  <a:pt x="7762" y="8297"/>
                  <a:pt x="7718" y="8315"/>
                  <a:pt x="7664" y="8303"/>
                </a:cubicBezTo>
                <a:close/>
                <a:moveTo>
                  <a:pt x="7852" y="8350"/>
                </a:moveTo>
                <a:cubicBezTo>
                  <a:pt x="7862" y="8379"/>
                  <a:pt x="7899" y="8377"/>
                  <a:pt x="7909" y="8363"/>
                </a:cubicBezTo>
                <a:cubicBezTo>
                  <a:pt x="7884" y="8348"/>
                  <a:pt x="7852" y="8350"/>
                  <a:pt x="7852" y="8350"/>
                </a:cubicBezTo>
                <a:close/>
                <a:moveTo>
                  <a:pt x="7909" y="8363"/>
                </a:moveTo>
                <a:cubicBezTo>
                  <a:pt x="7974" y="8401"/>
                  <a:pt x="8027" y="8413"/>
                  <a:pt x="8094" y="8412"/>
                </a:cubicBezTo>
                <a:cubicBezTo>
                  <a:pt x="8005" y="8359"/>
                  <a:pt x="7963" y="8374"/>
                  <a:pt x="7909" y="8363"/>
                </a:cubicBezTo>
                <a:close/>
                <a:moveTo>
                  <a:pt x="8094" y="8412"/>
                </a:moveTo>
                <a:cubicBezTo>
                  <a:pt x="8106" y="8439"/>
                  <a:pt x="8149" y="8464"/>
                  <a:pt x="8170" y="8436"/>
                </a:cubicBezTo>
                <a:cubicBezTo>
                  <a:pt x="8148" y="8423"/>
                  <a:pt x="8132" y="8414"/>
                  <a:pt x="8120" y="8409"/>
                </a:cubicBezTo>
                <a:cubicBezTo>
                  <a:pt x="8108" y="8404"/>
                  <a:pt x="8100" y="8405"/>
                  <a:pt x="8094" y="8412"/>
                </a:cubicBezTo>
                <a:close/>
                <a:moveTo>
                  <a:pt x="12069" y="9606"/>
                </a:moveTo>
                <a:cubicBezTo>
                  <a:pt x="12037" y="9587"/>
                  <a:pt x="12015" y="9573"/>
                  <a:pt x="11995" y="9567"/>
                </a:cubicBezTo>
                <a:cubicBezTo>
                  <a:pt x="11975" y="9560"/>
                  <a:pt x="11958" y="9560"/>
                  <a:pt x="11937" y="9568"/>
                </a:cubicBezTo>
                <a:cubicBezTo>
                  <a:pt x="11984" y="9595"/>
                  <a:pt x="12037" y="9607"/>
                  <a:pt x="12069" y="9606"/>
                </a:cubicBezTo>
                <a:close/>
                <a:moveTo>
                  <a:pt x="11937" y="9568"/>
                </a:moveTo>
                <a:cubicBezTo>
                  <a:pt x="11915" y="9555"/>
                  <a:pt x="11898" y="9545"/>
                  <a:pt x="11885" y="9540"/>
                </a:cubicBezTo>
                <a:cubicBezTo>
                  <a:pt x="11872" y="9535"/>
                  <a:pt x="11864" y="9535"/>
                  <a:pt x="11859" y="9542"/>
                </a:cubicBezTo>
                <a:cubicBezTo>
                  <a:pt x="11884" y="9557"/>
                  <a:pt x="11927" y="9582"/>
                  <a:pt x="11937" y="9568"/>
                </a:cubicBezTo>
                <a:close/>
                <a:moveTo>
                  <a:pt x="11859" y="9542"/>
                </a:moveTo>
                <a:cubicBezTo>
                  <a:pt x="11848" y="9536"/>
                  <a:pt x="11836" y="9530"/>
                  <a:pt x="11827" y="9527"/>
                </a:cubicBezTo>
                <a:cubicBezTo>
                  <a:pt x="11817" y="9524"/>
                  <a:pt x="11809" y="9525"/>
                  <a:pt x="11803" y="9533"/>
                </a:cubicBezTo>
                <a:cubicBezTo>
                  <a:pt x="11824" y="9546"/>
                  <a:pt x="11847" y="9559"/>
                  <a:pt x="11859" y="9542"/>
                </a:cubicBezTo>
                <a:close/>
                <a:moveTo>
                  <a:pt x="11803" y="9533"/>
                </a:moveTo>
                <a:cubicBezTo>
                  <a:pt x="11781" y="9521"/>
                  <a:pt x="11765" y="9511"/>
                  <a:pt x="11753" y="9506"/>
                </a:cubicBezTo>
                <a:cubicBezTo>
                  <a:pt x="11741" y="9502"/>
                  <a:pt x="11733" y="9502"/>
                  <a:pt x="11728" y="9509"/>
                </a:cubicBezTo>
                <a:cubicBezTo>
                  <a:pt x="11749" y="9522"/>
                  <a:pt x="11792" y="9547"/>
                  <a:pt x="11803" y="9533"/>
                </a:cubicBezTo>
                <a:close/>
                <a:moveTo>
                  <a:pt x="8459" y="1596"/>
                </a:moveTo>
                <a:cubicBezTo>
                  <a:pt x="8430" y="1558"/>
                  <a:pt x="8407" y="1546"/>
                  <a:pt x="8390" y="1547"/>
                </a:cubicBezTo>
                <a:cubicBezTo>
                  <a:pt x="8338" y="1552"/>
                  <a:pt x="8340" y="1688"/>
                  <a:pt x="8383" y="1698"/>
                </a:cubicBezTo>
                <a:cubicBezTo>
                  <a:pt x="8416" y="1695"/>
                  <a:pt x="8347" y="1573"/>
                  <a:pt x="8459" y="1596"/>
                </a:cubicBezTo>
                <a:close/>
                <a:moveTo>
                  <a:pt x="10033" y="202"/>
                </a:moveTo>
                <a:cubicBezTo>
                  <a:pt x="10041" y="202"/>
                  <a:pt x="10040" y="228"/>
                  <a:pt x="10032" y="238"/>
                </a:cubicBezTo>
                <a:cubicBezTo>
                  <a:pt x="9988" y="256"/>
                  <a:pt x="9989" y="212"/>
                  <a:pt x="10021" y="211"/>
                </a:cubicBezTo>
                <a:cubicBezTo>
                  <a:pt x="10026" y="204"/>
                  <a:pt x="10030" y="202"/>
                  <a:pt x="10033" y="202"/>
                </a:cubicBezTo>
                <a:close/>
                <a:moveTo>
                  <a:pt x="9823" y="456"/>
                </a:moveTo>
                <a:cubicBezTo>
                  <a:pt x="9851" y="462"/>
                  <a:pt x="9815" y="569"/>
                  <a:pt x="9775" y="545"/>
                </a:cubicBezTo>
                <a:cubicBezTo>
                  <a:pt x="9731" y="520"/>
                  <a:pt x="9764" y="475"/>
                  <a:pt x="9806" y="460"/>
                </a:cubicBezTo>
                <a:cubicBezTo>
                  <a:pt x="9813" y="456"/>
                  <a:pt x="9819" y="455"/>
                  <a:pt x="9823" y="456"/>
                </a:cubicBezTo>
                <a:close/>
                <a:moveTo>
                  <a:pt x="9467" y="488"/>
                </a:moveTo>
                <a:cubicBezTo>
                  <a:pt x="9370" y="535"/>
                  <a:pt x="9370" y="619"/>
                  <a:pt x="9381" y="645"/>
                </a:cubicBezTo>
                <a:cubicBezTo>
                  <a:pt x="9353" y="816"/>
                  <a:pt x="9531" y="442"/>
                  <a:pt x="9467" y="488"/>
                </a:cubicBezTo>
                <a:close/>
                <a:moveTo>
                  <a:pt x="9536" y="816"/>
                </a:moveTo>
                <a:cubicBezTo>
                  <a:pt x="9543" y="814"/>
                  <a:pt x="9579" y="822"/>
                  <a:pt x="9595" y="831"/>
                </a:cubicBezTo>
                <a:cubicBezTo>
                  <a:pt x="9583" y="848"/>
                  <a:pt x="9539" y="822"/>
                  <a:pt x="9539" y="822"/>
                </a:cubicBezTo>
                <a:cubicBezTo>
                  <a:pt x="9534" y="819"/>
                  <a:pt x="9533" y="817"/>
                  <a:pt x="9536" y="816"/>
                </a:cubicBezTo>
                <a:close/>
                <a:moveTo>
                  <a:pt x="17853" y="1332"/>
                </a:moveTo>
                <a:cubicBezTo>
                  <a:pt x="17856" y="1328"/>
                  <a:pt x="17844" y="1344"/>
                  <a:pt x="17844" y="1344"/>
                </a:cubicBezTo>
                <a:cubicBezTo>
                  <a:pt x="17849" y="1337"/>
                  <a:pt x="17852" y="1334"/>
                  <a:pt x="17853" y="1332"/>
                </a:cubicBezTo>
                <a:close/>
                <a:moveTo>
                  <a:pt x="17950" y="1356"/>
                </a:moveTo>
                <a:cubicBezTo>
                  <a:pt x="17951" y="1358"/>
                  <a:pt x="17952" y="1362"/>
                  <a:pt x="17955" y="1369"/>
                </a:cubicBezTo>
                <a:cubicBezTo>
                  <a:pt x="17955" y="1369"/>
                  <a:pt x="17949" y="1352"/>
                  <a:pt x="17950" y="1356"/>
                </a:cubicBezTo>
                <a:close/>
                <a:moveTo>
                  <a:pt x="8723" y="1405"/>
                </a:moveTo>
                <a:cubicBezTo>
                  <a:pt x="8739" y="1402"/>
                  <a:pt x="8786" y="1421"/>
                  <a:pt x="8794" y="1441"/>
                </a:cubicBezTo>
                <a:lnTo>
                  <a:pt x="8719" y="1417"/>
                </a:lnTo>
                <a:cubicBezTo>
                  <a:pt x="8715" y="1410"/>
                  <a:pt x="8717" y="1407"/>
                  <a:pt x="8723" y="1405"/>
                </a:cubicBezTo>
                <a:close/>
                <a:moveTo>
                  <a:pt x="13358" y="2314"/>
                </a:moveTo>
                <a:cubicBezTo>
                  <a:pt x="13398" y="2314"/>
                  <a:pt x="13494" y="2325"/>
                  <a:pt x="13566" y="2337"/>
                </a:cubicBezTo>
                <a:cubicBezTo>
                  <a:pt x="13854" y="2379"/>
                  <a:pt x="13928" y="2363"/>
                  <a:pt x="14183" y="2409"/>
                </a:cubicBezTo>
                <a:cubicBezTo>
                  <a:pt x="14295" y="2431"/>
                  <a:pt x="14614" y="2474"/>
                  <a:pt x="14364" y="2471"/>
                </a:cubicBezTo>
                <a:cubicBezTo>
                  <a:pt x="14518" y="2562"/>
                  <a:pt x="14220" y="2491"/>
                  <a:pt x="14162" y="2480"/>
                </a:cubicBezTo>
                <a:cubicBezTo>
                  <a:pt x="13998" y="2444"/>
                  <a:pt x="13655" y="2390"/>
                  <a:pt x="13491" y="2354"/>
                </a:cubicBezTo>
                <a:cubicBezTo>
                  <a:pt x="13335" y="2324"/>
                  <a:pt x="13318" y="2314"/>
                  <a:pt x="13358" y="2314"/>
                </a:cubicBezTo>
                <a:close/>
                <a:moveTo>
                  <a:pt x="14364" y="2471"/>
                </a:moveTo>
                <a:cubicBezTo>
                  <a:pt x="14356" y="2457"/>
                  <a:pt x="14350" y="2453"/>
                  <a:pt x="14341" y="2453"/>
                </a:cubicBezTo>
                <a:cubicBezTo>
                  <a:pt x="14332" y="2454"/>
                  <a:pt x="14321" y="2459"/>
                  <a:pt x="14304" y="2460"/>
                </a:cubicBezTo>
                <a:cubicBezTo>
                  <a:pt x="14351" y="2488"/>
                  <a:pt x="14364" y="2471"/>
                  <a:pt x="14364" y="2471"/>
                </a:cubicBezTo>
                <a:close/>
                <a:moveTo>
                  <a:pt x="6618" y="2931"/>
                </a:moveTo>
                <a:cubicBezTo>
                  <a:pt x="6636" y="2932"/>
                  <a:pt x="6660" y="2951"/>
                  <a:pt x="6651" y="2963"/>
                </a:cubicBezTo>
                <a:cubicBezTo>
                  <a:pt x="6641" y="2977"/>
                  <a:pt x="6604" y="2936"/>
                  <a:pt x="6604" y="2936"/>
                </a:cubicBezTo>
                <a:cubicBezTo>
                  <a:pt x="6607" y="2931"/>
                  <a:pt x="6613" y="2930"/>
                  <a:pt x="6618" y="2931"/>
                </a:cubicBezTo>
                <a:close/>
                <a:moveTo>
                  <a:pt x="17704" y="4170"/>
                </a:moveTo>
                <a:cubicBezTo>
                  <a:pt x="17716" y="4167"/>
                  <a:pt x="17726" y="4168"/>
                  <a:pt x="17735" y="4170"/>
                </a:cubicBezTo>
                <a:cubicBezTo>
                  <a:pt x="17790" y="4179"/>
                  <a:pt x="17793" y="4243"/>
                  <a:pt x="17667" y="4184"/>
                </a:cubicBezTo>
                <a:cubicBezTo>
                  <a:pt x="17667" y="4184"/>
                  <a:pt x="17656" y="4198"/>
                  <a:pt x="17634" y="4185"/>
                </a:cubicBezTo>
                <a:cubicBezTo>
                  <a:pt x="17644" y="4171"/>
                  <a:pt x="17667" y="4184"/>
                  <a:pt x="17667" y="4184"/>
                </a:cubicBezTo>
                <a:cubicBezTo>
                  <a:pt x="17680" y="4176"/>
                  <a:pt x="17692" y="4172"/>
                  <a:pt x="17704" y="4170"/>
                </a:cubicBezTo>
                <a:close/>
                <a:moveTo>
                  <a:pt x="11733" y="4524"/>
                </a:moveTo>
                <a:cubicBezTo>
                  <a:pt x="11776" y="4526"/>
                  <a:pt x="11834" y="4534"/>
                  <a:pt x="11901" y="4551"/>
                </a:cubicBezTo>
                <a:cubicBezTo>
                  <a:pt x="11901" y="4551"/>
                  <a:pt x="11911" y="4538"/>
                  <a:pt x="11933" y="4550"/>
                </a:cubicBezTo>
                <a:cubicBezTo>
                  <a:pt x="13027" y="5317"/>
                  <a:pt x="14231" y="6067"/>
                  <a:pt x="15318" y="6850"/>
                </a:cubicBezTo>
                <a:cubicBezTo>
                  <a:pt x="15663" y="7116"/>
                  <a:pt x="16066" y="7353"/>
                  <a:pt x="16380" y="7618"/>
                </a:cubicBezTo>
                <a:cubicBezTo>
                  <a:pt x="16412" y="7660"/>
                  <a:pt x="16459" y="7728"/>
                  <a:pt x="16492" y="7767"/>
                </a:cubicBezTo>
                <a:cubicBezTo>
                  <a:pt x="16618" y="7904"/>
                  <a:pt x="16793" y="8008"/>
                  <a:pt x="16953" y="8141"/>
                </a:cubicBezTo>
                <a:cubicBezTo>
                  <a:pt x="17669" y="8770"/>
                  <a:pt x="18363" y="9345"/>
                  <a:pt x="18930" y="10009"/>
                </a:cubicBezTo>
                <a:cubicBezTo>
                  <a:pt x="18996" y="10088"/>
                  <a:pt x="19483" y="10685"/>
                  <a:pt x="19429" y="10757"/>
                </a:cubicBezTo>
                <a:cubicBezTo>
                  <a:pt x="19407" y="10788"/>
                  <a:pt x="19292" y="10553"/>
                  <a:pt x="19259" y="10513"/>
                </a:cubicBezTo>
                <a:cubicBezTo>
                  <a:pt x="19101" y="10253"/>
                  <a:pt x="18851" y="9983"/>
                  <a:pt x="18617" y="9742"/>
                </a:cubicBezTo>
                <a:cubicBezTo>
                  <a:pt x="18267" y="9392"/>
                  <a:pt x="17917" y="8999"/>
                  <a:pt x="17604" y="8732"/>
                </a:cubicBezTo>
                <a:cubicBezTo>
                  <a:pt x="17503" y="8652"/>
                  <a:pt x="17392" y="8587"/>
                  <a:pt x="17291" y="8507"/>
                </a:cubicBezTo>
                <a:cubicBezTo>
                  <a:pt x="17190" y="8428"/>
                  <a:pt x="17123" y="8345"/>
                  <a:pt x="17011" y="8279"/>
                </a:cubicBezTo>
                <a:cubicBezTo>
                  <a:pt x="16990" y="8267"/>
                  <a:pt x="16855" y="8231"/>
                  <a:pt x="16877" y="8244"/>
                </a:cubicBezTo>
                <a:cubicBezTo>
                  <a:pt x="16734" y="8180"/>
                  <a:pt x="16518" y="7990"/>
                  <a:pt x="16341" y="7846"/>
                </a:cubicBezTo>
                <a:cubicBezTo>
                  <a:pt x="15301" y="7047"/>
                  <a:pt x="13567" y="5885"/>
                  <a:pt x="12505" y="5158"/>
                </a:cubicBezTo>
                <a:cubicBezTo>
                  <a:pt x="12250" y="4987"/>
                  <a:pt x="11974" y="4845"/>
                  <a:pt x="11747" y="4628"/>
                </a:cubicBezTo>
                <a:cubicBezTo>
                  <a:pt x="11872" y="4766"/>
                  <a:pt x="11625" y="4577"/>
                  <a:pt x="11657" y="4533"/>
                </a:cubicBezTo>
                <a:cubicBezTo>
                  <a:pt x="11662" y="4526"/>
                  <a:pt x="11690" y="4522"/>
                  <a:pt x="11733" y="4524"/>
                </a:cubicBezTo>
                <a:close/>
                <a:moveTo>
                  <a:pt x="11387" y="4597"/>
                </a:moveTo>
                <a:cubicBezTo>
                  <a:pt x="11392" y="4596"/>
                  <a:pt x="11421" y="4607"/>
                  <a:pt x="11486" y="4639"/>
                </a:cubicBezTo>
                <a:cubicBezTo>
                  <a:pt x="11731" y="4783"/>
                  <a:pt x="11975" y="4969"/>
                  <a:pt x="12198" y="5100"/>
                </a:cubicBezTo>
                <a:cubicBezTo>
                  <a:pt x="13572" y="5968"/>
                  <a:pt x="14877" y="6882"/>
                  <a:pt x="16075" y="7773"/>
                </a:cubicBezTo>
                <a:cubicBezTo>
                  <a:pt x="16490" y="8077"/>
                  <a:pt x="17150" y="8609"/>
                  <a:pt x="17419" y="8894"/>
                </a:cubicBezTo>
                <a:cubicBezTo>
                  <a:pt x="17934" y="9320"/>
                  <a:pt x="18405" y="9764"/>
                  <a:pt x="18691" y="10200"/>
                </a:cubicBezTo>
                <a:cubicBezTo>
                  <a:pt x="18771" y="10267"/>
                  <a:pt x="18994" y="10482"/>
                  <a:pt x="18972" y="10512"/>
                </a:cubicBezTo>
                <a:cubicBezTo>
                  <a:pt x="18961" y="10526"/>
                  <a:pt x="18649" y="10215"/>
                  <a:pt x="18691" y="10200"/>
                </a:cubicBezTo>
                <a:cubicBezTo>
                  <a:pt x="18287" y="9755"/>
                  <a:pt x="17870" y="9323"/>
                  <a:pt x="17419" y="8894"/>
                </a:cubicBezTo>
                <a:cubicBezTo>
                  <a:pt x="15781" y="7473"/>
                  <a:pt x="13629" y="6149"/>
                  <a:pt x="11597" y="4747"/>
                </a:cubicBezTo>
                <a:cubicBezTo>
                  <a:pt x="11562" y="4727"/>
                  <a:pt x="11370" y="4603"/>
                  <a:pt x="11387" y="4597"/>
                </a:cubicBezTo>
                <a:close/>
                <a:moveTo>
                  <a:pt x="12318" y="4653"/>
                </a:moveTo>
                <a:cubicBezTo>
                  <a:pt x="12334" y="4652"/>
                  <a:pt x="12622" y="4837"/>
                  <a:pt x="12698" y="4896"/>
                </a:cubicBezTo>
                <a:cubicBezTo>
                  <a:pt x="14821" y="6267"/>
                  <a:pt x="16719" y="7550"/>
                  <a:pt x="18221" y="8930"/>
                </a:cubicBezTo>
                <a:cubicBezTo>
                  <a:pt x="18257" y="8972"/>
                  <a:pt x="18527" y="9214"/>
                  <a:pt x="18527" y="9214"/>
                </a:cubicBezTo>
                <a:cubicBezTo>
                  <a:pt x="18496" y="9299"/>
                  <a:pt x="17585" y="8493"/>
                  <a:pt x="18391" y="9133"/>
                </a:cubicBezTo>
                <a:cubicBezTo>
                  <a:pt x="18068" y="8880"/>
                  <a:pt x="17685" y="8448"/>
                  <a:pt x="17405" y="8263"/>
                </a:cubicBezTo>
                <a:cubicBezTo>
                  <a:pt x="17352" y="8292"/>
                  <a:pt x="17303" y="8183"/>
                  <a:pt x="17405" y="8263"/>
                </a:cubicBezTo>
                <a:cubicBezTo>
                  <a:pt x="17415" y="8249"/>
                  <a:pt x="17350" y="8211"/>
                  <a:pt x="17325" y="8196"/>
                </a:cubicBezTo>
                <a:cubicBezTo>
                  <a:pt x="17329" y="8239"/>
                  <a:pt x="17193" y="8159"/>
                  <a:pt x="17239" y="8146"/>
                </a:cubicBezTo>
                <a:cubicBezTo>
                  <a:pt x="15972" y="7131"/>
                  <a:pt x="14720" y="6271"/>
                  <a:pt x="13270" y="5295"/>
                </a:cubicBezTo>
                <a:cubicBezTo>
                  <a:pt x="13047" y="5164"/>
                  <a:pt x="12613" y="4886"/>
                  <a:pt x="12411" y="4727"/>
                </a:cubicBezTo>
                <a:cubicBezTo>
                  <a:pt x="12338" y="4674"/>
                  <a:pt x="12313" y="4653"/>
                  <a:pt x="12318" y="4653"/>
                </a:cubicBezTo>
                <a:close/>
                <a:moveTo>
                  <a:pt x="17239" y="8146"/>
                </a:moveTo>
                <a:cubicBezTo>
                  <a:pt x="17260" y="8158"/>
                  <a:pt x="17303" y="8183"/>
                  <a:pt x="17325" y="8196"/>
                </a:cubicBezTo>
                <a:cubicBezTo>
                  <a:pt x="17337" y="8180"/>
                  <a:pt x="17272" y="8142"/>
                  <a:pt x="17251" y="8129"/>
                </a:cubicBezTo>
                <a:cubicBezTo>
                  <a:pt x="17238" y="8146"/>
                  <a:pt x="17239" y="8146"/>
                  <a:pt x="17239" y="8146"/>
                </a:cubicBezTo>
                <a:close/>
                <a:moveTo>
                  <a:pt x="12529" y="4696"/>
                </a:moveTo>
                <a:cubicBezTo>
                  <a:pt x="12528" y="4693"/>
                  <a:pt x="12547" y="4703"/>
                  <a:pt x="12597" y="4733"/>
                </a:cubicBezTo>
                <a:cubicBezTo>
                  <a:pt x="12809" y="4837"/>
                  <a:pt x="12777" y="4838"/>
                  <a:pt x="12965" y="4969"/>
                </a:cubicBezTo>
                <a:cubicBezTo>
                  <a:pt x="13425" y="5259"/>
                  <a:pt x="14068" y="5680"/>
                  <a:pt x="14338" y="5879"/>
                </a:cubicBezTo>
                <a:cubicBezTo>
                  <a:pt x="14375" y="5921"/>
                  <a:pt x="14428" y="5932"/>
                  <a:pt x="14472" y="5957"/>
                </a:cubicBezTo>
                <a:cubicBezTo>
                  <a:pt x="14709" y="6117"/>
                  <a:pt x="14395" y="5977"/>
                  <a:pt x="14338" y="5879"/>
                </a:cubicBezTo>
                <a:cubicBezTo>
                  <a:pt x="14062" y="5737"/>
                  <a:pt x="13803" y="5565"/>
                  <a:pt x="13367" y="5289"/>
                </a:cubicBezTo>
                <a:cubicBezTo>
                  <a:pt x="13154" y="5144"/>
                  <a:pt x="12942" y="4999"/>
                  <a:pt x="12731" y="4851"/>
                </a:cubicBezTo>
                <a:cubicBezTo>
                  <a:pt x="12706" y="4822"/>
                  <a:pt x="12530" y="4703"/>
                  <a:pt x="12529" y="4696"/>
                </a:cubicBezTo>
                <a:close/>
                <a:moveTo>
                  <a:pt x="13257" y="4789"/>
                </a:moveTo>
                <a:cubicBezTo>
                  <a:pt x="13390" y="4784"/>
                  <a:pt x="13770" y="5091"/>
                  <a:pt x="13893" y="5183"/>
                </a:cubicBezTo>
                <a:cubicBezTo>
                  <a:pt x="15649" y="6358"/>
                  <a:pt x="17370" y="7577"/>
                  <a:pt x="18593" y="8734"/>
                </a:cubicBezTo>
                <a:cubicBezTo>
                  <a:pt x="18828" y="8932"/>
                  <a:pt x="19018" y="9107"/>
                  <a:pt x="19198" y="9296"/>
                </a:cubicBezTo>
                <a:cubicBezTo>
                  <a:pt x="19256" y="9351"/>
                  <a:pt x="19427" y="9595"/>
                  <a:pt x="19268" y="9418"/>
                </a:cubicBezTo>
                <a:cubicBezTo>
                  <a:pt x="19065" y="9218"/>
                  <a:pt x="18741" y="8924"/>
                  <a:pt x="18593" y="8734"/>
                </a:cubicBezTo>
                <a:cubicBezTo>
                  <a:pt x="18313" y="8506"/>
                  <a:pt x="18154" y="8372"/>
                  <a:pt x="17942" y="8184"/>
                </a:cubicBezTo>
                <a:cubicBezTo>
                  <a:pt x="17251" y="7654"/>
                  <a:pt x="16599" y="7147"/>
                  <a:pt x="15818" y="6605"/>
                </a:cubicBezTo>
                <a:cubicBezTo>
                  <a:pt x="15066" y="6060"/>
                  <a:pt x="14323" y="5559"/>
                  <a:pt x="13527" y="5031"/>
                </a:cubicBezTo>
                <a:cubicBezTo>
                  <a:pt x="13316" y="4884"/>
                  <a:pt x="13128" y="4797"/>
                  <a:pt x="13257" y="4789"/>
                </a:cubicBezTo>
                <a:close/>
                <a:moveTo>
                  <a:pt x="14572" y="4926"/>
                </a:moveTo>
                <a:cubicBezTo>
                  <a:pt x="14673" y="4943"/>
                  <a:pt x="14855" y="5085"/>
                  <a:pt x="14903" y="5114"/>
                </a:cubicBezTo>
                <a:cubicBezTo>
                  <a:pt x="16568" y="6196"/>
                  <a:pt x="17923" y="7260"/>
                  <a:pt x="19079" y="8333"/>
                </a:cubicBezTo>
                <a:cubicBezTo>
                  <a:pt x="19618" y="8818"/>
                  <a:pt x="20235" y="9407"/>
                  <a:pt x="20410" y="9861"/>
                </a:cubicBezTo>
                <a:cubicBezTo>
                  <a:pt x="20510" y="9900"/>
                  <a:pt x="20377" y="9905"/>
                  <a:pt x="20410" y="9861"/>
                </a:cubicBezTo>
                <a:cubicBezTo>
                  <a:pt x="20185" y="9649"/>
                  <a:pt x="20113" y="9439"/>
                  <a:pt x="19922" y="9223"/>
                </a:cubicBezTo>
                <a:cubicBezTo>
                  <a:pt x="19912" y="9237"/>
                  <a:pt x="19926" y="9266"/>
                  <a:pt x="19926" y="9266"/>
                </a:cubicBezTo>
                <a:cubicBezTo>
                  <a:pt x="20013" y="9317"/>
                  <a:pt x="19894" y="9311"/>
                  <a:pt x="19926" y="9266"/>
                </a:cubicBezTo>
                <a:cubicBezTo>
                  <a:pt x="19471" y="8751"/>
                  <a:pt x="19069" y="8347"/>
                  <a:pt x="18410" y="7856"/>
                </a:cubicBezTo>
                <a:cubicBezTo>
                  <a:pt x="17881" y="7442"/>
                  <a:pt x="17423" y="7029"/>
                  <a:pt x="16873" y="6643"/>
                </a:cubicBezTo>
                <a:cubicBezTo>
                  <a:pt x="16336" y="6246"/>
                  <a:pt x="15778" y="5835"/>
                  <a:pt x="15175" y="5438"/>
                </a:cubicBezTo>
                <a:cubicBezTo>
                  <a:pt x="15031" y="5333"/>
                  <a:pt x="14485" y="5032"/>
                  <a:pt x="14506" y="4961"/>
                </a:cubicBezTo>
                <a:cubicBezTo>
                  <a:pt x="14514" y="4930"/>
                  <a:pt x="14538" y="4921"/>
                  <a:pt x="14572" y="4926"/>
                </a:cubicBezTo>
                <a:close/>
                <a:moveTo>
                  <a:pt x="19922" y="9223"/>
                </a:moveTo>
                <a:cubicBezTo>
                  <a:pt x="19871" y="9130"/>
                  <a:pt x="19745" y="8993"/>
                  <a:pt x="19756" y="9017"/>
                </a:cubicBezTo>
                <a:cubicBezTo>
                  <a:pt x="19760" y="9024"/>
                  <a:pt x="19780" y="9050"/>
                  <a:pt x="19822" y="9101"/>
                </a:cubicBezTo>
                <a:cubicBezTo>
                  <a:pt x="19855" y="9140"/>
                  <a:pt x="19869" y="9212"/>
                  <a:pt x="19922" y="9223"/>
                </a:cubicBezTo>
                <a:close/>
                <a:moveTo>
                  <a:pt x="14823" y="4972"/>
                </a:moveTo>
                <a:cubicBezTo>
                  <a:pt x="14871" y="4980"/>
                  <a:pt x="15066" y="5126"/>
                  <a:pt x="15126" y="5161"/>
                </a:cubicBezTo>
                <a:cubicBezTo>
                  <a:pt x="16937" y="6388"/>
                  <a:pt x="18767" y="7631"/>
                  <a:pt x="19806" y="8864"/>
                </a:cubicBezTo>
                <a:cubicBezTo>
                  <a:pt x="19906" y="8903"/>
                  <a:pt x="19773" y="8908"/>
                  <a:pt x="19806" y="8864"/>
                </a:cubicBezTo>
                <a:cubicBezTo>
                  <a:pt x="19684" y="8729"/>
                  <a:pt x="19514" y="8569"/>
                  <a:pt x="19323" y="8393"/>
                </a:cubicBezTo>
                <a:cubicBezTo>
                  <a:pt x="19221" y="8273"/>
                  <a:pt x="18940" y="8004"/>
                  <a:pt x="18829" y="7939"/>
                </a:cubicBezTo>
                <a:cubicBezTo>
                  <a:pt x="18717" y="7873"/>
                  <a:pt x="18830" y="7980"/>
                  <a:pt x="18783" y="7952"/>
                </a:cubicBezTo>
                <a:cubicBezTo>
                  <a:pt x="18494" y="7742"/>
                  <a:pt x="18225" y="7457"/>
                  <a:pt x="17897" y="7204"/>
                </a:cubicBezTo>
                <a:cubicBezTo>
                  <a:pt x="17091" y="6564"/>
                  <a:pt x="16278" y="5982"/>
                  <a:pt x="15361" y="5359"/>
                </a:cubicBezTo>
                <a:cubicBezTo>
                  <a:pt x="15260" y="5280"/>
                  <a:pt x="14814" y="5018"/>
                  <a:pt x="14813" y="4977"/>
                </a:cubicBezTo>
                <a:cubicBezTo>
                  <a:pt x="14813" y="4972"/>
                  <a:pt x="14817" y="4971"/>
                  <a:pt x="14823" y="4972"/>
                </a:cubicBezTo>
                <a:close/>
                <a:moveTo>
                  <a:pt x="14303" y="5015"/>
                </a:moveTo>
                <a:cubicBezTo>
                  <a:pt x="14321" y="5012"/>
                  <a:pt x="14366" y="5031"/>
                  <a:pt x="14377" y="5052"/>
                </a:cubicBezTo>
                <a:lnTo>
                  <a:pt x="14298" y="5026"/>
                </a:lnTo>
                <a:cubicBezTo>
                  <a:pt x="14295" y="5019"/>
                  <a:pt x="14298" y="5016"/>
                  <a:pt x="14303" y="5015"/>
                </a:cubicBezTo>
                <a:close/>
                <a:moveTo>
                  <a:pt x="16290" y="5099"/>
                </a:moveTo>
                <a:cubicBezTo>
                  <a:pt x="16322" y="5098"/>
                  <a:pt x="16749" y="5428"/>
                  <a:pt x="16871" y="5520"/>
                </a:cubicBezTo>
                <a:cubicBezTo>
                  <a:pt x="17475" y="5959"/>
                  <a:pt x="18159" y="6464"/>
                  <a:pt x="18652" y="6878"/>
                </a:cubicBezTo>
                <a:cubicBezTo>
                  <a:pt x="19289" y="7356"/>
                  <a:pt x="19883" y="7893"/>
                  <a:pt x="20345" y="8391"/>
                </a:cubicBezTo>
                <a:cubicBezTo>
                  <a:pt x="20376" y="8433"/>
                  <a:pt x="20841" y="8893"/>
                  <a:pt x="20820" y="8921"/>
                </a:cubicBezTo>
                <a:cubicBezTo>
                  <a:pt x="20800" y="8949"/>
                  <a:pt x="20719" y="8842"/>
                  <a:pt x="20694" y="8827"/>
                </a:cubicBezTo>
                <a:cubicBezTo>
                  <a:pt x="20100" y="8207"/>
                  <a:pt x="19347" y="7453"/>
                  <a:pt x="18652" y="6878"/>
                </a:cubicBezTo>
                <a:cubicBezTo>
                  <a:pt x="18192" y="6588"/>
                  <a:pt x="17911" y="6319"/>
                  <a:pt x="17363" y="5937"/>
                </a:cubicBezTo>
                <a:cubicBezTo>
                  <a:pt x="17172" y="5804"/>
                  <a:pt x="16918" y="5632"/>
                  <a:pt x="16748" y="5512"/>
                </a:cubicBezTo>
                <a:cubicBezTo>
                  <a:pt x="16727" y="5499"/>
                  <a:pt x="16169" y="5088"/>
                  <a:pt x="16290" y="5099"/>
                </a:cubicBezTo>
                <a:close/>
                <a:moveTo>
                  <a:pt x="14586" y="6068"/>
                </a:moveTo>
                <a:cubicBezTo>
                  <a:pt x="14597" y="6095"/>
                  <a:pt x="14763" y="6129"/>
                  <a:pt x="14796" y="6168"/>
                </a:cubicBezTo>
                <a:cubicBezTo>
                  <a:pt x="14796" y="6168"/>
                  <a:pt x="14598" y="6136"/>
                  <a:pt x="14586" y="6068"/>
                </a:cubicBezTo>
                <a:close/>
                <a:moveTo>
                  <a:pt x="14825" y="6211"/>
                </a:moveTo>
                <a:cubicBezTo>
                  <a:pt x="14817" y="6201"/>
                  <a:pt x="15162" y="6432"/>
                  <a:pt x="15187" y="6462"/>
                </a:cubicBezTo>
                <a:cubicBezTo>
                  <a:pt x="15442" y="6591"/>
                  <a:pt x="15309" y="6597"/>
                  <a:pt x="15187" y="6462"/>
                </a:cubicBezTo>
                <a:cubicBezTo>
                  <a:pt x="15065" y="6410"/>
                  <a:pt x="15011" y="6358"/>
                  <a:pt x="14974" y="6317"/>
                </a:cubicBezTo>
                <a:cubicBezTo>
                  <a:pt x="14869" y="6244"/>
                  <a:pt x="14827" y="6214"/>
                  <a:pt x="14825" y="6211"/>
                </a:cubicBezTo>
                <a:close/>
                <a:moveTo>
                  <a:pt x="15372" y="6605"/>
                </a:moveTo>
                <a:cubicBezTo>
                  <a:pt x="15419" y="6623"/>
                  <a:pt x="15688" y="6796"/>
                  <a:pt x="15436" y="6648"/>
                </a:cubicBezTo>
                <a:cubicBezTo>
                  <a:pt x="15436" y="6648"/>
                  <a:pt x="15356" y="6624"/>
                  <a:pt x="15368" y="6608"/>
                </a:cubicBezTo>
                <a:cubicBezTo>
                  <a:pt x="15363" y="6603"/>
                  <a:pt x="15365" y="6602"/>
                  <a:pt x="15372" y="6605"/>
                </a:cubicBezTo>
                <a:close/>
                <a:moveTo>
                  <a:pt x="15579" y="6755"/>
                </a:moveTo>
                <a:lnTo>
                  <a:pt x="15634" y="6764"/>
                </a:lnTo>
                <a:cubicBezTo>
                  <a:pt x="15644" y="6793"/>
                  <a:pt x="15590" y="6782"/>
                  <a:pt x="15579" y="6755"/>
                </a:cubicBezTo>
                <a:close/>
                <a:moveTo>
                  <a:pt x="16742" y="7603"/>
                </a:moveTo>
                <a:lnTo>
                  <a:pt x="16796" y="7614"/>
                </a:lnTo>
                <a:cubicBezTo>
                  <a:pt x="16811" y="7643"/>
                  <a:pt x="16730" y="7619"/>
                  <a:pt x="16742" y="7603"/>
                </a:cubicBezTo>
                <a:close/>
                <a:moveTo>
                  <a:pt x="16842" y="7684"/>
                </a:moveTo>
                <a:cubicBezTo>
                  <a:pt x="16842" y="7684"/>
                  <a:pt x="16922" y="7708"/>
                  <a:pt x="16943" y="7721"/>
                </a:cubicBezTo>
                <a:cubicBezTo>
                  <a:pt x="16953" y="7750"/>
                  <a:pt x="16853" y="7711"/>
                  <a:pt x="16842" y="7684"/>
                </a:cubicBezTo>
                <a:close/>
                <a:moveTo>
                  <a:pt x="17047" y="7842"/>
                </a:moveTo>
                <a:cubicBezTo>
                  <a:pt x="17067" y="7849"/>
                  <a:pt x="17128" y="7873"/>
                  <a:pt x="17144" y="7882"/>
                </a:cubicBezTo>
                <a:cubicBezTo>
                  <a:pt x="17134" y="7896"/>
                  <a:pt x="17055" y="7870"/>
                  <a:pt x="17044" y="7844"/>
                </a:cubicBezTo>
                <a:cubicBezTo>
                  <a:pt x="17038" y="7841"/>
                  <a:pt x="17040" y="7840"/>
                  <a:pt x="17047" y="7842"/>
                </a:cubicBezTo>
                <a:close/>
                <a:moveTo>
                  <a:pt x="17081" y="8006"/>
                </a:moveTo>
                <a:cubicBezTo>
                  <a:pt x="17077" y="8006"/>
                  <a:pt x="17076" y="8006"/>
                  <a:pt x="17081" y="8009"/>
                </a:cubicBezTo>
                <a:cubicBezTo>
                  <a:pt x="17071" y="8024"/>
                  <a:pt x="17149" y="8049"/>
                  <a:pt x="17159" y="8035"/>
                </a:cubicBezTo>
                <a:cubicBezTo>
                  <a:pt x="17141" y="8024"/>
                  <a:pt x="17094" y="8008"/>
                  <a:pt x="17081" y="8006"/>
                </a:cubicBezTo>
                <a:close/>
                <a:moveTo>
                  <a:pt x="17515" y="8204"/>
                </a:moveTo>
                <a:cubicBezTo>
                  <a:pt x="17526" y="8231"/>
                  <a:pt x="17638" y="8253"/>
                  <a:pt x="17616" y="8284"/>
                </a:cubicBezTo>
                <a:cubicBezTo>
                  <a:pt x="17702" y="8334"/>
                  <a:pt x="17728" y="8390"/>
                  <a:pt x="17793" y="8428"/>
                </a:cubicBezTo>
                <a:cubicBezTo>
                  <a:pt x="18121" y="8724"/>
                  <a:pt x="17595" y="8312"/>
                  <a:pt x="17616" y="8284"/>
                </a:cubicBezTo>
                <a:cubicBezTo>
                  <a:pt x="17569" y="8256"/>
                  <a:pt x="17484" y="8246"/>
                  <a:pt x="17515" y="8204"/>
                </a:cubicBezTo>
                <a:close/>
                <a:moveTo>
                  <a:pt x="8250" y="8460"/>
                </a:moveTo>
                <a:cubicBezTo>
                  <a:pt x="8238" y="8476"/>
                  <a:pt x="8250" y="8460"/>
                  <a:pt x="8250" y="8460"/>
                </a:cubicBezTo>
                <a:close/>
                <a:moveTo>
                  <a:pt x="8301" y="8466"/>
                </a:moveTo>
                <a:cubicBezTo>
                  <a:pt x="8298" y="8467"/>
                  <a:pt x="8298" y="8468"/>
                  <a:pt x="8303" y="8471"/>
                </a:cubicBezTo>
                <a:cubicBezTo>
                  <a:pt x="8293" y="8485"/>
                  <a:pt x="8350" y="8499"/>
                  <a:pt x="8361" y="8485"/>
                </a:cubicBezTo>
                <a:cubicBezTo>
                  <a:pt x="8344" y="8475"/>
                  <a:pt x="8309" y="8465"/>
                  <a:pt x="8301" y="8466"/>
                </a:cubicBezTo>
                <a:close/>
                <a:moveTo>
                  <a:pt x="18109" y="8697"/>
                </a:moveTo>
                <a:cubicBezTo>
                  <a:pt x="18131" y="8710"/>
                  <a:pt x="18152" y="8723"/>
                  <a:pt x="18164" y="8749"/>
                </a:cubicBezTo>
                <a:cubicBezTo>
                  <a:pt x="18185" y="8762"/>
                  <a:pt x="18232" y="8790"/>
                  <a:pt x="18243" y="8816"/>
                </a:cubicBezTo>
                <a:cubicBezTo>
                  <a:pt x="18344" y="8855"/>
                  <a:pt x="18211" y="8861"/>
                  <a:pt x="18243" y="8816"/>
                </a:cubicBezTo>
                <a:cubicBezTo>
                  <a:pt x="18200" y="8791"/>
                  <a:pt x="18141" y="8780"/>
                  <a:pt x="18164" y="8749"/>
                </a:cubicBezTo>
                <a:cubicBezTo>
                  <a:pt x="18121" y="8724"/>
                  <a:pt x="18099" y="8711"/>
                  <a:pt x="18109" y="8697"/>
                </a:cubicBezTo>
                <a:close/>
                <a:moveTo>
                  <a:pt x="9197" y="8713"/>
                </a:moveTo>
                <a:cubicBezTo>
                  <a:pt x="9185" y="8709"/>
                  <a:pt x="9169" y="8710"/>
                  <a:pt x="9147" y="8719"/>
                </a:cubicBezTo>
                <a:cubicBezTo>
                  <a:pt x="9190" y="8744"/>
                  <a:pt x="9211" y="8757"/>
                  <a:pt x="9222" y="8743"/>
                </a:cubicBezTo>
                <a:cubicBezTo>
                  <a:pt x="9217" y="8729"/>
                  <a:pt x="9209" y="8718"/>
                  <a:pt x="9197" y="8713"/>
                </a:cubicBezTo>
                <a:close/>
                <a:moveTo>
                  <a:pt x="7141" y="8722"/>
                </a:moveTo>
                <a:cubicBezTo>
                  <a:pt x="7147" y="8722"/>
                  <a:pt x="7160" y="8728"/>
                  <a:pt x="7180" y="8744"/>
                </a:cubicBezTo>
                <a:cubicBezTo>
                  <a:pt x="7409" y="8775"/>
                  <a:pt x="7674" y="8891"/>
                  <a:pt x="7929" y="8937"/>
                </a:cubicBezTo>
                <a:cubicBezTo>
                  <a:pt x="8063" y="8972"/>
                  <a:pt x="8196" y="8967"/>
                  <a:pt x="8338" y="8990"/>
                </a:cubicBezTo>
                <a:cubicBezTo>
                  <a:pt x="8725" y="9074"/>
                  <a:pt x="9167" y="9250"/>
                  <a:pt x="9592" y="9372"/>
                </a:cubicBezTo>
                <a:cubicBezTo>
                  <a:pt x="9789" y="9448"/>
                  <a:pt x="10012" y="9495"/>
                  <a:pt x="10209" y="9571"/>
                </a:cubicBezTo>
                <a:cubicBezTo>
                  <a:pt x="11286" y="9892"/>
                  <a:pt x="12424" y="10166"/>
                  <a:pt x="13422" y="10461"/>
                </a:cubicBezTo>
                <a:cubicBezTo>
                  <a:pt x="13586" y="10497"/>
                  <a:pt x="14192" y="10585"/>
                  <a:pt x="14224" y="10667"/>
                </a:cubicBezTo>
                <a:cubicBezTo>
                  <a:pt x="14224" y="10667"/>
                  <a:pt x="14202" y="10654"/>
                  <a:pt x="14192" y="10668"/>
                </a:cubicBezTo>
                <a:cubicBezTo>
                  <a:pt x="14372" y="10774"/>
                  <a:pt x="13852" y="10653"/>
                  <a:pt x="13688" y="10617"/>
                </a:cubicBezTo>
                <a:cubicBezTo>
                  <a:pt x="12317" y="10310"/>
                  <a:pt x="10777" y="9841"/>
                  <a:pt x="9481" y="9474"/>
                </a:cubicBezTo>
                <a:cubicBezTo>
                  <a:pt x="10744" y="9885"/>
                  <a:pt x="11972" y="10255"/>
                  <a:pt x="13204" y="10540"/>
                </a:cubicBezTo>
                <a:cubicBezTo>
                  <a:pt x="13421" y="10588"/>
                  <a:pt x="13896" y="10679"/>
                  <a:pt x="14106" y="10742"/>
                </a:cubicBezTo>
                <a:cubicBezTo>
                  <a:pt x="14128" y="10755"/>
                  <a:pt x="14393" y="10787"/>
                  <a:pt x="14404" y="10857"/>
                </a:cubicBezTo>
                <a:cubicBezTo>
                  <a:pt x="14420" y="10926"/>
                  <a:pt x="14188" y="10891"/>
                  <a:pt x="14245" y="10904"/>
                </a:cubicBezTo>
                <a:cubicBezTo>
                  <a:pt x="14209" y="10903"/>
                  <a:pt x="14043" y="10870"/>
                  <a:pt x="14022" y="10857"/>
                </a:cubicBezTo>
                <a:cubicBezTo>
                  <a:pt x="13581" y="10762"/>
                  <a:pt x="13215" y="10651"/>
                  <a:pt x="12695" y="10532"/>
                </a:cubicBezTo>
                <a:cubicBezTo>
                  <a:pt x="10750" y="10052"/>
                  <a:pt x="8720" y="9338"/>
                  <a:pt x="6782" y="8802"/>
                </a:cubicBezTo>
                <a:cubicBezTo>
                  <a:pt x="6802" y="8774"/>
                  <a:pt x="6982" y="8879"/>
                  <a:pt x="7058" y="8860"/>
                </a:cubicBezTo>
                <a:cubicBezTo>
                  <a:pt x="7058" y="8860"/>
                  <a:pt x="7101" y="8802"/>
                  <a:pt x="7035" y="8807"/>
                </a:cubicBezTo>
                <a:cubicBezTo>
                  <a:pt x="7376" y="8820"/>
                  <a:pt x="7742" y="9015"/>
                  <a:pt x="8152" y="9068"/>
                </a:cubicBezTo>
                <a:cubicBezTo>
                  <a:pt x="7797" y="8900"/>
                  <a:pt x="7524" y="8886"/>
                  <a:pt x="7180" y="8744"/>
                </a:cubicBezTo>
                <a:cubicBezTo>
                  <a:pt x="7155" y="8778"/>
                  <a:pt x="7122" y="8723"/>
                  <a:pt x="7141" y="8722"/>
                </a:cubicBezTo>
                <a:close/>
                <a:moveTo>
                  <a:pt x="8152" y="9068"/>
                </a:moveTo>
                <a:cubicBezTo>
                  <a:pt x="8273" y="9120"/>
                  <a:pt x="8397" y="9168"/>
                  <a:pt x="8518" y="9179"/>
                </a:cubicBezTo>
                <a:cubicBezTo>
                  <a:pt x="8375" y="9115"/>
                  <a:pt x="8242" y="9078"/>
                  <a:pt x="8152" y="9068"/>
                </a:cubicBezTo>
                <a:close/>
                <a:moveTo>
                  <a:pt x="8518" y="9179"/>
                </a:moveTo>
                <a:cubicBezTo>
                  <a:pt x="8540" y="9192"/>
                  <a:pt x="8561" y="9205"/>
                  <a:pt x="8599" y="9203"/>
                </a:cubicBezTo>
                <a:cubicBezTo>
                  <a:pt x="8575" y="9189"/>
                  <a:pt x="8558" y="9179"/>
                  <a:pt x="8545" y="9175"/>
                </a:cubicBezTo>
                <a:cubicBezTo>
                  <a:pt x="8532" y="9170"/>
                  <a:pt x="8524" y="9171"/>
                  <a:pt x="8518" y="9179"/>
                </a:cubicBezTo>
                <a:close/>
                <a:moveTo>
                  <a:pt x="8599" y="9203"/>
                </a:moveTo>
                <a:cubicBezTo>
                  <a:pt x="8620" y="9216"/>
                  <a:pt x="8642" y="9228"/>
                  <a:pt x="8674" y="9227"/>
                </a:cubicBezTo>
                <a:cubicBezTo>
                  <a:pt x="8652" y="9214"/>
                  <a:pt x="8636" y="9205"/>
                  <a:pt x="8624" y="9201"/>
                </a:cubicBezTo>
                <a:cubicBezTo>
                  <a:pt x="8612" y="9196"/>
                  <a:pt x="8604" y="9196"/>
                  <a:pt x="8599" y="9203"/>
                </a:cubicBezTo>
                <a:close/>
                <a:moveTo>
                  <a:pt x="8674" y="9227"/>
                </a:moveTo>
                <a:cubicBezTo>
                  <a:pt x="8695" y="9240"/>
                  <a:pt x="8720" y="9255"/>
                  <a:pt x="8752" y="9254"/>
                </a:cubicBezTo>
                <a:cubicBezTo>
                  <a:pt x="8729" y="9240"/>
                  <a:pt x="8711" y="9229"/>
                  <a:pt x="8699" y="9225"/>
                </a:cubicBezTo>
                <a:cubicBezTo>
                  <a:pt x="8686" y="9220"/>
                  <a:pt x="8679" y="9220"/>
                  <a:pt x="8674" y="9227"/>
                </a:cubicBezTo>
                <a:close/>
                <a:moveTo>
                  <a:pt x="8752" y="9254"/>
                </a:moveTo>
                <a:cubicBezTo>
                  <a:pt x="8949" y="9329"/>
                  <a:pt x="9151" y="9404"/>
                  <a:pt x="9325" y="9426"/>
                </a:cubicBezTo>
                <a:cubicBezTo>
                  <a:pt x="9129" y="9351"/>
                  <a:pt x="8916" y="9290"/>
                  <a:pt x="8752" y="9254"/>
                </a:cubicBezTo>
                <a:close/>
                <a:moveTo>
                  <a:pt x="9325" y="9426"/>
                </a:moveTo>
                <a:cubicBezTo>
                  <a:pt x="9383" y="9480"/>
                  <a:pt x="9437" y="9492"/>
                  <a:pt x="9481" y="9474"/>
                </a:cubicBezTo>
                <a:cubicBezTo>
                  <a:pt x="9438" y="9449"/>
                  <a:pt x="9384" y="9437"/>
                  <a:pt x="9325" y="9426"/>
                </a:cubicBezTo>
                <a:close/>
                <a:moveTo>
                  <a:pt x="13422" y="10461"/>
                </a:moveTo>
                <a:cubicBezTo>
                  <a:pt x="13422" y="10461"/>
                  <a:pt x="13422" y="10461"/>
                  <a:pt x="13410" y="10477"/>
                </a:cubicBezTo>
                <a:cubicBezTo>
                  <a:pt x="13475" y="10515"/>
                  <a:pt x="13465" y="10486"/>
                  <a:pt x="13422" y="10461"/>
                </a:cubicBezTo>
                <a:close/>
                <a:moveTo>
                  <a:pt x="9316" y="8761"/>
                </a:moveTo>
                <a:cubicBezTo>
                  <a:pt x="9310" y="8761"/>
                  <a:pt x="9305" y="8763"/>
                  <a:pt x="9302" y="8766"/>
                </a:cubicBezTo>
                <a:cubicBezTo>
                  <a:pt x="9324" y="8779"/>
                  <a:pt x="9381" y="8793"/>
                  <a:pt x="9356" y="8778"/>
                </a:cubicBezTo>
                <a:cubicBezTo>
                  <a:pt x="9363" y="8767"/>
                  <a:pt x="9335" y="8759"/>
                  <a:pt x="9316" y="8761"/>
                </a:cubicBezTo>
                <a:close/>
                <a:moveTo>
                  <a:pt x="9395" y="8787"/>
                </a:moveTo>
                <a:cubicBezTo>
                  <a:pt x="9388" y="8787"/>
                  <a:pt x="9383" y="8789"/>
                  <a:pt x="9380" y="8793"/>
                </a:cubicBezTo>
                <a:cubicBezTo>
                  <a:pt x="9402" y="8806"/>
                  <a:pt x="9456" y="8817"/>
                  <a:pt x="9434" y="8804"/>
                </a:cubicBezTo>
                <a:cubicBezTo>
                  <a:pt x="9442" y="8794"/>
                  <a:pt x="9413" y="8784"/>
                  <a:pt x="9395" y="8787"/>
                </a:cubicBezTo>
                <a:close/>
                <a:moveTo>
                  <a:pt x="9470" y="8811"/>
                </a:moveTo>
                <a:cubicBezTo>
                  <a:pt x="9463" y="8812"/>
                  <a:pt x="9459" y="8813"/>
                  <a:pt x="9456" y="8817"/>
                </a:cubicBezTo>
                <a:cubicBezTo>
                  <a:pt x="9478" y="8829"/>
                  <a:pt x="9534" y="8843"/>
                  <a:pt x="9513" y="8830"/>
                </a:cubicBezTo>
                <a:cubicBezTo>
                  <a:pt x="9520" y="8820"/>
                  <a:pt x="9490" y="8810"/>
                  <a:pt x="9470" y="8811"/>
                </a:cubicBezTo>
                <a:close/>
                <a:moveTo>
                  <a:pt x="8999" y="8836"/>
                </a:moveTo>
                <a:cubicBezTo>
                  <a:pt x="9005" y="8834"/>
                  <a:pt x="9009" y="8835"/>
                  <a:pt x="9015" y="8836"/>
                </a:cubicBezTo>
                <a:cubicBezTo>
                  <a:pt x="9025" y="8840"/>
                  <a:pt x="9034" y="8850"/>
                  <a:pt x="9040" y="8863"/>
                </a:cubicBezTo>
                <a:cubicBezTo>
                  <a:pt x="9084" y="8846"/>
                  <a:pt x="9105" y="8858"/>
                  <a:pt x="9115" y="8887"/>
                </a:cubicBezTo>
                <a:cubicBezTo>
                  <a:pt x="9184" y="8885"/>
                  <a:pt x="9259" y="8909"/>
                  <a:pt x="9327" y="8949"/>
                </a:cubicBezTo>
                <a:cubicBezTo>
                  <a:pt x="9438" y="8974"/>
                  <a:pt x="9551" y="8996"/>
                  <a:pt x="9637" y="9047"/>
                </a:cubicBezTo>
                <a:cubicBezTo>
                  <a:pt x="9779" y="9070"/>
                  <a:pt x="9938" y="9120"/>
                  <a:pt x="10081" y="9184"/>
                </a:cubicBezTo>
                <a:cubicBezTo>
                  <a:pt x="10102" y="9156"/>
                  <a:pt x="10135" y="9196"/>
                  <a:pt x="10157" y="9208"/>
                </a:cubicBezTo>
                <a:cubicBezTo>
                  <a:pt x="10179" y="9178"/>
                  <a:pt x="10213" y="9222"/>
                  <a:pt x="10235" y="9235"/>
                </a:cubicBezTo>
                <a:cubicBezTo>
                  <a:pt x="10337" y="9271"/>
                  <a:pt x="10512" y="9250"/>
                  <a:pt x="10522" y="9320"/>
                </a:cubicBezTo>
                <a:cubicBezTo>
                  <a:pt x="10533" y="9306"/>
                  <a:pt x="10257" y="9288"/>
                  <a:pt x="10235" y="9235"/>
                </a:cubicBezTo>
                <a:cubicBezTo>
                  <a:pt x="10225" y="9249"/>
                  <a:pt x="10203" y="9236"/>
                  <a:pt x="10157" y="9208"/>
                </a:cubicBezTo>
                <a:cubicBezTo>
                  <a:pt x="10146" y="9222"/>
                  <a:pt x="10124" y="9210"/>
                  <a:pt x="10081" y="9184"/>
                </a:cubicBezTo>
                <a:cubicBezTo>
                  <a:pt x="9949" y="9147"/>
                  <a:pt x="9805" y="9126"/>
                  <a:pt x="9637" y="9047"/>
                </a:cubicBezTo>
                <a:cubicBezTo>
                  <a:pt x="9550" y="9039"/>
                  <a:pt x="9449" y="9001"/>
                  <a:pt x="9327" y="8949"/>
                </a:cubicBezTo>
                <a:cubicBezTo>
                  <a:pt x="9296" y="8950"/>
                  <a:pt x="9217" y="8924"/>
                  <a:pt x="9115" y="8887"/>
                </a:cubicBezTo>
                <a:cubicBezTo>
                  <a:pt x="9105" y="8901"/>
                  <a:pt x="9083" y="8889"/>
                  <a:pt x="9040" y="8863"/>
                </a:cubicBezTo>
                <a:cubicBezTo>
                  <a:pt x="9030" y="8877"/>
                  <a:pt x="9008" y="8865"/>
                  <a:pt x="8983" y="8850"/>
                </a:cubicBezTo>
                <a:cubicBezTo>
                  <a:pt x="8988" y="8843"/>
                  <a:pt x="8994" y="8838"/>
                  <a:pt x="8999" y="8836"/>
                </a:cubicBezTo>
                <a:close/>
                <a:moveTo>
                  <a:pt x="9549" y="8836"/>
                </a:moveTo>
                <a:cubicBezTo>
                  <a:pt x="9542" y="8837"/>
                  <a:pt x="9537" y="8839"/>
                  <a:pt x="9534" y="8843"/>
                </a:cubicBezTo>
                <a:cubicBezTo>
                  <a:pt x="9556" y="8855"/>
                  <a:pt x="9610" y="8867"/>
                  <a:pt x="9588" y="8854"/>
                </a:cubicBezTo>
                <a:cubicBezTo>
                  <a:pt x="9597" y="8842"/>
                  <a:pt x="9568" y="8834"/>
                  <a:pt x="9549" y="8836"/>
                </a:cubicBezTo>
                <a:close/>
                <a:moveTo>
                  <a:pt x="9625" y="8860"/>
                </a:moveTo>
                <a:cubicBezTo>
                  <a:pt x="9618" y="8860"/>
                  <a:pt x="9612" y="8863"/>
                  <a:pt x="9609" y="8867"/>
                </a:cubicBezTo>
                <a:cubicBezTo>
                  <a:pt x="9634" y="8882"/>
                  <a:pt x="9689" y="8891"/>
                  <a:pt x="9668" y="8878"/>
                </a:cubicBezTo>
                <a:cubicBezTo>
                  <a:pt x="9676" y="8867"/>
                  <a:pt x="9645" y="8857"/>
                  <a:pt x="9625" y="8860"/>
                </a:cubicBezTo>
                <a:close/>
                <a:moveTo>
                  <a:pt x="9761" y="8892"/>
                </a:moveTo>
                <a:cubicBezTo>
                  <a:pt x="9754" y="8892"/>
                  <a:pt x="9749" y="8895"/>
                  <a:pt x="9743" y="8902"/>
                </a:cubicBezTo>
                <a:cubicBezTo>
                  <a:pt x="9790" y="8929"/>
                  <a:pt x="9811" y="8942"/>
                  <a:pt x="9822" y="8928"/>
                </a:cubicBezTo>
                <a:cubicBezTo>
                  <a:pt x="9806" y="8919"/>
                  <a:pt x="9781" y="8893"/>
                  <a:pt x="9761" y="8892"/>
                </a:cubicBezTo>
                <a:close/>
                <a:moveTo>
                  <a:pt x="9822" y="8928"/>
                </a:moveTo>
                <a:cubicBezTo>
                  <a:pt x="9865" y="8954"/>
                  <a:pt x="9890" y="8968"/>
                  <a:pt x="9900" y="8954"/>
                </a:cubicBezTo>
                <a:cubicBezTo>
                  <a:pt x="9881" y="8943"/>
                  <a:pt x="9859" y="8918"/>
                  <a:pt x="9839" y="8918"/>
                </a:cubicBezTo>
                <a:cubicBezTo>
                  <a:pt x="9833" y="8918"/>
                  <a:pt x="9827" y="8921"/>
                  <a:pt x="9822" y="8928"/>
                </a:cubicBezTo>
                <a:close/>
                <a:moveTo>
                  <a:pt x="9900" y="8954"/>
                </a:moveTo>
                <a:cubicBezTo>
                  <a:pt x="9943" y="8980"/>
                  <a:pt x="9965" y="8992"/>
                  <a:pt x="9976" y="8978"/>
                </a:cubicBezTo>
                <a:cubicBezTo>
                  <a:pt x="9960" y="8969"/>
                  <a:pt x="9938" y="8943"/>
                  <a:pt x="9919" y="8943"/>
                </a:cubicBezTo>
                <a:cubicBezTo>
                  <a:pt x="9912" y="8944"/>
                  <a:pt x="9906" y="8947"/>
                  <a:pt x="9900" y="8954"/>
                </a:cubicBezTo>
                <a:close/>
                <a:moveTo>
                  <a:pt x="9976" y="8978"/>
                </a:moveTo>
                <a:cubicBezTo>
                  <a:pt x="10023" y="9006"/>
                  <a:pt x="10044" y="9018"/>
                  <a:pt x="10056" y="9002"/>
                </a:cubicBezTo>
                <a:cubicBezTo>
                  <a:pt x="10040" y="8993"/>
                  <a:pt x="10016" y="8967"/>
                  <a:pt x="9995" y="8967"/>
                </a:cubicBezTo>
                <a:cubicBezTo>
                  <a:pt x="9988" y="8968"/>
                  <a:pt x="9981" y="8971"/>
                  <a:pt x="9976" y="8978"/>
                </a:cubicBezTo>
                <a:close/>
                <a:moveTo>
                  <a:pt x="18023" y="9018"/>
                </a:moveTo>
                <a:cubicBezTo>
                  <a:pt x="18030" y="9015"/>
                  <a:pt x="18067" y="9023"/>
                  <a:pt x="18083" y="9033"/>
                </a:cubicBezTo>
                <a:cubicBezTo>
                  <a:pt x="18071" y="9049"/>
                  <a:pt x="18028" y="9024"/>
                  <a:pt x="18028" y="9024"/>
                </a:cubicBezTo>
                <a:cubicBezTo>
                  <a:pt x="18022" y="9020"/>
                  <a:pt x="18021" y="9019"/>
                  <a:pt x="18023" y="9018"/>
                </a:cubicBezTo>
                <a:close/>
                <a:moveTo>
                  <a:pt x="10201" y="9036"/>
                </a:moveTo>
                <a:cubicBezTo>
                  <a:pt x="10195" y="9035"/>
                  <a:pt x="10191" y="9036"/>
                  <a:pt x="10188" y="9039"/>
                </a:cubicBezTo>
                <a:cubicBezTo>
                  <a:pt x="10232" y="9065"/>
                  <a:pt x="10253" y="9078"/>
                  <a:pt x="10263" y="9064"/>
                </a:cubicBezTo>
                <a:cubicBezTo>
                  <a:pt x="10247" y="9054"/>
                  <a:pt x="10219" y="9037"/>
                  <a:pt x="10201" y="9036"/>
                </a:cubicBezTo>
                <a:close/>
                <a:moveTo>
                  <a:pt x="10263" y="9064"/>
                </a:moveTo>
                <a:cubicBezTo>
                  <a:pt x="10310" y="9091"/>
                  <a:pt x="10331" y="9104"/>
                  <a:pt x="10342" y="9090"/>
                </a:cubicBezTo>
                <a:cubicBezTo>
                  <a:pt x="10325" y="9080"/>
                  <a:pt x="10295" y="9062"/>
                  <a:pt x="10277" y="9060"/>
                </a:cubicBezTo>
                <a:cubicBezTo>
                  <a:pt x="10270" y="9059"/>
                  <a:pt x="10266" y="9060"/>
                  <a:pt x="10263" y="9064"/>
                </a:cubicBezTo>
                <a:close/>
                <a:moveTo>
                  <a:pt x="10342" y="9090"/>
                </a:moveTo>
                <a:cubicBezTo>
                  <a:pt x="10385" y="9115"/>
                  <a:pt x="10410" y="9130"/>
                  <a:pt x="10422" y="9114"/>
                </a:cubicBezTo>
                <a:cubicBezTo>
                  <a:pt x="10403" y="9103"/>
                  <a:pt x="10374" y="9086"/>
                  <a:pt x="10356" y="9085"/>
                </a:cubicBezTo>
                <a:cubicBezTo>
                  <a:pt x="10350" y="9084"/>
                  <a:pt x="10345" y="9086"/>
                  <a:pt x="10342" y="9090"/>
                </a:cubicBezTo>
                <a:close/>
                <a:moveTo>
                  <a:pt x="10422" y="9114"/>
                </a:moveTo>
                <a:cubicBezTo>
                  <a:pt x="10465" y="9139"/>
                  <a:pt x="10487" y="9152"/>
                  <a:pt x="10497" y="9138"/>
                </a:cubicBezTo>
                <a:cubicBezTo>
                  <a:pt x="10481" y="9128"/>
                  <a:pt x="10453" y="9112"/>
                  <a:pt x="10436" y="9110"/>
                </a:cubicBezTo>
                <a:cubicBezTo>
                  <a:pt x="10430" y="9109"/>
                  <a:pt x="10425" y="9110"/>
                  <a:pt x="10422" y="9114"/>
                </a:cubicBezTo>
                <a:close/>
                <a:moveTo>
                  <a:pt x="10497" y="9138"/>
                </a:moveTo>
                <a:cubicBezTo>
                  <a:pt x="10544" y="9165"/>
                  <a:pt x="10566" y="9177"/>
                  <a:pt x="10576" y="9163"/>
                </a:cubicBezTo>
                <a:cubicBezTo>
                  <a:pt x="10560" y="9154"/>
                  <a:pt x="10530" y="9136"/>
                  <a:pt x="10511" y="9134"/>
                </a:cubicBezTo>
                <a:cubicBezTo>
                  <a:pt x="10505" y="9133"/>
                  <a:pt x="10500" y="9134"/>
                  <a:pt x="10497" y="9138"/>
                </a:cubicBezTo>
                <a:close/>
                <a:moveTo>
                  <a:pt x="6159" y="9087"/>
                </a:moveTo>
                <a:cubicBezTo>
                  <a:pt x="6174" y="9089"/>
                  <a:pt x="6210" y="9095"/>
                  <a:pt x="6274" y="9106"/>
                </a:cubicBezTo>
                <a:cubicBezTo>
                  <a:pt x="7621" y="9355"/>
                  <a:pt x="9140" y="9936"/>
                  <a:pt x="10525" y="10315"/>
                </a:cubicBezTo>
                <a:cubicBezTo>
                  <a:pt x="11290" y="10536"/>
                  <a:pt x="12008" y="10730"/>
                  <a:pt x="12682" y="10899"/>
                </a:cubicBezTo>
                <a:cubicBezTo>
                  <a:pt x="13447" y="11078"/>
                  <a:pt x="14143" y="11259"/>
                  <a:pt x="14825" y="11369"/>
                </a:cubicBezTo>
                <a:cubicBezTo>
                  <a:pt x="14860" y="11369"/>
                  <a:pt x="14860" y="11369"/>
                  <a:pt x="14882" y="11382"/>
                </a:cubicBezTo>
                <a:cubicBezTo>
                  <a:pt x="14947" y="11420"/>
                  <a:pt x="15036" y="11473"/>
                  <a:pt x="14929" y="11493"/>
                </a:cubicBezTo>
                <a:cubicBezTo>
                  <a:pt x="14829" y="11495"/>
                  <a:pt x="14510" y="11411"/>
                  <a:pt x="14419" y="11401"/>
                </a:cubicBezTo>
                <a:cubicBezTo>
                  <a:pt x="13172" y="11144"/>
                  <a:pt x="12044" y="10855"/>
                  <a:pt x="10748" y="10489"/>
                </a:cubicBezTo>
                <a:cubicBezTo>
                  <a:pt x="10537" y="10425"/>
                  <a:pt x="10329" y="10407"/>
                  <a:pt x="10152" y="10346"/>
                </a:cubicBezTo>
                <a:cubicBezTo>
                  <a:pt x="10073" y="10320"/>
                  <a:pt x="9983" y="10268"/>
                  <a:pt x="9919" y="10230"/>
                </a:cubicBezTo>
                <a:cubicBezTo>
                  <a:pt x="9718" y="10152"/>
                  <a:pt x="9452" y="10079"/>
                  <a:pt x="9218" y="10005"/>
                </a:cubicBezTo>
                <a:cubicBezTo>
                  <a:pt x="8655" y="9819"/>
                  <a:pt x="8113" y="9687"/>
                  <a:pt x="7524" y="9485"/>
                </a:cubicBezTo>
                <a:cubicBezTo>
                  <a:pt x="7194" y="9375"/>
                  <a:pt x="6806" y="9251"/>
                  <a:pt x="6397" y="9155"/>
                </a:cubicBezTo>
                <a:cubicBezTo>
                  <a:pt x="6254" y="9119"/>
                  <a:pt x="6113" y="9083"/>
                  <a:pt x="6159" y="9087"/>
                </a:cubicBezTo>
                <a:close/>
                <a:moveTo>
                  <a:pt x="6743" y="9131"/>
                </a:moveTo>
                <a:cubicBezTo>
                  <a:pt x="6749" y="9130"/>
                  <a:pt x="6761" y="9136"/>
                  <a:pt x="6781" y="9153"/>
                </a:cubicBezTo>
                <a:cubicBezTo>
                  <a:pt x="8029" y="9411"/>
                  <a:pt x="9325" y="9902"/>
                  <a:pt x="10600" y="10256"/>
                </a:cubicBezTo>
                <a:cubicBezTo>
                  <a:pt x="11863" y="10626"/>
                  <a:pt x="13133" y="10937"/>
                  <a:pt x="14350" y="11237"/>
                </a:cubicBezTo>
                <a:cubicBezTo>
                  <a:pt x="14362" y="11221"/>
                  <a:pt x="14384" y="11233"/>
                  <a:pt x="14405" y="11246"/>
                </a:cubicBezTo>
                <a:cubicBezTo>
                  <a:pt x="14416" y="11232"/>
                  <a:pt x="14437" y="11245"/>
                  <a:pt x="14462" y="11260"/>
                </a:cubicBezTo>
                <a:cubicBezTo>
                  <a:pt x="14473" y="11246"/>
                  <a:pt x="14494" y="11258"/>
                  <a:pt x="14515" y="11270"/>
                </a:cubicBezTo>
                <a:cubicBezTo>
                  <a:pt x="14526" y="11256"/>
                  <a:pt x="14547" y="11269"/>
                  <a:pt x="14573" y="11284"/>
                </a:cubicBezTo>
                <a:cubicBezTo>
                  <a:pt x="14562" y="11298"/>
                  <a:pt x="14537" y="11283"/>
                  <a:pt x="14515" y="11270"/>
                </a:cubicBezTo>
                <a:cubicBezTo>
                  <a:pt x="14505" y="11284"/>
                  <a:pt x="14484" y="11272"/>
                  <a:pt x="14462" y="11260"/>
                </a:cubicBezTo>
                <a:cubicBezTo>
                  <a:pt x="14452" y="11274"/>
                  <a:pt x="14427" y="11258"/>
                  <a:pt x="14405" y="11246"/>
                </a:cubicBezTo>
                <a:cubicBezTo>
                  <a:pt x="14393" y="11262"/>
                  <a:pt x="14372" y="11250"/>
                  <a:pt x="14350" y="11237"/>
                </a:cubicBezTo>
                <a:cubicBezTo>
                  <a:pt x="11932" y="10790"/>
                  <a:pt x="9341" y="9930"/>
                  <a:pt x="6781" y="9153"/>
                </a:cubicBezTo>
                <a:cubicBezTo>
                  <a:pt x="6756" y="9186"/>
                  <a:pt x="6724" y="9132"/>
                  <a:pt x="6743" y="9131"/>
                </a:cubicBezTo>
                <a:close/>
                <a:moveTo>
                  <a:pt x="18205" y="9168"/>
                </a:moveTo>
                <a:cubicBezTo>
                  <a:pt x="18295" y="9221"/>
                  <a:pt x="18364" y="9302"/>
                  <a:pt x="18410" y="9373"/>
                </a:cubicBezTo>
                <a:cubicBezTo>
                  <a:pt x="18496" y="9423"/>
                  <a:pt x="18544" y="9491"/>
                  <a:pt x="18611" y="9574"/>
                </a:cubicBezTo>
                <a:cubicBezTo>
                  <a:pt x="18644" y="9614"/>
                  <a:pt x="18947" y="9895"/>
                  <a:pt x="18756" y="9763"/>
                </a:cubicBezTo>
                <a:cubicBezTo>
                  <a:pt x="18660" y="9683"/>
                  <a:pt x="18475" y="9411"/>
                  <a:pt x="18410" y="9373"/>
                </a:cubicBezTo>
                <a:cubicBezTo>
                  <a:pt x="18332" y="9304"/>
                  <a:pt x="18221" y="9238"/>
                  <a:pt x="18205" y="9168"/>
                </a:cubicBezTo>
                <a:close/>
                <a:moveTo>
                  <a:pt x="10722" y="9196"/>
                </a:moveTo>
                <a:cubicBezTo>
                  <a:pt x="10716" y="9195"/>
                  <a:pt x="10711" y="9197"/>
                  <a:pt x="10708" y="9201"/>
                </a:cubicBezTo>
                <a:cubicBezTo>
                  <a:pt x="10730" y="9214"/>
                  <a:pt x="10773" y="9239"/>
                  <a:pt x="10785" y="9223"/>
                </a:cubicBezTo>
                <a:cubicBezTo>
                  <a:pt x="10769" y="9213"/>
                  <a:pt x="10740" y="9196"/>
                  <a:pt x="10722" y="9196"/>
                </a:cubicBezTo>
                <a:close/>
                <a:moveTo>
                  <a:pt x="10785" y="9223"/>
                </a:moveTo>
                <a:cubicBezTo>
                  <a:pt x="10807" y="9235"/>
                  <a:pt x="10853" y="9263"/>
                  <a:pt x="10864" y="9249"/>
                </a:cubicBezTo>
                <a:cubicBezTo>
                  <a:pt x="10847" y="9240"/>
                  <a:pt x="10817" y="9221"/>
                  <a:pt x="10799" y="9219"/>
                </a:cubicBezTo>
                <a:cubicBezTo>
                  <a:pt x="10792" y="9218"/>
                  <a:pt x="10788" y="9219"/>
                  <a:pt x="10785" y="9223"/>
                </a:cubicBezTo>
                <a:close/>
                <a:moveTo>
                  <a:pt x="10864" y="9249"/>
                </a:moveTo>
                <a:cubicBezTo>
                  <a:pt x="10885" y="9262"/>
                  <a:pt x="10932" y="9289"/>
                  <a:pt x="10942" y="9275"/>
                </a:cubicBezTo>
                <a:cubicBezTo>
                  <a:pt x="10923" y="9264"/>
                  <a:pt x="10895" y="9247"/>
                  <a:pt x="10877" y="9245"/>
                </a:cubicBezTo>
                <a:cubicBezTo>
                  <a:pt x="10871" y="9244"/>
                  <a:pt x="10866" y="9246"/>
                  <a:pt x="10864" y="9249"/>
                </a:cubicBezTo>
                <a:close/>
                <a:moveTo>
                  <a:pt x="10942" y="9275"/>
                </a:moveTo>
                <a:cubicBezTo>
                  <a:pt x="10963" y="9288"/>
                  <a:pt x="11007" y="9313"/>
                  <a:pt x="11017" y="9299"/>
                </a:cubicBezTo>
                <a:cubicBezTo>
                  <a:pt x="11001" y="9289"/>
                  <a:pt x="10973" y="9273"/>
                  <a:pt x="10955" y="9271"/>
                </a:cubicBezTo>
                <a:cubicBezTo>
                  <a:pt x="10949" y="9271"/>
                  <a:pt x="10944" y="9271"/>
                  <a:pt x="10942" y="9275"/>
                </a:cubicBezTo>
                <a:close/>
                <a:moveTo>
                  <a:pt x="11017" y="9299"/>
                </a:moveTo>
                <a:cubicBezTo>
                  <a:pt x="11064" y="9326"/>
                  <a:pt x="11117" y="9338"/>
                  <a:pt x="11151" y="9334"/>
                </a:cubicBezTo>
                <a:cubicBezTo>
                  <a:pt x="11119" y="9315"/>
                  <a:pt x="11084" y="9295"/>
                  <a:pt x="11051" y="9293"/>
                </a:cubicBezTo>
                <a:cubicBezTo>
                  <a:pt x="11039" y="9293"/>
                  <a:pt x="11028" y="9295"/>
                  <a:pt x="11017" y="9299"/>
                </a:cubicBezTo>
                <a:close/>
                <a:moveTo>
                  <a:pt x="11151" y="9334"/>
                </a:moveTo>
                <a:cubicBezTo>
                  <a:pt x="11173" y="9347"/>
                  <a:pt x="11219" y="9374"/>
                  <a:pt x="11229" y="9360"/>
                </a:cubicBezTo>
                <a:cubicBezTo>
                  <a:pt x="11213" y="9351"/>
                  <a:pt x="11183" y="9333"/>
                  <a:pt x="11164" y="9330"/>
                </a:cubicBezTo>
                <a:cubicBezTo>
                  <a:pt x="11158" y="9330"/>
                  <a:pt x="11154" y="9331"/>
                  <a:pt x="11151" y="9334"/>
                </a:cubicBezTo>
                <a:close/>
                <a:moveTo>
                  <a:pt x="11229" y="9360"/>
                </a:moveTo>
                <a:cubicBezTo>
                  <a:pt x="11251" y="9373"/>
                  <a:pt x="11295" y="9399"/>
                  <a:pt x="11305" y="9385"/>
                </a:cubicBezTo>
                <a:cubicBezTo>
                  <a:pt x="11289" y="9375"/>
                  <a:pt x="11260" y="9358"/>
                  <a:pt x="11243" y="9356"/>
                </a:cubicBezTo>
                <a:cubicBezTo>
                  <a:pt x="11237" y="9356"/>
                  <a:pt x="11232" y="9357"/>
                  <a:pt x="11229" y="9360"/>
                </a:cubicBezTo>
                <a:close/>
                <a:moveTo>
                  <a:pt x="11305" y="9385"/>
                </a:moveTo>
                <a:cubicBezTo>
                  <a:pt x="11326" y="9397"/>
                  <a:pt x="11373" y="9424"/>
                  <a:pt x="11383" y="9410"/>
                </a:cubicBezTo>
                <a:cubicBezTo>
                  <a:pt x="11367" y="9401"/>
                  <a:pt x="11337" y="9383"/>
                  <a:pt x="11318" y="9381"/>
                </a:cubicBezTo>
                <a:cubicBezTo>
                  <a:pt x="11312" y="9380"/>
                  <a:pt x="11307" y="9381"/>
                  <a:pt x="11305" y="9385"/>
                </a:cubicBezTo>
                <a:close/>
                <a:moveTo>
                  <a:pt x="11383" y="9410"/>
                </a:moveTo>
                <a:cubicBezTo>
                  <a:pt x="11405" y="9423"/>
                  <a:pt x="11427" y="9436"/>
                  <a:pt x="11437" y="9422"/>
                </a:cubicBezTo>
                <a:cubicBezTo>
                  <a:pt x="11426" y="9415"/>
                  <a:pt x="11415" y="9409"/>
                  <a:pt x="11406" y="9406"/>
                </a:cubicBezTo>
                <a:cubicBezTo>
                  <a:pt x="11396" y="9403"/>
                  <a:pt x="11388" y="9403"/>
                  <a:pt x="11383" y="9410"/>
                </a:cubicBezTo>
                <a:close/>
                <a:moveTo>
                  <a:pt x="11437" y="9422"/>
                </a:moveTo>
                <a:cubicBezTo>
                  <a:pt x="11462" y="9437"/>
                  <a:pt x="11505" y="9462"/>
                  <a:pt x="11517" y="9446"/>
                </a:cubicBezTo>
                <a:cubicBezTo>
                  <a:pt x="11496" y="9433"/>
                  <a:pt x="11478" y="9423"/>
                  <a:pt x="11465" y="9418"/>
                </a:cubicBezTo>
                <a:cubicBezTo>
                  <a:pt x="11452" y="9413"/>
                  <a:pt x="11443" y="9414"/>
                  <a:pt x="11437" y="9422"/>
                </a:cubicBezTo>
                <a:close/>
                <a:moveTo>
                  <a:pt x="10556" y="9329"/>
                </a:moveTo>
                <a:cubicBezTo>
                  <a:pt x="10602" y="9327"/>
                  <a:pt x="10756" y="9358"/>
                  <a:pt x="10757" y="9393"/>
                </a:cubicBezTo>
                <a:cubicBezTo>
                  <a:pt x="10799" y="9378"/>
                  <a:pt x="10846" y="9406"/>
                  <a:pt x="10889" y="9431"/>
                </a:cubicBezTo>
                <a:cubicBezTo>
                  <a:pt x="10899" y="9417"/>
                  <a:pt x="10942" y="9442"/>
                  <a:pt x="10967" y="9457"/>
                </a:cubicBezTo>
                <a:cubicBezTo>
                  <a:pt x="11033" y="9452"/>
                  <a:pt x="11112" y="9478"/>
                  <a:pt x="11176" y="9516"/>
                </a:cubicBezTo>
                <a:cubicBezTo>
                  <a:pt x="11187" y="9502"/>
                  <a:pt x="11230" y="9528"/>
                  <a:pt x="11255" y="9543"/>
                </a:cubicBezTo>
                <a:cubicBezTo>
                  <a:pt x="11265" y="9529"/>
                  <a:pt x="11287" y="9541"/>
                  <a:pt x="11330" y="9567"/>
                </a:cubicBezTo>
                <a:cubicBezTo>
                  <a:pt x="11442" y="9549"/>
                  <a:pt x="11489" y="9660"/>
                  <a:pt x="11330" y="9567"/>
                </a:cubicBezTo>
                <a:cubicBezTo>
                  <a:pt x="11320" y="9581"/>
                  <a:pt x="11276" y="9556"/>
                  <a:pt x="11255" y="9543"/>
                </a:cubicBezTo>
                <a:cubicBezTo>
                  <a:pt x="11244" y="9557"/>
                  <a:pt x="11198" y="9529"/>
                  <a:pt x="11176" y="9516"/>
                </a:cubicBezTo>
                <a:cubicBezTo>
                  <a:pt x="11113" y="9519"/>
                  <a:pt x="11044" y="9479"/>
                  <a:pt x="10967" y="9457"/>
                </a:cubicBezTo>
                <a:cubicBezTo>
                  <a:pt x="10957" y="9471"/>
                  <a:pt x="10911" y="9444"/>
                  <a:pt x="10889" y="9431"/>
                </a:cubicBezTo>
                <a:cubicBezTo>
                  <a:pt x="10857" y="9433"/>
                  <a:pt x="10825" y="9434"/>
                  <a:pt x="10757" y="9393"/>
                </a:cubicBezTo>
                <a:cubicBezTo>
                  <a:pt x="10700" y="9380"/>
                  <a:pt x="10559" y="9361"/>
                  <a:pt x="10544" y="9332"/>
                </a:cubicBezTo>
                <a:cubicBezTo>
                  <a:pt x="10546" y="9331"/>
                  <a:pt x="10550" y="9329"/>
                  <a:pt x="10556" y="9329"/>
                </a:cubicBezTo>
                <a:close/>
                <a:moveTo>
                  <a:pt x="6388" y="9363"/>
                </a:moveTo>
                <a:cubicBezTo>
                  <a:pt x="6390" y="9363"/>
                  <a:pt x="6394" y="9364"/>
                  <a:pt x="6400" y="9368"/>
                </a:cubicBezTo>
                <a:cubicBezTo>
                  <a:pt x="6498" y="9361"/>
                  <a:pt x="6598" y="9400"/>
                  <a:pt x="6720" y="9451"/>
                </a:cubicBezTo>
                <a:cubicBezTo>
                  <a:pt x="6764" y="9434"/>
                  <a:pt x="6785" y="9447"/>
                  <a:pt x="6854" y="9487"/>
                </a:cubicBezTo>
                <a:cubicBezTo>
                  <a:pt x="6864" y="9473"/>
                  <a:pt x="6886" y="9485"/>
                  <a:pt x="6907" y="9498"/>
                </a:cubicBezTo>
                <a:cubicBezTo>
                  <a:pt x="6918" y="9484"/>
                  <a:pt x="6943" y="9499"/>
                  <a:pt x="6986" y="9524"/>
                </a:cubicBezTo>
                <a:cubicBezTo>
                  <a:pt x="6975" y="9538"/>
                  <a:pt x="6932" y="9513"/>
                  <a:pt x="6907" y="9498"/>
                </a:cubicBezTo>
                <a:cubicBezTo>
                  <a:pt x="6897" y="9512"/>
                  <a:pt x="6875" y="9499"/>
                  <a:pt x="6854" y="9487"/>
                </a:cubicBezTo>
                <a:cubicBezTo>
                  <a:pt x="6822" y="9488"/>
                  <a:pt x="6763" y="9477"/>
                  <a:pt x="6720" y="9451"/>
                </a:cubicBezTo>
                <a:cubicBezTo>
                  <a:pt x="6631" y="9439"/>
                  <a:pt x="6524" y="9417"/>
                  <a:pt x="6400" y="9368"/>
                </a:cubicBezTo>
                <a:cubicBezTo>
                  <a:pt x="6392" y="9378"/>
                  <a:pt x="6382" y="9364"/>
                  <a:pt x="6388" y="9363"/>
                </a:cubicBezTo>
                <a:close/>
                <a:moveTo>
                  <a:pt x="5950" y="9466"/>
                </a:moveTo>
                <a:cubicBezTo>
                  <a:pt x="5966" y="9467"/>
                  <a:pt x="5991" y="9472"/>
                  <a:pt x="6029" y="9480"/>
                </a:cubicBezTo>
                <a:cubicBezTo>
                  <a:pt x="6790" y="9657"/>
                  <a:pt x="7587" y="9877"/>
                  <a:pt x="8230" y="10087"/>
                </a:cubicBezTo>
                <a:cubicBezTo>
                  <a:pt x="10714" y="10884"/>
                  <a:pt x="13069" y="11499"/>
                  <a:pt x="15321" y="11911"/>
                </a:cubicBezTo>
                <a:cubicBezTo>
                  <a:pt x="15396" y="11852"/>
                  <a:pt x="15390" y="11951"/>
                  <a:pt x="15401" y="11978"/>
                </a:cubicBezTo>
                <a:cubicBezTo>
                  <a:pt x="15470" y="12059"/>
                  <a:pt x="15344" y="11965"/>
                  <a:pt x="15321" y="11911"/>
                </a:cubicBezTo>
                <a:cubicBezTo>
                  <a:pt x="15289" y="11913"/>
                  <a:pt x="15380" y="12006"/>
                  <a:pt x="15370" y="12020"/>
                </a:cubicBezTo>
                <a:cubicBezTo>
                  <a:pt x="15358" y="12037"/>
                  <a:pt x="15125" y="12003"/>
                  <a:pt x="15004" y="11993"/>
                </a:cubicBezTo>
                <a:cubicBezTo>
                  <a:pt x="14121" y="11848"/>
                  <a:pt x="13106" y="11624"/>
                  <a:pt x="12308" y="11406"/>
                </a:cubicBezTo>
                <a:cubicBezTo>
                  <a:pt x="12297" y="11420"/>
                  <a:pt x="12298" y="11420"/>
                  <a:pt x="12251" y="11393"/>
                </a:cubicBezTo>
                <a:cubicBezTo>
                  <a:pt x="12241" y="11407"/>
                  <a:pt x="12241" y="11407"/>
                  <a:pt x="12198" y="11381"/>
                </a:cubicBezTo>
                <a:cubicBezTo>
                  <a:pt x="12154" y="11440"/>
                  <a:pt x="12153" y="11315"/>
                  <a:pt x="12097" y="11342"/>
                </a:cubicBezTo>
                <a:cubicBezTo>
                  <a:pt x="12144" y="11370"/>
                  <a:pt x="12100" y="11387"/>
                  <a:pt x="12097" y="11342"/>
                </a:cubicBezTo>
                <a:cubicBezTo>
                  <a:pt x="12011" y="11291"/>
                  <a:pt x="12112" y="11414"/>
                  <a:pt x="12010" y="11335"/>
                </a:cubicBezTo>
                <a:cubicBezTo>
                  <a:pt x="11967" y="11393"/>
                  <a:pt x="11964" y="11264"/>
                  <a:pt x="11910" y="11295"/>
                </a:cubicBezTo>
                <a:cubicBezTo>
                  <a:pt x="11953" y="11321"/>
                  <a:pt x="11911" y="11336"/>
                  <a:pt x="11910" y="11295"/>
                </a:cubicBezTo>
                <a:cubicBezTo>
                  <a:pt x="11910" y="11295"/>
                  <a:pt x="11888" y="11283"/>
                  <a:pt x="11878" y="11297"/>
                </a:cubicBezTo>
                <a:cubicBezTo>
                  <a:pt x="11899" y="11310"/>
                  <a:pt x="11855" y="11328"/>
                  <a:pt x="11878" y="11297"/>
                </a:cubicBezTo>
                <a:cubicBezTo>
                  <a:pt x="11708" y="11261"/>
                  <a:pt x="11744" y="11262"/>
                  <a:pt x="11655" y="11250"/>
                </a:cubicBezTo>
                <a:cubicBezTo>
                  <a:pt x="11623" y="11251"/>
                  <a:pt x="11623" y="11251"/>
                  <a:pt x="11602" y="11239"/>
                </a:cubicBezTo>
                <a:cubicBezTo>
                  <a:pt x="11591" y="11253"/>
                  <a:pt x="11545" y="11225"/>
                  <a:pt x="11555" y="11211"/>
                </a:cubicBezTo>
                <a:cubicBezTo>
                  <a:pt x="10163" y="10848"/>
                  <a:pt x="8766" y="10402"/>
                  <a:pt x="7326" y="9971"/>
                </a:cubicBezTo>
                <a:cubicBezTo>
                  <a:pt x="7092" y="9897"/>
                  <a:pt x="6561" y="9750"/>
                  <a:pt x="6274" y="9664"/>
                </a:cubicBezTo>
                <a:cubicBezTo>
                  <a:pt x="6186" y="9631"/>
                  <a:pt x="5836" y="9460"/>
                  <a:pt x="5950" y="9466"/>
                </a:cubicBezTo>
                <a:close/>
                <a:moveTo>
                  <a:pt x="11555" y="11211"/>
                </a:moveTo>
                <a:cubicBezTo>
                  <a:pt x="11555" y="11211"/>
                  <a:pt x="11580" y="11226"/>
                  <a:pt x="11602" y="11239"/>
                </a:cubicBezTo>
                <a:cubicBezTo>
                  <a:pt x="11596" y="11225"/>
                  <a:pt x="11587" y="11215"/>
                  <a:pt x="11578" y="11210"/>
                </a:cubicBezTo>
                <a:cubicBezTo>
                  <a:pt x="11569" y="11204"/>
                  <a:pt x="11560" y="11204"/>
                  <a:pt x="11555" y="11211"/>
                </a:cubicBezTo>
                <a:close/>
                <a:moveTo>
                  <a:pt x="7214" y="9574"/>
                </a:moveTo>
                <a:cubicBezTo>
                  <a:pt x="7220" y="9574"/>
                  <a:pt x="7232" y="9580"/>
                  <a:pt x="7252" y="9596"/>
                </a:cubicBezTo>
                <a:cubicBezTo>
                  <a:pt x="7296" y="9579"/>
                  <a:pt x="7317" y="9592"/>
                  <a:pt x="7385" y="9632"/>
                </a:cubicBezTo>
                <a:cubicBezTo>
                  <a:pt x="7428" y="9616"/>
                  <a:pt x="7475" y="9644"/>
                  <a:pt x="7539" y="9682"/>
                </a:cubicBezTo>
                <a:cubicBezTo>
                  <a:pt x="7585" y="9669"/>
                  <a:pt x="7629" y="9694"/>
                  <a:pt x="7693" y="9732"/>
                </a:cubicBezTo>
                <a:cubicBezTo>
                  <a:pt x="8868" y="10047"/>
                  <a:pt x="10121" y="10472"/>
                  <a:pt x="11481" y="10836"/>
                </a:cubicBezTo>
                <a:cubicBezTo>
                  <a:pt x="12543" y="11129"/>
                  <a:pt x="13638" y="11378"/>
                  <a:pt x="14700" y="11587"/>
                </a:cubicBezTo>
                <a:cubicBezTo>
                  <a:pt x="14866" y="11620"/>
                  <a:pt x="15052" y="11626"/>
                  <a:pt x="15152" y="11665"/>
                </a:cubicBezTo>
                <a:cubicBezTo>
                  <a:pt x="15274" y="11716"/>
                  <a:pt x="15098" y="11696"/>
                  <a:pt x="15120" y="11709"/>
                </a:cubicBezTo>
                <a:cubicBezTo>
                  <a:pt x="15174" y="11761"/>
                  <a:pt x="15242" y="11717"/>
                  <a:pt x="15210" y="11762"/>
                </a:cubicBezTo>
                <a:cubicBezTo>
                  <a:pt x="15179" y="11804"/>
                  <a:pt x="14679" y="11698"/>
                  <a:pt x="14535" y="11677"/>
                </a:cubicBezTo>
                <a:cubicBezTo>
                  <a:pt x="12910" y="11365"/>
                  <a:pt x="11097" y="10882"/>
                  <a:pt x="9492" y="10374"/>
                </a:cubicBezTo>
                <a:cubicBezTo>
                  <a:pt x="9482" y="10388"/>
                  <a:pt x="9457" y="10374"/>
                  <a:pt x="9414" y="10348"/>
                </a:cubicBezTo>
                <a:cubicBezTo>
                  <a:pt x="9403" y="10362"/>
                  <a:pt x="9382" y="10349"/>
                  <a:pt x="9335" y="10322"/>
                </a:cubicBezTo>
                <a:cubicBezTo>
                  <a:pt x="9325" y="10336"/>
                  <a:pt x="9303" y="10323"/>
                  <a:pt x="9260" y="10298"/>
                </a:cubicBezTo>
                <a:cubicBezTo>
                  <a:pt x="9191" y="10301"/>
                  <a:pt x="9094" y="10264"/>
                  <a:pt x="8972" y="10213"/>
                </a:cubicBezTo>
                <a:cubicBezTo>
                  <a:pt x="8962" y="10227"/>
                  <a:pt x="8937" y="10212"/>
                  <a:pt x="8894" y="10186"/>
                </a:cubicBezTo>
                <a:cubicBezTo>
                  <a:pt x="8793" y="10191"/>
                  <a:pt x="8671" y="10140"/>
                  <a:pt x="8527" y="10075"/>
                </a:cubicBezTo>
                <a:cubicBezTo>
                  <a:pt x="8383" y="10054"/>
                  <a:pt x="8208" y="9991"/>
                  <a:pt x="8027" y="9929"/>
                </a:cubicBezTo>
                <a:cubicBezTo>
                  <a:pt x="7985" y="9944"/>
                  <a:pt x="7921" y="9906"/>
                  <a:pt x="7874" y="9878"/>
                </a:cubicBezTo>
                <a:cubicBezTo>
                  <a:pt x="7842" y="9879"/>
                  <a:pt x="7820" y="9867"/>
                  <a:pt x="7799" y="9854"/>
                </a:cubicBezTo>
                <a:cubicBezTo>
                  <a:pt x="7687" y="9872"/>
                  <a:pt x="7619" y="9749"/>
                  <a:pt x="7799" y="9854"/>
                </a:cubicBezTo>
                <a:cubicBezTo>
                  <a:pt x="7809" y="9840"/>
                  <a:pt x="7831" y="9853"/>
                  <a:pt x="7874" y="9878"/>
                </a:cubicBezTo>
                <a:cubicBezTo>
                  <a:pt x="7906" y="9877"/>
                  <a:pt x="7963" y="9891"/>
                  <a:pt x="8027" y="9929"/>
                </a:cubicBezTo>
                <a:cubicBezTo>
                  <a:pt x="8172" y="9950"/>
                  <a:pt x="8350" y="10015"/>
                  <a:pt x="8527" y="10075"/>
                </a:cubicBezTo>
                <a:cubicBezTo>
                  <a:pt x="8648" y="10086"/>
                  <a:pt x="8772" y="10135"/>
                  <a:pt x="8894" y="10186"/>
                </a:cubicBezTo>
                <a:cubicBezTo>
                  <a:pt x="8904" y="10172"/>
                  <a:pt x="8947" y="10198"/>
                  <a:pt x="8972" y="10213"/>
                </a:cubicBezTo>
                <a:cubicBezTo>
                  <a:pt x="9058" y="10223"/>
                  <a:pt x="9159" y="10259"/>
                  <a:pt x="9260" y="10298"/>
                </a:cubicBezTo>
                <a:cubicBezTo>
                  <a:pt x="9270" y="10284"/>
                  <a:pt x="9314" y="10309"/>
                  <a:pt x="9335" y="10322"/>
                </a:cubicBezTo>
                <a:cubicBezTo>
                  <a:pt x="9346" y="10308"/>
                  <a:pt x="9392" y="10336"/>
                  <a:pt x="9414" y="10348"/>
                </a:cubicBezTo>
                <a:cubicBezTo>
                  <a:pt x="9424" y="10334"/>
                  <a:pt x="9467" y="10359"/>
                  <a:pt x="9492" y="10374"/>
                </a:cubicBezTo>
                <a:cubicBezTo>
                  <a:pt x="9877" y="10453"/>
                  <a:pt x="10268" y="10622"/>
                  <a:pt x="10610" y="10676"/>
                </a:cubicBezTo>
                <a:cubicBezTo>
                  <a:pt x="10642" y="10675"/>
                  <a:pt x="10709" y="10674"/>
                  <a:pt x="10741" y="10673"/>
                </a:cubicBezTo>
                <a:cubicBezTo>
                  <a:pt x="10853" y="10695"/>
                  <a:pt x="10951" y="10773"/>
                  <a:pt x="11061" y="10757"/>
                </a:cubicBezTo>
                <a:cubicBezTo>
                  <a:pt x="9930" y="10424"/>
                  <a:pt x="8813" y="10079"/>
                  <a:pt x="7693" y="9732"/>
                </a:cubicBezTo>
                <a:cubicBezTo>
                  <a:pt x="7640" y="9721"/>
                  <a:pt x="7586" y="9710"/>
                  <a:pt x="7539" y="9682"/>
                </a:cubicBezTo>
                <a:cubicBezTo>
                  <a:pt x="7497" y="9697"/>
                  <a:pt x="7454" y="9672"/>
                  <a:pt x="7385" y="9632"/>
                </a:cubicBezTo>
                <a:cubicBezTo>
                  <a:pt x="7352" y="9635"/>
                  <a:pt x="7295" y="9622"/>
                  <a:pt x="7252" y="9596"/>
                </a:cubicBezTo>
                <a:cubicBezTo>
                  <a:pt x="7229" y="9628"/>
                  <a:pt x="7195" y="9575"/>
                  <a:pt x="7214" y="9574"/>
                </a:cubicBezTo>
                <a:close/>
                <a:moveTo>
                  <a:pt x="11061" y="10757"/>
                </a:moveTo>
                <a:cubicBezTo>
                  <a:pt x="11082" y="10769"/>
                  <a:pt x="11129" y="10797"/>
                  <a:pt x="11141" y="10781"/>
                </a:cubicBezTo>
                <a:cubicBezTo>
                  <a:pt x="11118" y="10767"/>
                  <a:pt x="11100" y="10757"/>
                  <a:pt x="11087" y="10752"/>
                </a:cubicBezTo>
                <a:cubicBezTo>
                  <a:pt x="11075" y="10748"/>
                  <a:pt x="11067" y="10748"/>
                  <a:pt x="11061" y="10757"/>
                </a:cubicBezTo>
                <a:close/>
                <a:moveTo>
                  <a:pt x="11141" y="10781"/>
                </a:moveTo>
                <a:cubicBezTo>
                  <a:pt x="11163" y="10793"/>
                  <a:pt x="11184" y="10806"/>
                  <a:pt x="11194" y="10792"/>
                </a:cubicBezTo>
                <a:cubicBezTo>
                  <a:pt x="11183" y="10786"/>
                  <a:pt x="11172" y="10779"/>
                  <a:pt x="11163" y="10776"/>
                </a:cubicBezTo>
                <a:cubicBezTo>
                  <a:pt x="11154" y="10773"/>
                  <a:pt x="11146" y="10774"/>
                  <a:pt x="11141" y="10781"/>
                </a:cubicBezTo>
                <a:close/>
                <a:moveTo>
                  <a:pt x="11194" y="10792"/>
                </a:moveTo>
                <a:cubicBezTo>
                  <a:pt x="11216" y="10805"/>
                  <a:pt x="11263" y="10832"/>
                  <a:pt x="11273" y="10818"/>
                </a:cubicBezTo>
                <a:cubicBezTo>
                  <a:pt x="11250" y="10804"/>
                  <a:pt x="11233" y="10794"/>
                  <a:pt x="11220" y="10789"/>
                </a:cubicBezTo>
                <a:cubicBezTo>
                  <a:pt x="11208" y="10785"/>
                  <a:pt x="11199" y="10785"/>
                  <a:pt x="11194" y="10792"/>
                </a:cubicBezTo>
                <a:close/>
                <a:moveTo>
                  <a:pt x="11273" y="10818"/>
                </a:moveTo>
                <a:cubicBezTo>
                  <a:pt x="11295" y="10830"/>
                  <a:pt x="11294" y="10830"/>
                  <a:pt x="11326" y="10829"/>
                </a:cubicBezTo>
                <a:cubicBezTo>
                  <a:pt x="11305" y="10816"/>
                  <a:pt x="11273" y="10818"/>
                  <a:pt x="11273" y="10818"/>
                </a:cubicBezTo>
                <a:close/>
                <a:moveTo>
                  <a:pt x="11326" y="10829"/>
                </a:moveTo>
                <a:cubicBezTo>
                  <a:pt x="11369" y="10854"/>
                  <a:pt x="11416" y="10882"/>
                  <a:pt x="11460" y="10864"/>
                </a:cubicBezTo>
                <a:cubicBezTo>
                  <a:pt x="11392" y="10824"/>
                  <a:pt x="11360" y="10825"/>
                  <a:pt x="11326" y="10829"/>
                </a:cubicBezTo>
                <a:close/>
                <a:moveTo>
                  <a:pt x="11460" y="10864"/>
                </a:moveTo>
                <a:cubicBezTo>
                  <a:pt x="11503" y="10890"/>
                  <a:pt x="11550" y="10917"/>
                  <a:pt x="11592" y="10902"/>
                </a:cubicBezTo>
                <a:cubicBezTo>
                  <a:pt x="11524" y="10861"/>
                  <a:pt x="11492" y="10863"/>
                  <a:pt x="11460" y="10864"/>
                </a:cubicBezTo>
                <a:close/>
                <a:moveTo>
                  <a:pt x="11592" y="10902"/>
                </a:moveTo>
                <a:cubicBezTo>
                  <a:pt x="11639" y="10929"/>
                  <a:pt x="11682" y="10955"/>
                  <a:pt x="11724" y="10939"/>
                </a:cubicBezTo>
                <a:cubicBezTo>
                  <a:pt x="11676" y="10911"/>
                  <a:pt x="11632" y="10896"/>
                  <a:pt x="11609" y="10897"/>
                </a:cubicBezTo>
                <a:cubicBezTo>
                  <a:pt x="11601" y="10897"/>
                  <a:pt x="11595" y="10898"/>
                  <a:pt x="11592" y="10902"/>
                </a:cubicBezTo>
                <a:close/>
                <a:moveTo>
                  <a:pt x="11724" y="10939"/>
                </a:moveTo>
                <a:cubicBezTo>
                  <a:pt x="11746" y="10952"/>
                  <a:pt x="11746" y="10952"/>
                  <a:pt x="11783" y="10950"/>
                </a:cubicBezTo>
                <a:cubicBezTo>
                  <a:pt x="11760" y="10936"/>
                  <a:pt x="11745" y="10934"/>
                  <a:pt x="11736" y="10934"/>
                </a:cubicBezTo>
                <a:cubicBezTo>
                  <a:pt x="11728" y="10935"/>
                  <a:pt x="11724" y="10939"/>
                  <a:pt x="11724" y="10939"/>
                </a:cubicBezTo>
                <a:close/>
                <a:moveTo>
                  <a:pt x="11783" y="10950"/>
                </a:moveTo>
                <a:cubicBezTo>
                  <a:pt x="11805" y="10963"/>
                  <a:pt x="11827" y="10975"/>
                  <a:pt x="11859" y="10974"/>
                </a:cubicBezTo>
                <a:cubicBezTo>
                  <a:pt x="11837" y="10961"/>
                  <a:pt x="11821" y="10952"/>
                  <a:pt x="11808" y="10948"/>
                </a:cubicBezTo>
                <a:cubicBezTo>
                  <a:pt x="11796" y="10943"/>
                  <a:pt x="11788" y="10943"/>
                  <a:pt x="11783" y="10950"/>
                </a:cubicBezTo>
                <a:close/>
                <a:moveTo>
                  <a:pt x="11859" y="10974"/>
                </a:moveTo>
                <a:cubicBezTo>
                  <a:pt x="11870" y="11001"/>
                  <a:pt x="11880" y="10987"/>
                  <a:pt x="11912" y="10985"/>
                </a:cubicBezTo>
                <a:cubicBezTo>
                  <a:pt x="11890" y="10973"/>
                  <a:pt x="11877" y="10970"/>
                  <a:pt x="11869" y="10970"/>
                </a:cubicBezTo>
                <a:cubicBezTo>
                  <a:pt x="11861" y="10971"/>
                  <a:pt x="11859" y="10974"/>
                  <a:pt x="11859" y="10974"/>
                </a:cubicBezTo>
                <a:close/>
                <a:moveTo>
                  <a:pt x="11912" y="10985"/>
                </a:moveTo>
                <a:cubicBezTo>
                  <a:pt x="11926" y="11014"/>
                  <a:pt x="11937" y="11001"/>
                  <a:pt x="11969" y="10999"/>
                </a:cubicBezTo>
                <a:cubicBezTo>
                  <a:pt x="11945" y="10986"/>
                  <a:pt x="11931" y="10982"/>
                  <a:pt x="11923" y="10982"/>
                </a:cubicBezTo>
                <a:cubicBezTo>
                  <a:pt x="11914" y="10982"/>
                  <a:pt x="11912" y="10985"/>
                  <a:pt x="11912" y="10985"/>
                </a:cubicBezTo>
                <a:close/>
                <a:moveTo>
                  <a:pt x="11969" y="10999"/>
                </a:moveTo>
                <a:cubicBezTo>
                  <a:pt x="11990" y="11012"/>
                  <a:pt x="12002" y="11039"/>
                  <a:pt x="12044" y="11023"/>
                </a:cubicBezTo>
                <a:cubicBezTo>
                  <a:pt x="12023" y="11011"/>
                  <a:pt x="12006" y="11001"/>
                  <a:pt x="11994" y="10996"/>
                </a:cubicBezTo>
                <a:cubicBezTo>
                  <a:pt x="11982" y="10992"/>
                  <a:pt x="11974" y="10992"/>
                  <a:pt x="11969" y="10999"/>
                </a:cubicBezTo>
                <a:close/>
                <a:moveTo>
                  <a:pt x="12044" y="11023"/>
                </a:moveTo>
                <a:cubicBezTo>
                  <a:pt x="12059" y="11052"/>
                  <a:pt x="12069" y="11038"/>
                  <a:pt x="12103" y="11035"/>
                </a:cubicBezTo>
                <a:cubicBezTo>
                  <a:pt x="12080" y="11021"/>
                  <a:pt x="12064" y="11018"/>
                  <a:pt x="12056" y="11018"/>
                </a:cubicBezTo>
                <a:cubicBezTo>
                  <a:pt x="12047" y="11019"/>
                  <a:pt x="12044" y="11023"/>
                  <a:pt x="12044" y="11023"/>
                </a:cubicBezTo>
                <a:close/>
                <a:moveTo>
                  <a:pt x="12103" y="11035"/>
                </a:moveTo>
                <a:cubicBezTo>
                  <a:pt x="12112" y="11064"/>
                  <a:pt x="12124" y="11047"/>
                  <a:pt x="12135" y="11033"/>
                </a:cubicBezTo>
                <a:cubicBezTo>
                  <a:pt x="12124" y="11026"/>
                  <a:pt x="12116" y="11027"/>
                  <a:pt x="12111" y="11029"/>
                </a:cubicBezTo>
                <a:cubicBezTo>
                  <a:pt x="12105" y="11031"/>
                  <a:pt x="12103" y="11035"/>
                  <a:pt x="12103" y="11035"/>
                </a:cubicBezTo>
                <a:close/>
                <a:moveTo>
                  <a:pt x="12135" y="11033"/>
                </a:moveTo>
                <a:cubicBezTo>
                  <a:pt x="12181" y="11060"/>
                  <a:pt x="12192" y="11087"/>
                  <a:pt x="12213" y="11059"/>
                </a:cubicBezTo>
                <a:cubicBezTo>
                  <a:pt x="12192" y="11046"/>
                  <a:pt x="12167" y="11031"/>
                  <a:pt x="12135" y="11033"/>
                </a:cubicBezTo>
                <a:close/>
                <a:moveTo>
                  <a:pt x="12213" y="11059"/>
                </a:moveTo>
                <a:cubicBezTo>
                  <a:pt x="12246" y="11098"/>
                  <a:pt x="12256" y="11084"/>
                  <a:pt x="12267" y="11070"/>
                </a:cubicBezTo>
                <a:cubicBezTo>
                  <a:pt x="12245" y="11058"/>
                  <a:pt x="12235" y="11072"/>
                  <a:pt x="12213" y="11059"/>
                </a:cubicBezTo>
                <a:close/>
                <a:moveTo>
                  <a:pt x="12267" y="11070"/>
                </a:moveTo>
                <a:cubicBezTo>
                  <a:pt x="12303" y="11112"/>
                  <a:pt x="12314" y="11098"/>
                  <a:pt x="12324" y="11084"/>
                </a:cubicBezTo>
                <a:cubicBezTo>
                  <a:pt x="12299" y="11069"/>
                  <a:pt x="12288" y="11083"/>
                  <a:pt x="12267" y="11070"/>
                </a:cubicBezTo>
                <a:close/>
                <a:moveTo>
                  <a:pt x="12324" y="11084"/>
                </a:moveTo>
                <a:cubicBezTo>
                  <a:pt x="12367" y="11109"/>
                  <a:pt x="12379" y="11136"/>
                  <a:pt x="12401" y="11106"/>
                </a:cubicBezTo>
                <a:cubicBezTo>
                  <a:pt x="12379" y="11093"/>
                  <a:pt x="12358" y="11080"/>
                  <a:pt x="12324" y="11084"/>
                </a:cubicBezTo>
                <a:close/>
                <a:moveTo>
                  <a:pt x="12401" y="11106"/>
                </a:moveTo>
                <a:cubicBezTo>
                  <a:pt x="12432" y="11147"/>
                  <a:pt x="12444" y="11131"/>
                  <a:pt x="12454" y="11117"/>
                </a:cubicBezTo>
                <a:cubicBezTo>
                  <a:pt x="12432" y="11104"/>
                  <a:pt x="12423" y="11118"/>
                  <a:pt x="12401" y="11106"/>
                </a:cubicBezTo>
                <a:close/>
                <a:moveTo>
                  <a:pt x="12454" y="11117"/>
                </a:moveTo>
                <a:cubicBezTo>
                  <a:pt x="12490" y="11159"/>
                  <a:pt x="12501" y="11144"/>
                  <a:pt x="12511" y="11130"/>
                </a:cubicBezTo>
                <a:cubicBezTo>
                  <a:pt x="12490" y="11118"/>
                  <a:pt x="12479" y="11132"/>
                  <a:pt x="12454" y="11117"/>
                </a:cubicBezTo>
                <a:close/>
                <a:moveTo>
                  <a:pt x="12511" y="11130"/>
                </a:moveTo>
                <a:cubicBezTo>
                  <a:pt x="12544" y="11170"/>
                  <a:pt x="12565" y="11182"/>
                  <a:pt x="12586" y="11154"/>
                </a:cubicBezTo>
                <a:cubicBezTo>
                  <a:pt x="12564" y="11142"/>
                  <a:pt x="12543" y="11129"/>
                  <a:pt x="12511" y="11130"/>
                </a:cubicBezTo>
                <a:close/>
                <a:moveTo>
                  <a:pt x="12586" y="11154"/>
                </a:moveTo>
                <a:cubicBezTo>
                  <a:pt x="12622" y="11196"/>
                  <a:pt x="12633" y="11182"/>
                  <a:pt x="12645" y="11166"/>
                </a:cubicBezTo>
                <a:cubicBezTo>
                  <a:pt x="12624" y="11153"/>
                  <a:pt x="12611" y="11169"/>
                  <a:pt x="12586" y="11154"/>
                </a:cubicBezTo>
                <a:close/>
                <a:moveTo>
                  <a:pt x="12645" y="11166"/>
                </a:moveTo>
                <a:cubicBezTo>
                  <a:pt x="12676" y="11207"/>
                  <a:pt x="12688" y="11191"/>
                  <a:pt x="12698" y="11177"/>
                </a:cubicBezTo>
                <a:cubicBezTo>
                  <a:pt x="12677" y="11164"/>
                  <a:pt x="12667" y="11178"/>
                  <a:pt x="12645" y="11166"/>
                </a:cubicBezTo>
                <a:close/>
                <a:moveTo>
                  <a:pt x="12698" y="11177"/>
                </a:moveTo>
                <a:cubicBezTo>
                  <a:pt x="12735" y="11218"/>
                  <a:pt x="12745" y="11204"/>
                  <a:pt x="12755" y="11190"/>
                </a:cubicBezTo>
                <a:cubicBezTo>
                  <a:pt x="12734" y="11178"/>
                  <a:pt x="12723" y="11192"/>
                  <a:pt x="12698" y="11177"/>
                </a:cubicBezTo>
                <a:close/>
                <a:moveTo>
                  <a:pt x="12755" y="11190"/>
                </a:moveTo>
                <a:cubicBezTo>
                  <a:pt x="12767" y="11217"/>
                  <a:pt x="12799" y="11216"/>
                  <a:pt x="12809" y="11202"/>
                </a:cubicBezTo>
                <a:cubicBezTo>
                  <a:pt x="12788" y="11189"/>
                  <a:pt x="12777" y="11203"/>
                  <a:pt x="12755" y="11190"/>
                </a:cubicBezTo>
                <a:close/>
                <a:moveTo>
                  <a:pt x="12809" y="11202"/>
                </a:moveTo>
                <a:cubicBezTo>
                  <a:pt x="12846" y="11243"/>
                  <a:pt x="12867" y="11256"/>
                  <a:pt x="12888" y="11228"/>
                </a:cubicBezTo>
                <a:cubicBezTo>
                  <a:pt x="12871" y="11219"/>
                  <a:pt x="12841" y="11200"/>
                  <a:pt x="12823" y="11198"/>
                </a:cubicBezTo>
                <a:cubicBezTo>
                  <a:pt x="12816" y="11197"/>
                  <a:pt x="12812" y="11198"/>
                  <a:pt x="12809" y="11202"/>
                </a:cubicBezTo>
                <a:close/>
                <a:moveTo>
                  <a:pt x="12888" y="11228"/>
                </a:moveTo>
                <a:cubicBezTo>
                  <a:pt x="12899" y="11255"/>
                  <a:pt x="12931" y="11253"/>
                  <a:pt x="12941" y="11239"/>
                </a:cubicBezTo>
                <a:cubicBezTo>
                  <a:pt x="12920" y="11227"/>
                  <a:pt x="12909" y="11241"/>
                  <a:pt x="12888" y="11228"/>
                </a:cubicBezTo>
                <a:close/>
                <a:moveTo>
                  <a:pt x="12941" y="11239"/>
                </a:moveTo>
                <a:cubicBezTo>
                  <a:pt x="12952" y="11266"/>
                  <a:pt x="12984" y="11265"/>
                  <a:pt x="12996" y="11248"/>
                </a:cubicBezTo>
                <a:cubicBezTo>
                  <a:pt x="12975" y="11236"/>
                  <a:pt x="12963" y="11252"/>
                  <a:pt x="12941" y="11239"/>
                </a:cubicBezTo>
                <a:close/>
                <a:moveTo>
                  <a:pt x="12996" y="11248"/>
                </a:moveTo>
                <a:cubicBezTo>
                  <a:pt x="13009" y="11279"/>
                  <a:pt x="13043" y="11275"/>
                  <a:pt x="13053" y="11261"/>
                </a:cubicBezTo>
                <a:cubicBezTo>
                  <a:pt x="13032" y="11249"/>
                  <a:pt x="13021" y="11263"/>
                  <a:pt x="12996" y="11248"/>
                </a:cubicBezTo>
                <a:close/>
                <a:moveTo>
                  <a:pt x="13053" y="11261"/>
                </a:moveTo>
                <a:cubicBezTo>
                  <a:pt x="13065" y="11288"/>
                  <a:pt x="13097" y="11287"/>
                  <a:pt x="13107" y="11273"/>
                </a:cubicBezTo>
                <a:cubicBezTo>
                  <a:pt x="13086" y="11260"/>
                  <a:pt x="13053" y="11261"/>
                  <a:pt x="13053" y="11261"/>
                </a:cubicBezTo>
                <a:close/>
                <a:moveTo>
                  <a:pt x="13107" y="11273"/>
                </a:moveTo>
                <a:cubicBezTo>
                  <a:pt x="13165" y="11327"/>
                  <a:pt x="13197" y="11326"/>
                  <a:pt x="13229" y="11324"/>
                </a:cubicBezTo>
                <a:cubicBezTo>
                  <a:pt x="13196" y="11285"/>
                  <a:pt x="13139" y="11271"/>
                  <a:pt x="13107" y="11273"/>
                </a:cubicBezTo>
                <a:close/>
                <a:moveTo>
                  <a:pt x="13229" y="11324"/>
                </a:moveTo>
                <a:cubicBezTo>
                  <a:pt x="13254" y="11339"/>
                  <a:pt x="13286" y="11338"/>
                  <a:pt x="13286" y="11338"/>
                </a:cubicBezTo>
                <a:cubicBezTo>
                  <a:pt x="13281" y="11323"/>
                  <a:pt x="13269" y="11317"/>
                  <a:pt x="13258" y="11315"/>
                </a:cubicBezTo>
                <a:cubicBezTo>
                  <a:pt x="13246" y="11314"/>
                  <a:pt x="13234" y="11317"/>
                  <a:pt x="13229" y="11324"/>
                </a:cubicBezTo>
                <a:close/>
                <a:moveTo>
                  <a:pt x="13286" y="11338"/>
                </a:moveTo>
                <a:cubicBezTo>
                  <a:pt x="13307" y="11350"/>
                  <a:pt x="13341" y="11347"/>
                  <a:pt x="13341" y="11347"/>
                </a:cubicBezTo>
                <a:cubicBezTo>
                  <a:pt x="13335" y="11333"/>
                  <a:pt x="13325" y="11327"/>
                  <a:pt x="13314" y="11326"/>
                </a:cubicBezTo>
                <a:cubicBezTo>
                  <a:pt x="13303" y="11325"/>
                  <a:pt x="13292" y="11330"/>
                  <a:pt x="13286" y="11338"/>
                </a:cubicBezTo>
                <a:close/>
                <a:moveTo>
                  <a:pt x="13341" y="11347"/>
                </a:moveTo>
                <a:cubicBezTo>
                  <a:pt x="13362" y="11359"/>
                  <a:pt x="13395" y="11358"/>
                  <a:pt x="13395" y="11358"/>
                </a:cubicBezTo>
                <a:cubicBezTo>
                  <a:pt x="13389" y="11345"/>
                  <a:pt x="13378" y="11338"/>
                  <a:pt x="13368" y="11337"/>
                </a:cubicBezTo>
                <a:cubicBezTo>
                  <a:pt x="13357" y="11336"/>
                  <a:pt x="13346" y="11340"/>
                  <a:pt x="13341" y="11347"/>
                </a:cubicBezTo>
                <a:close/>
                <a:moveTo>
                  <a:pt x="13395" y="11358"/>
                </a:moveTo>
                <a:cubicBezTo>
                  <a:pt x="13420" y="11373"/>
                  <a:pt x="13452" y="11372"/>
                  <a:pt x="13452" y="11372"/>
                </a:cubicBezTo>
                <a:cubicBezTo>
                  <a:pt x="13446" y="11358"/>
                  <a:pt x="13434" y="11351"/>
                  <a:pt x="13423" y="11350"/>
                </a:cubicBezTo>
                <a:cubicBezTo>
                  <a:pt x="13411" y="11348"/>
                  <a:pt x="13400" y="11351"/>
                  <a:pt x="13395" y="11358"/>
                </a:cubicBezTo>
                <a:close/>
                <a:moveTo>
                  <a:pt x="13452" y="11372"/>
                </a:moveTo>
                <a:cubicBezTo>
                  <a:pt x="13473" y="11384"/>
                  <a:pt x="13505" y="11383"/>
                  <a:pt x="13505" y="11383"/>
                </a:cubicBezTo>
                <a:cubicBezTo>
                  <a:pt x="13499" y="11370"/>
                  <a:pt x="13489" y="11364"/>
                  <a:pt x="13478" y="11362"/>
                </a:cubicBezTo>
                <a:cubicBezTo>
                  <a:pt x="13467" y="11361"/>
                  <a:pt x="13457" y="11365"/>
                  <a:pt x="13452" y="11372"/>
                </a:cubicBezTo>
                <a:close/>
                <a:moveTo>
                  <a:pt x="13505" y="11383"/>
                </a:moveTo>
                <a:cubicBezTo>
                  <a:pt x="13552" y="11411"/>
                  <a:pt x="13605" y="11421"/>
                  <a:pt x="13617" y="11405"/>
                </a:cubicBezTo>
                <a:cubicBezTo>
                  <a:pt x="13585" y="11386"/>
                  <a:pt x="13563" y="11373"/>
                  <a:pt x="13535" y="11376"/>
                </a:cubicBezTo>
                <a:cubicBezTo>
                  <a:pt x="13526" y="11376"/>
                  <a:pt x="13516" y="11379"/>
                  <a:pt x="13505" y="11383"/>
                </a:cubicBezTo>
                <a:close/>
                <a:moveTo>
                  <a:pt x="13617" y="11405"/>
                </a:moveTo>
                <a:cubicBezTo>
                  <a:pt x="13660" y="11430"/>
                  <a:pt x="13686" y="11446"/>
                  <a:pt x="13696" y="11432"/>
                </a:cubicBezTo>
                <a:cubicBezTo>
                  <a:pt x="13685" y="11410"/>
                  <a:pt x="13658" y="11390"/>
                  <a:pt x="13636" y="11394"/>
                </a:cubicBezTo>
                <a:cubicBezTo>
                  <a:pt x="13629" y="11395"/>
                  <a:pt x="13622" y="11398"/>
                  <a:pt x="13617" y="11405"/>
                </a:cubicBezTo>
                <a:close/>
                <a:moveTo>
                  <a:pt x="13696" y="11432"/>
                </a:moveTo>
                <a:cubicBezTo>
                  <a:pt x="13771" y="11456"/>
                  <a:pt x="13828" y="11469"/>
                  <a:pt x="13860" y="11468"/>
                </a:cubicBezTo>
                <a:cubicBezTo>
                  <a:pt x="13809" y="11437"/>
                  <a:pt x="13772" y="11416"/>
                  <a:pt x="13734" y="11419"/>
                </a:cubicBezTo>
                <a:cubicBezTo>
                  <a:pt x="13722" y="11420"/>
                  <a:pt x="13709" y="11424"/>
                  <a:pt x="13696" y="11432"/>
                </a:cubicBezTo>
                <a:close/>
                <a:moveTo>
                  <a:pt x="13860" y="11468"/>
                </a:moveTo>
                <a:cubicBezTo>
                  <a:pt x="13882" y="11480"/>
                  <a:pt x="13915" y="11477"/>
                  <a:pt x="13915" y="11477"/>
                </a:cubicBezTo>
                <a:cubicBezTo>
                  <a:pt x="13909" y="11464"/>
                  <a:pt x="13899" y="11457"/>
                  <a:pt x="13888" y="11456"/>
                </a:cubicBezTo>
                <a:cubicBezTo>
                  <a:pt x="13877" y="11455"/>
                  <a:pt x="13866" y="11459"/>
                  <a:pt x="13860" y="11468"/>
                </a:cubicBezTo>
                <a:close/>
                <a:moveTo>
                  <a:pt x="13915" y="11477"/>
                </a:moveTo>
                <a:cubicBezTo>
                  <a:pt x="13937" y="11490"/>
                  <a:pt x="13972" y="11490"/>
                  <a:pt x="13972" y="11490"/>
                </a:cubicBezTo>
                <a:cubicBezTo>
                  <a:pt x="13965" y="11476"/>
                  <a:pt x="13953" y="11469"/>
                  <a:pt x="13942" y="11468"/>
                </a:cubicBezTo>
                <a:cubicBezTo>
                  <a:pt x="13931" y="11466"/>
                  <a:pt x="13920" y="11470"/>
                  <a:pt x="13915" y="11477"/>
                </a:cubicBezTo>
                <a:close/>
                <a:moveTo>
                  <a:pt x="13972" y="11490"/>
                </a:moveTo>
                <a:cubicBezTo>
                  <a:pt x="14026" y="11502"/>
                  <a:pt x="14048" y="11514"/>
                  <a:pt x="14080" y="11513"/>
                </a:cubicBezTo>
                <a:cubicBezTo>
                  <a:pt x="14063" y="11493"/>
                  <a:pt x="14041" y="11481"/>
                  <a:pt x="14021" y="11476"/>
                </a:cubicBezTo>
                <a:cubicBezTo>
                  <a:pt x="14001" y="11472"/>
                  <a:pt x="13983" y="11476"/>
                  <a:pt x="13972" y="11490"/>
                </a:cubicBezTo>
                <a:close/>
                <a:moveTo>
                  <a:pt x="14080" y="11513"/>
                </a:moveTo>
                <a:cubicBezTo>
                  <a:pt x="14192" y="11535"/>
                  <a:pt x="14292" y="11574"/>
                  <a:pt x="14391" y="11572"/>
                </a:cubicBezTo>
                <a:cubicBezTo>
                  <a:pt x="14316" y="11543"/>
                  <a:pt x="14241" y="11514"/>
                  <a:pt x="14161" y="11509"/>
                </a:cubicBezTo>
                <a:cubicBezTo>
                  <a:pt x="14134" y="11507"/>
                  <a:pt x="14107" y="11508"/>
                  <a:pt x="14080" y="11513"/>
                </a:cubicBezTo>
                <a:close/>
                <a:moveTo>
                  <a:pt x="14391" y="11572"/>
                </a:moveTo>
                <a:cubicBezTo>
                  <a:pt x="14413" y="11585"/>
                  <a:pt x="14446" y="11581"/>
                  <a:pt x="14446" y="11581"/>
                </a:cubicBezTo>
                <a:cubicBezTo>
                  <a:pt x="14441" y="11568"/>
                  <a:pt x="14430" y="11562"/>
                  <a:pt x="14419" y="11561"/>
                </a:cubicBezTo>
                <a:cubicBezTo>
                  <a:pt x="14408" y="11560"/>
                  <a:pt x="14397" y="11564"/>
                  <a:pt x="14391" y="11572"/>
                </a:cubicBezTo>
                <a:close/>
                <a:moveTo>
                  <a:pt x="14446" y="11581"/>
                </a:moveTo>
                <a:cubicBezTo>
                  <a:pt x="14468" y="11594"/>
                  <a:pt x="14500" y="11592"/>
                  <a:pt x="14500" y="11592"/>
                </a:cubicBezTo>
                <a:cubicBezTo>
                  <a:pt x="14494" y="11579"/>
                  <a:pt x="14484" y="11573"/>
                  <a:pt x="14473" y="11572"/>
                </a:cubicBezTo>
                <a:cubicBezTo>
                  <a:pt x="14462" y="11570"/>
                  <a:pt x="14451" y="11574"/>
                  <a:pt x="14446" y="11581"/>
                </a:cubicBezTo>
                <a:close/>
                <a:moveTo>
                  <a:pt x="14500" y="11592"/>
                </a:moveTo>
                <a:cubicBezTo>
                  <a:pt x="14525" y="11607"/>
                  <a:pt x="14557" y="11606"/>
                  <a:pt x="14557" y="11606"/>
                </a:cubicBezTo>
                <a:cubicBezTo>
                  <a:pt x="14551" y="11593"/>
                  <a:pt x="14540" y="11586"/>
                  <a:pt x="14528" y="11584"/>
                </a:cubicBezTo>
                <a:cubicBezTo>
                  <a:pt x="14517" y="11582"/>
                  <a:pt x="14505" y="11585"/>
                  <a:pt x="14500" y="11592"/>
                </a:cubicBezTo>
                <a:close/>
                <a:moveTo>
                  <a:pt x="14557" y="11606"/>
                </a:moveTo>
                <a:cubicBezTo>
                  <a:pt x="14579" y="11619"/>
                  <a:pt x="14611" y="11618"/>
                  <a:pt x="14611" y="11618"/>
                </a:cubicBezTo>
                <a:cubicBezTo>
                  <a:pt x="14600" y="11611"/>
                  <a:pt x="14589" y="11605"/>
                  <a:pt x="14580" y="11602"/>
                </a:cubicBezTo>
                <a:cubicBezTo>
                  <a:pt x="14570" y="11599"/>
                  <a:pt x="14562" y="11599"/>
                  <a:pt x="14557" y="11606"/>
                </a:cubicBezTo>
                <a:close/>
                <a:moveTo>
                  <a:pt x="14611" y="11618"/>
                </a:moveTo>
                <a:cubicBezTo>
                  <a:pt x="14668" y="11631"/>
                  <a:pt x="14711" y="11656"/>
                  <a:pt x="14755" y="11638"/>
                </a:cubicBezTo>
                <a:cubicBezTo>
                  <a:pt x="14733" y="11626"/>
                  <a:pt x="14708" y="11616"/>
                  <a:pt x="14683" y="11612"/>
                </a:cubicBezTo>
                <a:cubicBezTo>
                  <a:pt x="14658" y="11608"/>
                  <a:pt x="14633" y="11609"/>
                  <a:pt x="14611" y="11618"/>
                </a:cubicBezTo>
                <a:close/>
                <a:moveTo>
                  <a:pt x="14755" y="11638"/>
                </a:moveTo>
                <a:cubicBezTo>
                  <a:pt x="14776" y="11651"/>
                  <a:pt x="14812" y="11652"/>
                  <a:pt x="14812" y="11652"/>
                </a:cubicBezTo>
                <a:cubicBezTo>
                  <a:pt x="14799" y="11645"/>
                  <a:pt x="14787" y="11638"/>
                  <a:pt x="14777" y="11635"/>
                </a:cubicBezTo>
                <a:cubicBezTo>
                  <a:pt x="14768" y="11631"/>
                  <a:pt x="14760" y="11631"/>
                  <a:pt x="14755" y="11638"/>
                </a:cubicBezTo>
                <a:close/>
                <a:moveTo>
                  <a:pt x="14812" y="11652"/>
                </a:moveTo>
                <a:cubicBezTo>
                  <a:pt x="14834" y="11665"/>
                  <a:pt x="14865" y="11664"/>
                  <a:pt x="14865" y="11664"/>
                </a:cubicBezTo>
                <a:cubicBezTo>
                  <a:pt x="14854" y="11657"/>
                  <a:pt x="14843" y="11651"/>
                  <a:pt x="14834" y="11648"/>
                </a:cubicBezTo>
                <a:cubicBezTo>
                  <a:pt x="14824" y="11645"/>
                  <a:pt x="14817" y="11645"/>
                  <a:pt x="14812" y="11652"/>
                </a:cubicBezTo>
                <a:close/>
                <a:moveTo>
                  <a:pt x="14865" y="11664"/>
                </a:moveTo>
                <a:cubicBezTo>
                  <a:pt x="14887" y="11676"/>
                  <a:pt x="14922" y="11677"/>
                  <a:pt x="14922" y="11677"/>
                </a:cubicBezTo>
                <a:cubicBezTo>
                  <a:pt x="14910" y="11669"/>
                  <a:pt x="14898" y="11662"/>
                  <a:pt x="14888" y="11659"/>
                </a:cubicBezTo>
                <a:cubicBezTo>
                  <a:pt x="14878" y="11656"/>
                  <a:pt x="14870" y="11657"/>
                  <a:pt x="14865" y="11664"/>
                </a:cubicBezTo>
                <a:close/>
                <a:moveTo>
                  <a:pt x="14922" y="11677"/>
                </a:moveTo>
                <a:cubicBezTo>
                  <a:pt x="14999" y="11698"/>
                  <a:pt x="15063" y="11695"/>
                  <a:pt x="15120" y="11709"/>
                </a:cubicBezTo>
                <a:cubicBezTo>
                  <a:pt x="15075" y="11683"/>
                  <a:pt x="15037" y="11670"/>
                  <a:pt x="15004" y="11667"/>
                </a:cubicBezTo>
                <a:cubicBezTo>
                  <a:pt x="14971" y="11663"/>
                  <a:pt x="14944" y="11668"/>
                  <a:pt x="14922" y="11677"/>
                </a:cubicBezTo>
                <a:close/>
                <a:moveTo>
                  <a:pt x="10878" y="9589"/>
                </a:moveTo>
                <a:cubicBezTo>
                  <a:pt x="10884" y="9589"/>
                  <a:pt x="10896" y="9594"/>
                  <a:pt x="10916" y="9611"/>
                </a:cubicBezTo>
                <a:cubicBezTo>
                  <a:pt x="10936" y="9583"/>
                  <a:pt x="10970" y="9623"/>
                  <a:pt x="10995" y="9637"/>
                </a:cubicBezTo>
                <a:cubicBezTo>
                  <a:pt x="11016" y="9609"/>
                  <a:pt x="11048" y="9649"/>
                  <a:pt x="11070" y="9661"/>
                </a:cubicBezTo>
                <a:cubicBezTo>
                  <a:pt x="11090" y="9633"/>
                  <a:pt x="11123" y="9672"/>
                  <a:pt x="11148" y="9687"/>
                </a:cubicBezTo>
                <a:cubicBezTo>
                  <a:pt x="11158" y="9673"/>
                  <a:pt x="11192" y="9669"/>
                  <a:pt x="11202" y="9698"/>
                </a:cubicBezTo>
                <a:cubicBezTo>
                  <a:pt x="11224" y="9668"/>
                  <a:pt x="11236" y="9695"/>
                  <a:pt x="11282" y="9722"/>
                </a:cubicBezTo>
                <a:cubicBezTo>
                  <a:pt x="11303" y="9694"/>
                  <a:pt x="11314" y="9721"/>
                  <a:pt x="11357" y="9746"/>
                </a:cubicBezTo>
                <a:cubicBezTo>
                  <a:pt x="11367" y="9732"/>
                  <a:pt x="11403" y="9733"/>
                  <a:pt x="11414" y="9760"/>
                </a:cubicBezTo>
                <a:cubicBezTo>
                  <a:pt x="11469" y="9728"/>
                  <a:pt x="11515" y="9839"/>
                  <a:pt x="11414" y="9760"/>
                </a:cubicBezTo>
                <a:cubicBezTo>
                  <a:pt x="11414" y="9760"/>
                  <a:pt x="11382" y="9761"/>
                  <a:pt x="11357" y="9746"/>
                </a:cubicBezTo>
                <a:cubicBezTo>
                  <a:pt x="11347" y="9760"/>
                  <a:pt x="11304" y="9735"/>
                  <a:pt x="11282" y="9722"/>
                </a:cubicBezTo>
                <a:cubicBezTo>
                  <a:pt x="11270" y="9739"/>
                  <a:pt x="11223" y="9711"/>
                  <a:pt x="11202" y="9698"/>
                </a:cubicBezTo>
                <a:cubicBezTo>
                  <a:pt x="11202" y="9698"/>
                  <a:pt x="11170" y="9700"/>
                  <a:pt x="11148" y="9687"/>
                </a:cubicBezTo>
                <a:cubicBezTo>
                  <a:pt x="11138" y="9701"/>
                  <a:pt x="11091" y="9674"/>
                  <a:pt x="11070" y="9661"/>
                </a:cubicBezTo>
                <a:cubicBezTo>
                  <a:pt x="11059" y="9675"/>
                  <a:pt x="11016" y="9650"/>
                  <a:pt x="10995" y="9637"/>
                </a:cubicBezTo>
                <a:cubicBezTo>
                  <a:pt x="10985" y="9651"/>
                  <a:pt x="10937" y="9624"/>
                  <a:pt x="10916" y="9611"/>
                </a:cubicBezTo>
                <a:cubicBezTo>
                  <a:pt x="10891" y="9644"/>
                  <a:pt x="10859" y="9590"/>
                  <a:pt x="10878" y="9589"/>
                </a:cubicBezTo>
                <a:close/>
                <a:moveTo>
                  <a:pt x="11568" y="9625"/>
                </a:moveTo>
                <a:cubicBezTo>
                  <a:pt x="11581" y="9630"/>
                  <a:pt x="11598" y="9640"/>
                  <a:pt x="11621" y="9654"/>
                </a:cubicBezTo>
                <a:cubicBezTo>
                  <a:pt x="11632" y="9640"/>
                  <a:pt x="11653" y="9652"/>
                  <a:pt x="11675" y="9665"/>
                </a:cubicBezTo>
                <a:cubicBezTo>
                  <a:pt x="11729" y="9633"/>
                  <a:pt x="11776" y="9745"/>
                  <a:pt x="11675" y="9665"/>
                </a:cubicBezTo>
                <a:cubicBezTo>
                  <a:pt x="11665" y="9679"/>
                  <a:pt x="11643" y="9666"/>
                  <a:pt x="11621" y="9654"/>
                </a:cubicBezTo>
                <a:cubicBezTo>
                  <a:pt x="11611" y="9668"/>
                  <a:pt x="11564" y="9641"/>
                  <a:pt x="11543" y="9628"/>
                </a:cubicBezTo>
                <a:cubicBezTo>
                  <a:pt x="11548" y="9621"/>
                  <a:pt x="11556" y="9621"/>
                  <a:pt x="11568" y="9625"/>
                </a:cubicBezTo>
                <a:close/>
                <a:moveTo>
                  <a:pt x="11782" y="9855"/>
                </a:moveTo>
                <a:cubicBezTo>
                  <a:pt x="11795" y="9860"/>
                  <a:pt x="11812" y="9870"/>
                  <a:pt x="11834" y="9883"/>
                </a:cubicBezTo>
                <a:cubicBezTo>
                  <a:pt x="11844" y="9869"/>
                  <a:pt x="11866" y="9881"/>
                  <a:pt x="11888" y="9894"/>
                </a:cubicBezTo>
                <a:cubicBezTo>
                  <a:pt x="11900" y="9878"/>
                  <a:pt x="11925" y="9892"/>
                  <a:pt x="11968" y="9918"/>
                </a:cubicBezTo>
                <a:cubicBezTo>
                  <a:pt x="12010" y="9902"/>
                  <a:pt x="12032" y="9915"/>
                  <a:pt x="12100" y="9955"/>
                </a:cubicBezTo>
                <a:cubicBezTo>
                  <a:pt x="12142" y="9940"/>
                  <a:pt x="12164" y="9953"/>
                  <a:pt x="12232" y="9993"/>
                </a:cubicBezTo>
                <a:cubicBezTo>
                  <a:pt x="12255" y="9962"/>
                  <a:pt x="12297" y="9988"/>
                  <a:pt x="12366" y="10028"/>
                </a:cubicBezTo>
                <a:cubicBezTo>
                  <a:pt x="12376" y="10014"/>
                  <a:pt x="12398" y="10026"/>
                  <a:pt x="12445" y="10054"/>
                </a:cubicBezTo>
                <a:cubicBezTo>
                  <a:pt x="12455" y="10040"/>
                  <a:pt x="12455" y="10040"/>
                  <a:pt x="12498" y="10065"/>
                </a:cubicBezTo>
                <a:cubicBezTo>
                  <a:pt x="12508" y="10051"/>
                  <a:pt x="12530" y="10064"/>
                  <a:pt x="12573" y="10089"/>
                </a:cubicBezTo>
                <a:cubicBezTo>
                  <a:pt x="12585" y="10073"/>
                  <a:pt x="12585" y="10073"/>
                  <a:pt x="12632" y="10101"/>
                </a:cubicBezTo>
                <a:cubicBezTo>
                  <a:pt x="12663" y="10059"/>
                  <a:pt x="12710" y="10170"/>
                  <a:pt x="12632" y="10101"/>
                </a:cubicBezTo>
                <a:cubicBezTo>
                  <a:pt x="12598" y="10104"/>
                  <a:pt x="12598" y="10104"/>
                  <a:pt x="12573" y="10089"/>
                </a:cubicBezTo>
                <a:cubicBezTo>
                  <a:pt x="12541" y="10091"/>
                  <a:pt x="12519" y="10078"/>
                  <a:pt x="12498" y="10065"/>
                </a:cubicBezTo>
                <a:cubicBezTo>
                  <a:pt x="12466" y="10067"/>
                  <a:pt x="12466" y="10067"/>
                  <a:pt x="12445" y="10054"/>
                </a:cubicBezTo>
                <a:cubicBezTo>
                  <a:pt x="12409" y="10053"/>
                  <a:pt x="12387" y="10041"/>
                  <a:pt x="12366" y="10028"/>
                </a:cubicBezTo>
                <a:cubicBezTo>
                  <a:pt x="12334" y="10029"/>
                  <a:pt x="12275" y="10018"/>
                  <a:pt x="12232" y="9993"/>
                </a:cubicBezTo>
                <a:cubicBezTo>
                  <a:pt x="12200" y="9994"/>
                  <a:pt x="12143" y="9980"/>
                  <a:pt x="12100" y="9955"/>
                </a:cubicBezTo>
                <a:cubicBezTo>
                  <a:pt x="12068" y="9956"/>
                  <a:pt x="12011" y="9943"/>
                  <a:pt x="11968" y="9918"/>
                </a:cubicBezTo>
                <a:cubicBezTo>
                  <a:pt x="11956" y="9934"/>
                  <a:pt x="11913" y="9909"/>
                  <a:pt x="11888" y="9894"/>
                </a:cubicBezTo>
                <a:cubicBezTo>
                  <a:pt x="11888" y="9894"/>
                  <a:pt x="11855" y="9895"/>
                  <a:pt x="11834" y="9883"/>
                </a:cubicBezTo>
                <a:cubicBezTo>
                  <a:pt x="11824" y="9897"/>
                  <a:pt x="11781" y="9871"/>
                  <a:pt x="11755" y="9857"/>
                </a:cubicBezTo>
                <a:cubicBezTo>
                  <a:pt x="11761" y="9850"/>
                  <a:pt x="11769" y="9850"/>
                  <a:pt x="11782" y="9855"/>
                </a:cubicBezTo>
                <a:close/>
                <a:moveTo>
                  <a:pt x="19759" y="10021"/>
                </a:moveTo>
                <a:cubicBezTo>
                  <a:pt x="19789" y="10013"/>
                  <a:pt x="20021" y="10316"/>
                  <a:pt x="20005" y="10369"/>
                </a:cubicBezTo>
                <a:cubicBezTo>
                  <a:pt x="19936" y="10288"/>
                  <a:pt x="19834" y="10209"/>
                  <a:pt x="19813" y="10154"/>
                </a:cubicBezTo>
                <a:cubicBezTo>
                  <a:pt x="19762" y="10061"/>
                  <a:pt x="19749" y="10024"/>
                  <a:pt x="19759" y="10021"/>
                </a:cubicBezTo>
                <a:close/>
                <a:moveTo>
                  <a:pt x="19202" y="10025"/>
                </a:moveTo>
                <a:lnTo>
                  <a:pt x="19260" y="10036"/>
                </a:lnTo>
                <a:cubicBezTo>
                  <a:pt x="19270" y="10065"/>
                  <a:pt x="19202" y="10025"/>
                  <a:pt x="19202" y="10025"/>
                </a:cubicBezTo>
                <a:close/>
                <a:moveTo>
                  <a:pt x="20549" y="10031"/>
                </a:moveTo>
                <a:cubicBezTo>
                  <a:pt x="20577" y="10026"/>
                  <a:pt x="20606" y="10121"/>
                  <a:pt x="20616" y="10106"/>
                </a:cubicBezTo>
                <a:cubicBezTo>
                  <a:pt x="20584" y="10151"/>
                  <a:pt x="20504" y="10084"/>
                  <a:pt x="20537" y="10039"/>
                </a:cubicBezTo>
                <a:cubicBezTo>
                  <a:pt x="20540" y="10034"/>
                  <a:pt x="20545" y="10031"/>
                  <a:pt x="20549" y="10031"/>
                </a:cubicBezTo>
                <a:close/>
                <a:moveTo>
                  <a:pt x="19457" y="10071"/>
                </a:moveTo>
                <a:cubicBezTo>
                  <a:pt x="19469" y="10055"/>
                  <a:pt x="19685" y="10285"/>
                  <a:pt x="19626" y="10274"/>
                </a:cubicBezTo>
                <a:cubicBezTo>
                  <a:pt x="19516" y="10165"/>
                  <a:pt x="19461" y="10114"/>
                  <a:pt x="19457" y="10071"/>
                </a:cubicBezTo>
                <a:close/>
                <a:moveTo>
                  <a:pt x="11978" y="10086"/>
                </a:moveTo>
                <a:cubicBezTo>
                  <a:pt x="11964" y="10083"/>
                  <a:pt x="11954" y="10087"/>
                  <a:pt x="11961" y="10101"/>
                </a:cubicBezTo>
                <a:lnTo>
                  <a:pt x="12015" y="10113"/>
                </a:lnTo>
                <a:cubicBezTo>
                  <a:pt x="12009" y="10099"/>
                  <a:pt x="11992" y="10089"/>
                  <a:pt x="11978" y="10086"/>
                </a:cubicBezTo>
                <a:close/>
                <a:moveTo>
                  <a:pt x="12111" y="10123"/>
                </a:moveTo>
                <a:cubicBezTo>
                  <a:pt x="12097" y="10120"/>
                  <a:pt x="12086" y="10125"/>
                  <a:pt x="12094" y="10139"/>
                </a:cubicBezTo>
                <a:lnTo>
                  <a:pt x="12147" y="10150"/>
                </a:lnTo>
                <a:cubicBezTo>
                  <a:pt x="12142" y="10136"/>
                  <a:pt x="12125" y="10125"/>
                  <a:pt x="12111" y="10123"/>
                </a:cubicBezTo>
                <a:close/>
                <a:moveTo>
                  <a:pt x="12787" y="10133"/>
                </a:moveTo>
                <a:cubicBezTo>
                  <a:pt x="12796" y="10136"/>
                  <a:pt x="12807" y="10143"/>
                  <a:pt x="12818" y="10149"/>
                </a:cubicBezTo>
                <a:cubicBezTo>
                  <a:pt x="12876" y="10120"/>
                  <a:pt x="12919" y="10229"/>
                  <a:pt x="12818" y="10149"/>
                </a:cubicBezTo>
                <a:cubicBezTo>
                  <a:pt x="12807" y="10163"/>
                  <a:pt x="12786" y="10150"/>
                  <a:pt x="12764" y="10138"/>
                </a:cubicBezTo>
                <a:cubicBezTo>
                  <a:pt x="12769" y="10131"/>
                  <a:pt x="12777" y="10130"/>
                  <a:pt x="12787" y="10133"/>
                </a:cubicBezTo>
                <a:close/>
                <a:moveTo>
                  <a:pt x="12246" y="10160"/>
                </a:moveTo>
                <a:cubicBezTo>
                  <a:pt x="12232" y="10157"/>
                  <a:pt x="12222" y="10160"/>
                  <a:pt x="12227" y="10174"/>
                </a:cubicBezTo>
                <a:lnTo>
                  <a:pt x="12281" y="10185"/>
                </a:lnTo>
                <a:cubicBezTo>
                  <a:pt x="12275" y="10172"/>
                  <a:pt x="12259" y="10163"/>
                  <a:pt x="12246" y="10160"/>
                </a:cubicBezTo>
                <a:close/>
                <a:moveTo>
                  <a:pt x="12930" y="10172"/>
                </a:moveTo>
                <a:cubicBezTo>
                  <a:pt x="12962" y="10170"/>
                  <a:pt x="12962" y="10170"/>
                  <a:pt x="12987" y="10185"/>
                </a:cubicBezTo>
                <a:cubicBezTo>
                  <a:pt x="13019" y="10184"/>
                  <a:pt x="13040" y="10196"/>
                  <a:pt x="13062" y="10209"/>
                </a:cubicBezTo>
                <a:cubicBezTo>
                  <a:pt x="13115" y="10180"/>
                  <a:pt x="13163" y="10288"/>
                  <a:pt x="13062" y="10209"/>
                </a:cubicBezTo>
                <a:cubicBezTo>
                  <a:pt x="13052" y="10223"/>
                  <a:pt x="13030" y="10210"/>
                  <a:pt x="12987" y="10185"/>
                </a:cubicBezTo>
                <a:cubicBezTo>
                  <a:pt x="12977" y="10199"/>
                  <a:pt x="12977" y="10199"/>
                  <a:pt x="12930" y="10172"/>
                </a:cubicBezTo>
                <a:close/>
                <a:moveTo>
                  <a:pt x="20604" y="10173"/>
                </a:moveTo>
                <a:cubicBezTo>
                  <a:pt x="20631" y="10178"/>
                  <a:pt x="20683" y="10273"/>
                  <a:pt x="20683" y="10273"/>
                </a:cubicBezTo>
                <a:cubicBezTo>
                  <a:pt x="20663" y="10301"/>
                  <a:pt x="20572" y="10208"/>
                  <a:pt x="20595" y="10177"/>
                </a:cubicBezTo>
                <a:cubicBezTo>
                  <a:pt x="20597" y="10174"/>
                  <a:pt x="20601" y="10172"/>
                  <a:pt x="20604" y="10173"/>
                </a:cubicBezTo>
                <a:close/>
                <a:moveTo>
                  <a:pt x="12298" y="10187"/>
                </a:moveTo>
                <a:cubicBezTo>
                  <a:pt x="12296" y="10183"/>
                  <a:pt x="12302" y="10198"/>
                  <a:pt x="12302" y="10198"/>
                </a:cubicBezTo>
                <a:cubicBezTo>
                  <a:pt x="12299" y="10191"/>
                  <a:pt x="12298" y="10188"/>
                  <a:pt x="12298" y="10187"/>
                </a:cubicBezTo>
                <a:close/>
                <a:moveTo>
                  <a:pt x="12378" y="10197"/>
                </a:moveTo>
                <a:cubicBezTo>
                  <a:pt x="12364" y="10194"/>
                  <a:pt x="12354" y="10198"/>
                  <a:pt x="12359" y="10211"/>
                </a:cubicBezTo>
                <a:lnTo>
                  <a:pt x="12413" y="10223"/>
                </a:lnTo>
                <a:cubicBezTo>
                  <a:pt x="12407" y="10209"/>
                  <a:pt x="12391" y="10200"/>
                  <a:pt x="12378" y="10197"/>
                </a:cubicBezTo>
                <a:close/>
                <a:moveTo>
                  <a:pt x="12510" y="10232"/>
                </a:moveTo>
                <a:cubicBezTo>
                  <a:pt x="12496" y="10229"/>
                  <a:pt x="12485" y="10233"/>
                  <a:pt x="12491" y="10249"/>
                </a:cubicBezTo>
                <a:lnTo>
                  <a:pt x="12546" y="10258"/>
                </a:lnTo>
                <a:cubicBezTo>
                  <a:pt x="12541" y="10244"/>
                  <a:pt x="12524" y="10234"/>
                  <a:pt x="12510" y="10232"/>
                </a:cubicBezTo>
                <a:close/>
                <a:moveTo>
                  <a:pt x="13211" y="10237"/>
                </a:moveTo>
                <a:cubicBezTo>
                  <a:pt x="13217" y="10236"/>
                  <a:pt x="13229" y="10242"/>
                  <a:pt x="13248" y="10258"/>
                </a:cubicBezTo>
                <a:cubicBezTo>
                  <a:pt x="13283" y="10259"/>
                  <a:pt x="13283" y="10259"/>
                  <a:pt x="13305" y="10271"/>
                </a:cubicBezTo>
                <a:cubicBezTo>
                  <a:pt x="13337" y="10270"/>
                  <a:pt x="13336" y="10270"/>
                  <a:pt x="13358" y="10283"/>
                </a:cubicBezTo>
                <a:cubicBezTo>
                  <a:pt x="13393" y="10283"/>
                  <a:pt x="13415" y="10296"/>
                  <a:pt x="13437" y="10309"/>
                </a:cubicBezTo>
                <a:cubicBezTo>
                  <a:pt x="13469" y="10307"/>
                  <a:pt x="13468" y="10307"/>
                  <a:pt x="13490" y="10320"/>
                </a:cubicBezTo>
                <a:cubicBezTo>
                  <a:pt x="13480" y="10334"/>
                  <a:pt x="13459" y="10321"/>
                  <a:pt x="13437" y="10309"/>
                </a:cubicBezTo>
                <a:cubicBezTo>
                  <a:pt x="13427" y="10323"/>
                  <a:pt x="13405" y="10310"/>
                  <a:pt x="13358" y="10283"/>
                </a:cubicBezTo>
                <a:cubicBezTo>
                  <a:pt x="13348" y="10297"/>
                  <a:pt x="13348" y="10297"/>
                  <a:pt x="13305" y="10271"/>
                </a:cubicBezTo>
                <a:cubicBezTo>
                  <a:pt x="13295" y="10285"/>
                  <a:pt x="13294" y="10286"/>
                  <a:pt x="13248" y="10258"/>
                </a:cubicBezTo>
                <a:cubicBezTo>
                  <a:pt x="13224" y="10290"/>
                  <a:pt x="13193" y="10237"/>
                  <a:pt x="13211" y="10237"/>
                </a:cubicBezTo>
                <a:close/>
                <a:moveTo>
                  <a:pt x="12680" y="10269"/>
                </a:moveTo>
                <a:cubicBezTo>
                  <a:pt x="12688" y="10265"/>
                  <a:pt x="12657" y="10283"/>
                  <a:pt x="12657" y="10283"/>
                </a:cubicBezTo>
                <a:cubicBezTo>
                  <a:pt x="12671" y="10275"/>
                  <a:pt x="12677" y="10271"/>
                  <a:pt x="12680" y="10269"/>
                </a:cubicBezTo>
                <a:close/>
                <a:moveTo>
                  <a:pt x="12652" y="10289"/>
                </a:moveTo>
                <a:lnTo>
                  <a:pt x="12643" y="10302"/>
                </a:lnTo>
                <a:cubicBezTo>
                  <a:pt x="12640" y="10306"/>
                  <a:pt x="12647" y="10296"/>
                  <a:pt x="12652" y="10289"/>
                </a:cubicBezTo>
                <a:close/>
                <a:moveTo>
                  <a:pt x="19452" y="10336"/>
                </a:moveTo>
                <a:cubicBezTo>
                  <a:pt x="19473" y="10308"/>
                  <a:pt x="19704" y="10651"/>
                  <a:pt x="19683" y="10679"/>
                </a:cubicBezTo>
                <a:cubicBezTo>
                  <a:pt x="19651" y="10723"/>
                  <a:pt x="19429" y="10366"/>
                  <a:pt x="19452" y="10336"/>
                </a:cubicBezTo>
                <a:close/>
                <a:moveTo>
                  <a:pt x="13638" y="10351"/>
                </a:moveTo>
                <a:cubicBezTo>
                  <a:pt x="13655" y="10353"/>
                  <a:pt x="13681" y="10369"/>
                  <a:pt x="13681" y="10369"/>
                </a:cubicBezTo>
                <a:cubicBezTo>
                  <a:pt x="13703" y="10382"/>
                  <a:pt x="13646" y="10368"/>
                  <a:pt x="13624" y="10355"/>
                </a:cubicBezTo>
                <a:cubicBezTo>
                  <a:pt x="13627" y="10352"/>
                  <a:pt x="13632" y="10351"/>
                  <a:pt x="13638" y="10351"/>
                </a:cubicBezTo>
                <a:close/>
                <a:moveTo>
                  <a:pt x="12991" y="10361"/>
                </a:moveTo>
                <a:cubicBezTo>
                  <a:pt x="12985" y="10361"/>
                  <a:pt x="12979" y="10363"/>
                  <a:pt x="12977" y="10367"/>
                </a:cubicBezTo>
                <a:cubicBezTo>
                  <a:pt x="12998" y="10379"/>
                  <a:pt x="13055" y="10392"/>
                  <a:pt x="13034" y="10380"/>
                </a:cubicBezTo>
                <a:cubicBezTo>
                  <a:pt x="13041" y="10369"/>
                  <a:pt x="13011" y="10359"/>
                  <a:pt x="12991" y="10361"/>
                </a:cubicBezTo>
                <a:close/>
                <a:moveTo>
                  <a:pt x="10096" y="10374"/>
                </a:moveTo>
                <a:lnTo>
                  <a:pt x="10152" y="10387"/>
                </a:lnTo>
                <a:cubicBezTo>
                  <a:pt x="10142" y="10401"/>
                  <a:pt x="10096" y="10374"/>
                  <a:pt x="10096" y="10374"/>
                </a:cubicBezTo>
                <a:close/>
                <a:moveTo>
                  <a:pt x="13056" y="10392"/>
                </a:moveTo>
                <a:cubicBezTo>
                  <a:pt x="13056" y="10392"/>
                  <a:pt x="13077" y="10405"/>
                  <a:pt x="13056" y="10392"/>
                </a:cubicBezTo>
                <a:close/>
                <a:moveTo>
                  <a:pt x="13190" y="10402"/>
                </a:moveTo>
                <a:lnTo>
                  <a:pt x="13175" y="10411"/>
                </a:lnTo>
                <a:cubicBezTo>
                  <a:pt x="13183" y="10407"/>
                  <a:pt x="13195" y="10400"/>
                  <a:pt x="13190" y="10402"/>
                </a:cubicBezTo>
                <a:close/>
                <a:moveTo>
                  <a:pt x="13163" y="10421"/>
                </a:moveTo>
                <a:lnTo>
                  <a:pt x="13154" y="10434"/>
                </a:lnTo>
                <a:cubicBezTo>
                  <a:pt x="13151" y="10438"/>
                  <a:pt x="13158" y="10428"/>
                  <a:pt x="13163" y="10421"/>
                </a:cubicBezTo>
                <a:close/>
                <a:moveTo>
                  <a:pt x="13620" y="10520"/>
                </a:moveTo>
                <a:cubicBezTo>
                  <a:pt x="13610" y="10517"/>
                  <a:pt x="13603" y="10517"/>
                  <a:pt x="13598" y="10524"/>
                </a:cubicBezTo>
                <a:cubicBezTo>
                  <a:pt x="13620" y="10537"/>
                  <a:pt x="13641" y="10549"/>
                  <a:pt x="13651" y="10535"/>
                </a:cubicBezTo>
                <a:cubicBezTo>
                  <a:pt x="13640" y="10529"/>
                  <a:pt x="13629" y="10523"/>
                  <a:pt x="13620" y="10520"/>
                </a:cubicBezTo>
                <a:close/>
                <a:moveTo>
                  <a:pt x="13730" y="10561"/>
                </a:moveTo>
                <a:cubicBezTo>
                  <a:pt x="13730" y="10561"/>
                  <a:pt x="13752" y="10574"/>
                  <a:pt x="13730" y="10561"/>
                </a:cubicBezTo>
                <a:close/>
                <a:moveTo>
                  <a:pt x="13863" y="10582"/>
                </a:moveTo>
                <a:cubicBezTo>
                  <a:pt x="13853" y="10579"/>
                  <a:pt x="13845" y="10579"/>
                  <a:pt x="13840" y="10586"/>
                </a:cubicBezTo>
                <a:cubicBezTo>
                  <a:pt x="13862" y="10599"/>
                  <a:pt x="13884" y="10611"/>
                  <a:pt x="13894" y="10597"/>
                </a:cubicBezTo>
                <a:cubicBezTo>
                  <a:pt x="13883" y="10591"/>
                  <a:pt x="13872" y="10585"/>
                  <a:pt x="13863" y="10582"/>
                </a:cubicBezTo>
                <a:close/>
                <a:moveTo>
                  <a:pt x="13894" y="10597"/>
                </a:moveTo>
                <a:cubicBezTo>
                  <a:pt x="13915" y="10610"/>
                  <a:pt x="13937" y="10623"/>
                  <a:pt x="13948" y="10609"/>
                </a:cubicBezTo>
                <a:cubicBezTo>
                  <a:pt x="13937" y="10602"/>
                  <a:pt x="13926" y="10596"/>
                  <a:pt x="13916" y="10593"/>
                </a:cubicBezTo>
                <a:cubicBezTo>
                  <a:pt x="13907" y="10590"/>
                  <a:pt x="13899" y="10590"/>
                  <a:pt x="13894" y="10597"/>
                </a:cubicBezTo>
                <a:close/>
                <a:moveTo>
                  <a:pt x="13948" y="10609"/>
                </a:moveTo>
                <a:cubicBezTo>
                  <a:pt x="13973" y="10623"/>
                  <a:pt x="13994" y="10636"/>
                  <a:pt x="14004" y="10622"/>
                </a:cubicBezTo>
                <a:cubicBezTo>
                  <a:pt x="13993" y="10616"/>
                  <a:pt x="13982" y="10609"/>
                  <a:pt x="13972" y="10605"/>
                </a:cubicBezTo>
                <a:cubicBezTo>
                  <a:pt x="13961" y="10602"/>
                  <a:pt x="13953" y="10602"/>
                  <a:pt x="13948" y="10609"/>
                </a:cubicBezTo>
                <a:close/>
                <a:moveTo>
                  <a:pt x="13836" y="10592"/>
                </a:moveTo>
                <a:lnTo>
                  <a:pt x="13828" y="10604"/>
                </a:lnTo>
                <a:cubicBezTo>
                  <a:pt x="13825" y="10608"/>
                  <a:pt x="13831" y="10599"/>
                  <a:pt x="13836" y="10592"/>
                </a:cubicBezTo>
                <a:close/>
                <a:moveTo>
                  <a:pt x="14081" y="10644"/>
                </a:moveTo>
                <a:cubicBezTo>
                  <a:pt x="14081" y="10644"/>
                  <a:pt x="14094" y="10675"/>
                  <a:pt x="14081" y="10644"/>
                </a:cubicBezTo>
                <a:close/>
                <a:moveTo>
                  <a:pt x="9594" y="10723"/>
                </a:moveTo>
                <a:cubicBezTo>
                  <a:pt x="9675" y="10732"/>
                  <a:pt x="9712" y="10770"/>
                  <a:pt x="9743" y="10769"/>
                </a:cubicBezTo>
                <a:cubicBezTo>
                  <a:pt x="9875" y="10806"/>
                  <a:pt x="9998" y="10856"/>
                  <a:pt x="10051" y="10867"/>
                </a:cubicBezTo>
                <a:cubicBezTo>
                  <a:pt x="11469" y="11285"/>
                  <a:pt x="12818" y="11582"/>
                  <a:pt x="14135" y="11877"/>
                </a:cubicBezTo>
                <a:cubicBezTo>
                  <a:pt x="12888" y="11703"/>
                  <a:pt x="11469" y="11327"/>
                  <a:pt x="10119" y="10949"/>
                </a:cubicBezTo>
                <a:cubicBezTo>
                  <a:pt x="9965" y="10899"/>
                  <a:pt x="9566" y="10833"/>
                  <a:pt x="9524" y="10764"/>
                </a:cubicBezTo>
                <a:cubicBezTo>
                  <a:pt x="9532" y="10790"/>
                  <a:pt x="9600" y="10734"/>
                  <a:pt x="9594" y="10723"/>
                </a:cubicBezTo>
                <a:close/>
                <a:moveTo>
                  <a:pt x="13244" y="11203"/>
                </a:moveTo>
                <a:cubicBezTo>
                  <a:pt x="13255" y="11204"/>
                  <a:pt x="13266" y="11211"/>
                  <a:pt x="13271" y="11226"/>
                </a:cubicBezTo>
                <a:cubicBezTo>
                  <a:pt x="13283" y="11209"/>
                  <a:pt x="13315" y="11207"/>
                  <a:pt x="13330" y="11236"/>
                </a:cubicBezTo>
                <a:cubicBezTo>
                  <a:pt x="13340" y="11222"/>
                  <a:pt x="13372" y="11221"/>
                  <a:pt x="13383" y="11248"/>
                </a:cubicBezTo>
                <a:cubicBezTo>
                  <a:pt x="13394" y="11234"/>
                  <a:pt x="13426" y="11232"/>
                  <a:pt x="13437" y="11259"/>
                </a:cubicBezTo>
                <a:cubicBezTo>
                  <a:pt x="13447" y="11245"/>
                  <a:pt x="13479" y="11244"/>
                  <a:pt x="13493" y="11273"/>
                </a:cubicBezTo>
                <a:cubicBezTo>
                  <a:pt x="13504" y="11259"/>
                  <a:pt x="13538" y="11255"/>
                  <a:pt x="13547" y="11284"/>
                </a:cubicBezTo>
                <a:cubicBezTo>
                  <a:pt x="14021" y="11375"/>
                  <a:pt x="14488" y="11442"/>
                  <a:pt x="14962" y="11573"/>
                </a:cubicBezTo>
                <a:cubicBezTo>
                  <a:pt x="15029" y="11532"/>
                  <a:pt x="15074" y="11639"/>
                  <a:pt x="14962" y="11573"/>
                </a:cubicBezTo>
                <a:cubicBezTo>
                  <a:pt x="14510" y="11495"/>
                  <a:pt x="14036" y="11404"/>
                  <a:pt x="13547" y="11284"/>
                </a:cubicBezTo>
                <a:cubicBezTo>
                  <a:pt x="13547" y="11284"/>
                  <a:pt x="13515" y="11285"/>
                  <a:pt x="13493" y="11273"/>
                </a:cubicBezTo>
                <a:cubicBezTo>
                  <a:pt x="13493" y="11273"/>
                  <a:pt x="13459" y="11272"/>
                  <a:pt x="13437" y="11259"/>
                </a:cubicBezTo>
                <a:cubicBezTo>
                  <a:pt x="13437" y="11259"/>
                  <a:pt x="13405" y="11260"/>
                  <a:pt x="13383" y="11248"/>
                </a:cubicBezTo>
                <a:cubicBezTo>
                  <a:pt x="13383" y="11248"/>
                  <a:pt x="13351" y="11249"/>
                  <a:pt x="13330" y="11236"/>
                </a:cubicBezTo>
                <a:cubicBezTo>
                  <a:pt x="13330" y="11236"/>
                  <a:pt x="13293" y="11238"/>
                  <a:pt x="13271" y="11226"/>
                </a:cubicBezTo>
                <a:cubicBezTo>
                  <a:pt x="13271" y="11226"/>
                  <a:pt x="13239" y="11227"/>
                  <a:pt x="13217" y="11214"/>
                </a:cubicBezTo>
                <a:cubicBezTo>
                  <a:pt x="13223" y="11207"/>
                  <a:pt x="13233" y="11203"/>
                  <a:pt x="13244" y="11203"/>
                </a:cubicBezTo>
                <a:close/>
                <a:moveTo>
                  <a:pt x="12939" y="11693"/>
                </a:moveTo>
                <a:cubicBezTo>
                  <a:pt x="12945" y="11692"/>
                  <a:pt x="12957" y="11699"/>
                  <a:pt x="12977" y="11715"/>
                </a:cubicBezTo>
                <a:cubicBezTo>
                  <a:pt x="12977" y="11715"/>
                  <a:pt x="13009" y="11714"/>
                  <a:pt x="13030" y="11727"/>
                </a:cubicBezTo>
                <a:cubicBezTo>
                  <a:pt x="13030" y="11727"/>
                  <a:pt x="13062" y="11725"/>
                  <a:pt x="13084" y="11738"/>
                </a:cubicBezTo>
                <a:cubicBezTo>
                  <a:pt x="13084" y="11738"/>
                  <a:pt x="13117" y="11734"/>
                  <a:pt x="13142" y="11749"/>
                </a:cubicBezTo>
                <a:cubicBezTo>
                  <a:pt x="13142" y="11749"/>
                  <a:pt x="13175" y="11747"/>
                  <a:pt x="13196" y="11760"/>
                </a:cubicBezTo>
                <a:cubicBezTo>
                  <a:pt x="13186" y="11774"/>
                  <a:pt x="13164" y="11761"/>
                  <a:pt x="13142" y="11749"/>
                </a:cubicBezTo>
                <a:cubicBezTo>
                  <a:pt x="13130" y="11765"/>
                  <a:pt x="13105" y="11751"/>
                  <a:pt x="13084" y="11738"/>
                </a:cubicBezTo>
                <a:cubicBezTo>
                  <a:pt x="13074" y="11752"/>
                  <a:pt x="13052" y="11739"/>
                  <a:pt x="13030" y="11727"/>
                </a:cubicBezTo>
                <a:cubicBezTo>
                  <a:pt x="13020" y="11741"/>
                  <a:pt x="12998" y="11728"/>
                  <a:pt x="12977" y="11715"/>
                </a:cubicBezTo>
                <a:cubicBezTo>
                  <a:pt x="12953" y="11747"/>
                  <a:pt x="12921" y="11693"/>
                  <a:pt x="12939" y="11693"/>
                </a:cubicBezTo>
                <a:close/>
                <a:moveTo>
                  <a:pt x="14317" y="11927"/>
                </a:moveTo>
                <a:cubicBezTo>
                  <a:pt x="14334" y="11922"/>
                  <a:pt x="14373" y="11939"/>
                  <a:pt x="14366" y="11949"/>
                </a:cubicBezTo>
                <a:lnTo>
                  <a:pt x="14311" y="11940"/>
                </a:lnTo>
                <a:cubicBezTo>
                  <a:pt x="14308" y="11932"/>
                  <a:pt x="14311" y="11929"/>
                  <a:pt x="14317" y="11927"/>
                </a:cubicBezTo>
                <a:close/>
                <a:moveTo>
                  <a:pt x="5479" y="12386"/>
                </a:moveTo>
                <a:cubicBezTo>
                  <a:pt x="5486" y="12382"/>
                  <a:pt x="5499" y="12385"/>
                  <a:pt x="5510" y="12391"/>
                </a:cubicBezTo>
                <a:cubicBezTo>
                  <a:pt x="5654" y="12413"/>
                  <a:pt x="5835" y="12642"/>
                  <a:pt x="5971" y="12766"/>
                </a:cubicBezTo>
                <a:cubicBezTo>
                  <a:pt x="6789" y="13474"/>
                  <a:pt x="7750" y="14245"/>
                  <a:pt x="8769" y="14988"/>
                </a:cubicBezTo>
                <a:cubicBezTo>
                  <a:pt x="8805" y="15029"/>
                  <a:pt x="9128" y="15283"/>
                  <a:pt x="8881" y="15094"/>
                </a:cubicBezTo>
                <a:cubicBezTo>
                  <a:pt x="8557" y="14884"/>
                  <a:pt x="8301" y="14713"/>
                  <a:pt x="8077" y="14542"/>
                </a:cubicBezTo>
                <a:cubicBezTo>
                  <a:pt x="7351" y="14011"/>
                  <a:pt x="6735" y="13462"/>
                  <a:pt x="6095" y="12939"/>
                </a:cubicBezTo>
                <a:cubicBezTo>
                  <a:pt x="5950" y="12794"/>
                  <a:pt x="5717" y="12677"/>
                  <a:pt x="5611" y="12555"/>
                </a:cubicBezTo>
                <a:cubicBezTo>
                  <a:pt x="5580" y="12513"/>
                  <a:pt x="5612" y="12511"/>
                  <a:pt x="5579" y="12472"/>
                </a:cubicBezTo>
                <a:cubicBezTo>
                  <a:pt x="5556" y="12419"/>
                  <a:pt x="5511" y="12432"/>
                  <a:pt x="5489" y="12419"/>
                </a:cubicBezTo>
                <a:cubicBezTo>
                  <a:pt x="5473" y="12399"/>
                  <a:pt x="5473" y="12389"/>
                  <a:pt x="5479" y="12386"/>
                </a:cubicBezTo>
                <a:close/>
                <a:moveTo>
                  <a:pt x="5720" y="12454"/>
                </a:moveTo>
                <a:cubicBezTo>
                  <a:pt x="5738" y="12459"/>
                  <a:pt x="5777" y="12505"/>
                  <a:pt x="5777" y="12505"/>
                </a:cubicBezTo>
                <a:cubicBezTo>
                  <a:pt x="5946" y="12624"/>
                  <a:pt x="6237" y="12879"/>
                  <a:pt x="6316" y="12989"/>
                </a:cubicBezTo>
                <a:cubicBezTo>
                  <a:pt x="6406" y="13042"/>
                  <a:pt x="6471" y="13080"/>
                  <a:pt x="6472" y="13121"/>
                </a:cubicBezTo>
                <a:cubicBezTo>
                  <a:pt x="6518" y="13148"/>
                  <a:pt x="6572" y="13159"/>
                  <a:pt x="6551" y="13187"/>
                </a:cubicBezTo>
                <a:cubicBezTo>
                  <a:pt x="6764" y="13332"/>
                  <a:pt x="6921" y="13468"/>
                  <a:pt x="7045" y="13601"/>
                </a:cubicBezTo>
                <a:cubicBezTo>
                  <a:pt x="7224" y="13666"/>
                  <a:pt x="7059" y="13673"/>
                  <a:pt x="7045" y="13601"/>
                </a:cubicBezTo>
                <a:cubicBezTo>
                  <a:pt x="6864" y="13455"/>
                  <a:pt x="6709" y="13323"/>
                  <a:pt x="6551" y="13187"/>
                </a:cubicBezTo>
                <a:cubicBezTo>
                  <a:pt x="6540" y="13161"/>
                  <a:pt x="6486" y="13149"/>
                  <a:pt x="6472" y="13121"/>
                </a:cubicBezTo>
                <a:cubicBezTo>
                  <a:pt x="6407" y="13083"/>
                  <a:pt x="6349" y="13028"/>
                  <a:pt x="6316" y="12989"/>
                </a:cubicBezTo>
                <a:cubicBezTo>
                  <a:pt x="6125" y="12857"/>
                  <a:pt x="6025" y="12734"/>
                  <a:pt x="5866" y="12601"/>
                </a:cubicBezTo>
                <a:cubicBezTo>
                  <a:pt x="5887" y="12613"/>
                  <a:pt x="5712" y="12466"/>
                  <a:pt x="5712" y="12466"/>
                </a:cubicBezTo>
                <a:cubicBezTo>
                  <a:pt x="5711" y="12456"/>
                  <a:pt x="5714" y="12453"/>
                  <a:pt x="5720" y="12454"/>
                </a:cubicBezTo>
                <a:close/>
                <a:moveTo>
                  <a:pt x="5441" y="12659"/>
                </a:moveTo>
                <a:cubicBezTo>
                  <a:pt x="5440" y="12618"/>
                  <a:pt x="5922" y="13049"/>
                  <a:pt x="5933" y="13075"/>
                </a:cubicBezTo>
                <a:cubicBezTo>
                  <a:pt x="6438" y="13516"/>
                  <a:pt x="6874" y="13875"/>
                  <a:pt x="7446" y="14315"/>
                </a:cubicBezTo>
                <a:lnTo>
                  <a:pt x="7536" y="14368"/>
                </a:lnTo>
                <a:cubicBezTo>
                  <a:pt x="7525" y="14425"/>
                  <a:pt x="6888" y="13904"/>
                  <a:pt x="7378" y="14275"/>
                </a:cubicBezTo>
                <a:cubicBezTo>
                  <a:pt x="6762" y="13809"/>
                  <a:pt x="6236" y="13357"/>
                  <a:pt x="5696" y="12872"/>
                </a:cubicBezTo>
                <a:cubicBezTo>
                  <a:pt x="5620" y="12808"/>
                  <a:pt x="5441" y="12659"/>
                  <a:pt x="5441" y="12659"/>
                </a:cubicBezTo>
                <a:close/>
                <a:moveTo>
                  <a:pt x="7000" y="12837"/>
                </a:moveTo>
                <a:cubicBezTo>
                  <a:pt x="7031" y="12827"/>
                  <a:pt x="7156" y="12902"/>
                  <a:pt x="7185" y="12937"/>
                </a:cubicBezTo>
                <a:cubicBezTo>
                  <a:pt x="7609" y="13270"/>
                  <a:pt x="8128" y="13782"/>
                  <a:pt x="8516" y="14073"/>
                </a:cubicBezTo>
                <a:cubicBezTo>
                  <a:pt x="8309" y="13928"/>
                  <a:pt x="8103" y="13767"/>
                  <a:pt x="7879" y="13596"/>
                </a:cubicBezTo>
                <a:cubicBezTo>
                  <a:pt x="7646" y="13395"/>
                  <a:pt x="7421" y="13223"/>
                  <a:pt x="7299" y="13131"/>
                </a:cubicBezTo>
                <a:cubicBezTo>
                  <a:pt x="7320" y="13144"/>
                  <a:pt x="6983" y="12819"/>
                  <a:pt x="6993" y="12848"/>
                </a:cubicBezTo>
                <a:cubicBezTo>
                  <a:pt x="6993" y="12842"/>
                  <a:pt x="6995" y="12839"/>
                  <a:pt x="7000" y="12837"/>
                </a:cubicBezTo>
                <a:close/>
                <a:moveTo>
                  <a:pt x="6178" y="13099"/>
                </a:moveTo>
                <a:cubicBezTo>
                  <a:pt x="6199" y="13097"/>
                  <a:pt x="6229" y="13107"/>
                  <a:pt x="6222" y="13117"/>
                </a:cubicBezTo>
                <a:cubicBezTo>
                  <a:pt x="6243" y="13130"/>
                  <a:pt x="6188" y="13121"/>
                  <a:pt x="6163" y="13106"/>
                </a:cubicBezTo>
                <a:cubicBezTo>
                  <a:pt x="6166" y="13102"/>
                  <a:pt x="6172" y="13100"/>
                  <a:pt x="6178" y="13099"/>
                </a:cubicBezTo>
                <a:close/>
                <a:moveTo>
                  <a:pt x="6394" y="13288"/>
                </a:moveTo>
                <a:cubicBezTo>
                  <a:pt x="6413" y="13286"/>
                  <a:pt x="6441" y="13295"/>
                  <a:pt x="6433" y="13305"/>
                </a:cubicBezTo>
                <a:cubicBezTo>
                  <a:pt x="6455" y="13318"/>
                  <a:pt x="6401" y="13307"/>
                  <a:pt x="6380" y="13294"/>
                </a:cubicBezTo>
                <a:cubicBezTo>
                  <a:pt x="6382" y="13290"/>
                  <a:pt x="6388" y="13288"/>
                  <a:pt x="6394" y="13288"/>
                </a:cubicBezTo>
                <a:close/>
                <a:moveTo>
                  <a:pt x="6993" y="13349"/>
                </a:moveTo>
                <a:cubicBezTo>
                  <a:pt x="7018" y="13350"/>
                  <a:pt x="7058" y="13366"/>
                  <a:pt x="7051" y="13376"/>
                </a:cubicBezTo>
                <a:cubicBezTo>
                  <a:pt x="7072" y="13389"/>
                  <a:pt x="6995" y="13368"/>
                  <a:pt x="6974" y="13355"/>
                </a:cubicBezTo>
                <a:cubicBezTo>
                  <a:pt x="6977" y="13351"/>
                  <a:pt x="6984" y="13349"/>
                  <a:pt x="6993" y="13349"/>
                </a:cubicBezTo>
                <a:close/>
                <a:moveTo>
                  <a:pt x="8597" y="13359"/>
                </a:moveTo>
                <a:cubicBezTo>
                  <a:pt x="8615" y="13355"/>
                  <a:pt x="8659" y="13373"/>
                  <a:pt x="8667" y="13393"/>
                </a:cubicBezTo>
                <a:lnTo>
                  <a:pt x="8591" y="13371"/>
                </a:lnTo>
                <a:cubicBezTo>
                  <a:pt x="8589" y="13364"/>
                  <a:pt x="8591" y="13360"/>
                  <a:pt x="8597" y="13359"/>
                </a:cubicBezTo>
                <a:close/>
                <a:moveTo>
                  <a:pt x="7068" y="13416"/>
                </a:moveTo>
                <a:cubicBezTo>
                  <a:pt x="7095" y="13417"/>
                  <a:pt x="7137" y="13434"/>
                  <a:pt x="7128" y="13446"/>
                </a:cubicBezTo>
                <a:cubicBezTo>
                  <a:pt x="7150" y="13458"/>
                  <a:pt x="7075" y="13435"/>
                  <a:pt x="7050" y="13420"/>
                </a:cubicBezTo>
                <a:cubicBezTo>
                  <a:pt x="7053" y="13416"/>
                  <a:pt x="7059" y="13415"/>
                  <a:pt x="7068" y="13416"/>
                </a:cubicBezTo>
                <a:close/>
                <a:moveTo>
                  <a:pt x="8675" y="13432"/>
                </a:moveTo>
                <a:cubicBezTo>
                  <a:pt x="8678" y="13431"/>
                  <a:pt x="8682" y="13432"/>
                  <a:pt x="8687" y="13434"/>
                </a:cubicBezTo>
                <a:cubicBezTo>
                  <a:pt x="8753" y="13461"/>
                  <a:pt x="8982" y="13714"/>
                  <a:pt x="8746" y="13503"/>
                </a:cubicBezTo>
                <a:cubicBezTo>
                  <a:pt x="8746" y="13503"/>
                  <a:pt x="8680" y="13424"/>
                  <a:pt x="8670" y="13438"/>
                </a:cubicBezTo>
                <a:cubicBezTo>
                  <a:pt x="8670" y="13435"/>
                  <a:pt x="8672" y="13433"/>
                  <a:pt x="8675" y="13432"/>
                </a:cubicBezTo>
                <a:close/>
                <a:moveTo>
                  <a:pt x="7144" y="13480"/>
                </a:moveTo>
                <a:cubicBezTo>
                  <a:pt x="7164" y="13479"/>
                  <a:pt x="7194" y="13489"/>
                  <a:pt x="7186" y="13500"/>
                </a:cubicBezTo>
                <a:cubicBezTo>
                  <a:pt x="7208" y="13513"/>
                  <a:pt x="7130" y="13487"/>
                  <a:pt x="7130" y="13487"/>
                </a:cubicBezTo>
                <a:cubicBezTo>
                  <a:pt x="7132" y="13483"/>
                  <a:pt x="7137" y="13481"/>
                  <a:pt x="7144" y="13480"/>
                </a:cubicBezTo>
                <a:close/>
                <a:moveTo>
                  <a:pt x="7267" y="13573"/>
                </a:moveTo>
                <a:cubicBezTo>
                  <a:pt x="7287" y="13572"/>
                  <a:pt x="7317" y="13582"/>
                  <a:pt x="7309" y="13592"/>
                </a:cubicBezTo>
                <a:cubicBezTo>
                  <a:pt x="7331" y="13605"/>
                  <a:pt x="7252" y="13579"/>
                  <a:pt x="7252" y="13579"/>
                </a:cubicBezTo>
                <a:cubicBezTo>
                  <a:pt x="7254" y="13575"/>
                  <a:pt x="7260" y="13574"/>
                  <a:pt x="7267" y="13573"/>
                </a:cubicBezTo>
                <a:close/>
                <a:moveTo>
                  <a:pt x="8894" y="13610"/>
                </a:moveTo>
                <a:cubicBezTo>
                  <a:pt x="8904" y="13596"/>
                  <a:pt x="9329" y="13928"/>
                  <a:pt x="9372" y="13954"/>
                </a:cubicBezTo>
                <a:cubicBezTo>
                  <a:pt x="9498" y="14048"/>
                  <a:pt x="9643" y="14153"/>
                  <a:pt x="9753" y="14261"/>
                </a:cubicBezTo>
                <a:cubicBezTo>
                  <a:pt x="9876" y="14353"/>
                  <a:pt x="9674" y="14236"/>
                  <a:pt x="9573" y="14156"/>
                </a:cubicBezTo>
                <a:cubicBezTo>
                  <a:pt x="9409" y="14036"/>
                  <a:pt x="9297" y="13930"/>
                  <a:pt x="9116" y="13784"/>
                </a:cubicBezTo>
                <a:cubicBezTo>
                  <a:pt x="9038" y="13714"/>
                  <a:pt x="8884" y="13624"/>
                  <a:pt x="8894" y="13610"/>
                </a:cubicBezTo>
                <a:close/>
                <a:moveTo>
                  <a:pt x="7328" y="13629"/>
                </a:moveTo>
                <a:cubicBezTo>
                  <a:pt x="7355" y="13632"/>
                  <a:pt x="7402" y="13651"/>
                  <a:pt x="7410" y="13671"/>
                </a:cubicBezTo>
                <a:cubicBezTo>
                  <a:pt x="7432" y="13684"/>
                  <a:pt x="7331" y="13646"/>
                  <a:pt x="7310" y="13633"/>
                </a:cubicBezTo>
                <a:cubicBezTo>
                  <a:pt x="7312" y="13629"/>
                  <a:pt x="7319" y="13628"/>
                  <a:pt x="7328" y="13629"/>
                </a:cubicBezTo>
                <a:close/>
                <a:moveTo>
                  <a:pt x="7171" y="13704"/>
                </a:moveTo>
                <a:cubicBezTo>
                  <a:pt x="7191" y="13702"/>
                  <a:pt x="7222" y="13711"/>
                  <a:pt x="7213" y="13723"/>
                </a:cubicBezTo>
                <a:cubicBezTo>
                  <a:pt x="7235" y="13736"/>
                  <a:pt x="7156" y="13709"/>
                  <a:pt x="7156" y="13709"/>
                </a:cubicBezTo>
                <a:cubicBezTo>
                  <a:pt x="7158" y="13706"/>
                  <a:pt x="7164" y="13704"/>
                  <a:pt x="7171" y="13704"/>
                </a:cubicBezTo>
                <a:close/>
                <a:moveTo>
                  <a:pt x="9330" y="13748"/>
                </a:moveTo>
                <a:cubicBezTo>
                  <a:pt x="9347" y="13745"/>
                  <a:pt x="9393" y="13764"/>
                  <a:pt x="9404" y="13785"/>
                </a:cubicBezTo>
                <a:lnTo>
                  <a:pt x="9325" y="13759"/>
                </a:lnTo>
                <a:cubicBezTo>
                  <a:pt x="9322" y="13752"/>
                  <a:pt x="9325" y="13749"/>
                  <a:pt x="9330" y="13748"/>
                </a:cubicBezTo>
                <a:close/>
                <a:moveTo>
                  <a:pt x="9436" y="13830"/>
                </a:moveTo>
                <a:cubicBezTo>
                  <a:pt x="9460" y="13831"/>
                  <a:pt x="9517" y="13857"/>
                  <a:pt x="9526" y="13877"/>
                </a:cubicBezTo>
                <a:cubicBezTo>
                  <a:pt x="9526" y="13878"/>
                  <a:pt x="9414" y="13855"/>
                  <a:pt x="9426" y="13838"/>
                </a:cubicBezTo>
                <a:cubicBezTo>
                  <a:pt x="9424" y="13832"/>
                  <a:pt x="9428" y="13829"/>
                  <a:pt x="9436" y="13830"/>
                </a:cubicBezTo>
                <a:close/>
                <a:moveTo>
                  <a:pt x="9749" y="14092"/>
                </a:moveTo>
                <a:cubicBezTo>
                  <a:pt x="9749" y="14092"/>
                  <a:pt x="9860" y="14117"/>
                  <a:pt x="9849" y="14131"/>
                </a:cubicBezTo>
                <a:cubicBezTo>
                  <a:pt x="9871" y="14144"/>
                  <a:pt x="9775" y="14147"/>
                  <a:pt x="9749" y="14092"/>
                </a:cubicBezTo>
                <a:close/>
                <a:moveTo>
                  <a:pt x="9897" y="14184"/>
                </a:moveTo>
                <a:cubicBezTo>
                  <a:pt x="9928" y="14189"/>
                  <a:pt x="9980" y="14212"/>
                  <a:pt x="9972" y="14223"/>
                </a:cubicBezTo>
                <a:cubicBezTo>
                  <a:pt x="9997" y="14238"/>
                  <a:pt x="9887" y="14213"/>
                  <a:pt x="9876" y="14186"/>
                </a:cubicBezTo>
                <a:cubicBezTo>
                  <a:pt x="9878" y="14183"/>
                  <a:pt x="9886" y="14183"/>
                  <a:pt x="9897" y="14184"/>
                </a:cubicBezTo>
                <a:close/>
                <a:moveTo>
                  <a:pt x="10041" y="14289"/>
                </a:moveTo>
                <a:cubicBezTo>
                  <a:pt x="10074" y="14295"/>
                  <a:pt x="10128" y="14319"/>
                  <a:pt x="10120" y="14330"/>
                </a:cubicBezTo>
                <a:cubicBezTo>
                  <a:pt x="10141" y="14343"/>
                  <a:pt x="10029" y="14320"/>
                  <a:pt x="10020" y="14291"/>
                </a:cubicBezTo>
                <a:cubicBezTo>
                  <a:pt x="10022" y="14287"/>
                  <a:pt x="10031" y="14287"/>
                  <a:pt x="10041" y="14289"/>
                </a:cubicBezTo>
                <a:close/>
                <a:moveTo>
                  <a:pt x="10138" y="14367"/>
                </a:moveTo>
                <a:cubicBezTo>
                  <a:pt x="10163" y="14368"/>
                  <a:pt x="10204" y="14384"/>
                  <a:pt x="10196" y="14395"/>
                </a:cubicBezTo>
                <a:cubicBezTo>
                  <a:pt x="10221" y="14410"/>
                  <a:pt x="10141" y="14386"/>
                  <a:pt x="10119" y="14373"/>
                </a:cubicBezTo>
                <a:cubicBezTo>
                  <a:pt x="10122" y="14369"/>
                  <a:pt x="10129" y="14367"/>
                  <a:pt x="10138" y="14367"/>
                </a:cubicBezTo>
                <a:close/>
                <a:moveTo>
                  <a:pt x="8335" y="14449"/>
                </a:moveTo>
                <a:cubicBezTo>
                  <a:pt x="8353" y="14445"/>
                  <a:pt x="8400" y="14465"/>
                  <a:pt x="8408" y="14485"/>
                </a:cubicBezTo>
                <a:lnTo>
                  <a:pt x="8327" y="14462"/>
                </a:lnTo>
                <a:cubicBezTo>
                  <a:pt x="8325" y="14454"/>
                  <a:pt x="8328" y="14450"/>
                  <a:pt x="8335" y="14449"/>
                </a:cubicBezTo>
                <a:close/>
                <a:moveTo>
                  <a:pt x="8416" y="14519"/>
                </a:moveTo>
                <a:cubicBezTo>
                  <a:pt x="8441" y="14519"/>
                  <a:pt x="8500" y="14545"/>
                  <a:pt x="8508" y="14567"/>
                </a:cubicBezTo>
                <a:lnTo>
                  <a:pt x="8407" y="14529"/>
                </a:lnTo>
                <a:cubicBezTo>
                  <a:pt x="8404" y="14522"/>
                  <a:pt x="8408" y="14519"/>
                  <a:pt x="8416" y="14519"/>
                </a:cubicBezTo>
                <a:close/>
                <a:moveTo>
                  <a:pt x="2707" y="16453"/>
                </a:moveTo>
                <a:cubicBezTo>
                  <a:pt x="2698" y="16453"/>
                  <a:pt x="2694" y="16457"/>
                  <a:pt x="2697" y="16464"/>
                </a:cubicBezTo>
                <a:lnTo>
                  <a:pt x="2798" y="16500"/>
                </a:lnTo>
                <a:cubicBezTo>
                  <a:pt x="2790" y="16480"/>
                  <a:pt x="2731" y="16453"/>
                  <a:pt x="2707" y="16453"/>
                </a:cubicBezTo>
                <a:close/>
                <a:moveTo>
                  <a:pt x="1995" y="16982"/>
                </a:moveTo>
                <a:cubicBezTo>
                  <a:pt x="1961" y="16986"/>
                  <a:pt x="2083" y="16994"/>
                  <a:pt x="2116" y="17033"/>
                </a:cubicBezTo>
                <a:cubicBezTo>
                  <a:pt x="2119" y="17078"/>
                  <a:pt x="1908" y="16974"/>
                  <a:pt x="1995" y="16982"/>
                </a:cubicBezTo>
                <a:close/>
                <a:moveTo>
                  <a:pt x="2334" y="17126"/>
                </a:moveTo>
                <a:cubicBezTo>
                  <a:pt x="2351" y="17123"/>
                  <a:pt x="2396" y="17142"/>
                  <a:pt x="2407" y="17163"/>
                </a:cubicBezTo>
                <a:lnTo>
                  <a:pt x="2328" y="17138"/>
                </a:lnTo>
                <a:cubicBezTo>
                  <a:pt x="2325" y="17131"/>
                  <a:pt x="2328" y="17127"/>
                  <a:pt x="2334" y="17126"/>
                </a:cubicBezTo>
                <a:close/>
                <a:moveTo>
                  <a:pt x="1043" y="17273"/>
                </a:moveTo>
                <a:cubicBezTo>
                  <a:pt x="1039" y="17272"/>
                  <a:pt x="1039" y="17273"/>
                  <a:pt x="1045" y="17277"/>
                </a:cubicBezTo>
                <a:cubicBezTo>
                  <a:pt x="1045" y="17277"/>
                  <a:pt x="1088" y="17303"/>
                  <a:pt x="1100" y="17286"/>
                </a:cubicBezTo>
                <a:cubicBezTo>
                  <a:pt x="1100" y="17286"/>
                  <a:pt x="1055" y="17273"/>
                  <a:pt x="1043" y="17273"/>
                </a:cubicBezTo>
                <a:close/>
                <a:moveTo>
                  <a:pt x="16879" y="17638"/>
                </a:moveTo>
                <a:cubicBezTo>
                  <a:pt x="16916" y="17720"/>
                  <a:pt x="17292" y="17861"/>
                  <a:pt x="17292" y="17861"/>
                </a:cubicBezTo>
                <a:cubicBezTo>
                  <a:pt x="17268" y="17803"/>
                  <a:pt x="16901" y="17651"/>
                  <a:pt x="16879" y="17638"/>
                </a:cubicBezTo>
                <a:close/>
                <a:moveTo>
                  <a:pt x="454" y="17913"/>
                </a:moveTo>
                <a:cubicBezTo>
                  <a:pt x="483" y="17915"/>
                  <a:pt x="540" y="17998"/>
                  <a:pt x="511" y="18001"/>
                </a:cubicBezTo>
                <a:cubicBezTo>
                  <a:pt x="444" y="18002"/>
                  <a:pt x="444" y="17918"/>
                  <a:pt x="444" y="17918"/>
                </a:cubicBezTo>
                <a:cubicBezTo>
                  <a:pt x="447" y="17914"/>
                  <a:pt x="450" y="17913"/>
                  <a:pt x="454" y="17913"/>
                </a:cubicBezTo>
                <a:close/>
                <a:moveTo>
                  <a:pt x="794" y="17995"/>
                </a:moveTo>
                <a:cubicBezTo>
                  <a:pt x="798" y="17993"/>
                  <a:pt x="823" y="17997"/>
                  <a:pt x="884" y="18012"/>
                </a:cubicBezTo>
                <a:cubicBezTo>
                  <a:pt x="884" y="18012"/>
                  <a:pt x="928" y="17995"/>
                  <a:pt x="939" y="18021"/>
                </a:cubicBezTo>
                <a:cubicBezTo>
                  <a:pt x="957" y="18065"/>
                  <a:pt x="781" y="18003"/>
                  <a:pt x="794" y="17995"/>
                </a:cubicBezTo>
                <a:close/>
                <a:moveTo>
                  <a:pt x="18070" y="18190"/>
                </a:moveTo>
                <a:cubicBezTo>
                  <a:pt x="18091" y="18246"/>
                  <a:pt x="18191" y="18242"/>
                  <a:pt x="18191" y="18242"/>
                </a:cubicBezTo>
                <a:lnTo>
                  <a:pt x="18070" y="18190"/>
                </a:lnTo>
                <a:close/>
                <a:moveTo>
                  <a:pt x="18653" y="18740"/>
                </a:moveTo>
                <a:lnTo>
                  <a:pt x="18641" y="18757"/>
                </a:lnTo>
                <a:cubicBezTo>
                  <a:pt x="18588" y="18829"/>
                  <a:pt x="18752" y="18738"/>
                  <a:pt x="18653" y="18740"/>
                </a:cubicBezTo>
                <a:close/>
                <a:moveTo>
                  <a:pt x="18479" y="18802"/>
                </a:moveTo>
                <a:cubicBezTo>
                  <a:pt x="18475" y="18802"/>
                  <a:pt x="18474" y="18803"/>
                  <a:pt x="18481" y="18806"/>
                </a:cubicBezTo>
                <a:cubicBezTo>
                  <a:pt x="18481" y="18806"/>
                  <a:pt x="18524" y="18832"/>
                  <a:pt x="18534" y="18818"/>
                </a:cubicBezTo>
                <a:cubicBezTo>
                  <a:pt x="18534" y="18818"/>
                  <a:pt x="18490" y="18803"/>
                  <a:pt x="18479" y="18802"/>
                </a:cubicBezTo>
                <a:close/>
                <a:moveTo>
                  <a:pt x="4149" y="19259"/>
                </a:moveTo>
                <a:cubicBezTo>
                  <a:pt x="4152" y="19255"/>
                  <a:pt x="4145" y="19264"/>
                  <a:pt x="4140" y="19271"/>
                </a:cubicBezTo>
                <a:lnTo>
                  <a:pt x="4149" y="19259"/>
                </a:lnTo>
                <a:close/>
                <a:moveTo>
                  <a:pt x="4132" y="19283"/>
                </a:moveTo>
                <a:lnTo>
                  <a:pt x="4123" y="19296"/>
                </a:lnTo>
                <a:cubicBezTo>
                  <a:pt x="4120" y="19300"/>
                  <a:pt x="4127" y="19290"/>
                  <a:pt x="4132" y="19283"/>
                </a:cubicBezTo>
                <a:close/>
                <a:moveTo>
                  <a:pt x="18538" y="19284"/>
                </a:moveTo>
                <a:cubicBezTo>
                  <a:pt x="18551" y="19283"/>
                  <a:pt x="18588" y="19304"/>
                  <a:pt x="18588" y="19304"/>
                </a:cubicBezTo>
                <a:lnTo>
                  <a:pt x="18534" y="19293"/>
                </a:lnTo>
                <a:cubicBezTo>
                  <a:pt x="18532" y="19286"/>
                  <a:pt x="18534" y="19284"/>
                  <a:pt x="18538" y="19284"/>
                </a:cubicBezTo>
                <a:close/>
                <a:moveTo>
                  <a:pt x="4268" y="19314"/>
                </a:moveTo>
                <a:cubicBezTo>
                  <a:pt x="4315" y="19342"/>
                  <a:pt x="4358" y="19367"/>
                  <a:pt x="4400" y="19352"/>
                </a:cubicBezTo>
                <a:cubicBezTo>
                  <a:pt x="4335" y="19314"/>
                  <a:pt x="4300" y="19313"/>
                  <a:pt x="4268" y="19314"/>
                </a:cubicBezTo>
                <a:close/>
                <a:moveTo>
                  <a:pt x="4400" y="19352"/>
                </a:moveTo>
                <a:cubicBezTo>
                  <a:pt x="4422" y="19364"/>
                  <a:pt x="4469" y="19392"/>
                  <a:pt x="4481" y="19376"/>
                </a:cubicBezTo>
                <a:cubicBezTo>
                  <a:pt x="4457" y="19362"/>
                  <a:pt x="4440" y="19352"/>
                  <a:pt x="4428" y="19347"/>
                </a:cubicBezTo>
                <a:cubicBezTo>
                  <a:pt x="4415" y="19343"/>
                  <a:pt x="4406" y="19343"/>
                  <a:pt x="4400" y="19352"/>
                </a:cubicBezTo>
                <a:close/>
                <a:moveTo>
                  <a:pt x="4481" y="19376"/>
                </a:moveTo>
                <a:cubicBezTo>
                  <a:pt x="4524" y="19401"/>
                  <a:pt x="4567" y="19427"/>
                  <a:pt x="4613" y="19413"/>
                </a:cubicBezTo>
                <a:cubicBezTo>
                  <a:pt x="4544" y="19373"/>
                  <a:pt x="4513" y="19374"/>
                  <a:pt x="4481" y="19376"/>
                </a:cubicBezTo>
                <a:close/>
                <a:moveTo>
                  <a:pt x="4613" y="19413"/>
                </a:moveTo>
                <a:cubicBezTo>
                  <a:pt x="4656" y="19439"/>
                  <a:pt x="4703" y="19466"/>
                  <a:pt x="4745" y="19451"/>
                </a:cubicBezTo>
                <a:cubicBezTo>
                  <a:pt x="4677" y="19410"/>
                  <a:pt x="4645" y="19412"/>
                  <a:pt x="4613" y="19413"/>
                </a:cubicBezTo>
                <a:close/>
                <a:moveTo>
                  <a:pt x="4745" y="19451"/>
                </a:moveTo>
                <a:cubicBezTo>
                  <a:pt x="4766" y="19463"/>
                  <a:pt x="4810" y="19489"/>
                  <a:pt x="4822" y="19473"/>
                </a:cubicBezTo>
                <a:cubicBezTo>
                  <a:pt x="4800" y="19460"/>
                  <a:pt x="4784" y="19450"/>
                  <a:pt x="4772" y="19446"/>
                </a:cubicBezTo>
                <a:cubicBezTo>
                  <a:pt x="4759" y="19442"/>
                  <a:pt x="4751" y="19442"/>
                  <a:pt x="4745" y="19451"/>
                </a:cubicBezTo>
                <a:close/>
                <a:moveTo>
                  <a:pt x="4822" y="19473"/>
                </a:moveTo>
                <a:cubicBezTo>
                  <a:pt x="4847" y="19487"/>
                  <a:pt x="4869" y="19500"/>
                  <a:pt x="4879" y="19486"/>
                </a:cubicBezTo>
                <a:cubicBezTo>
                  <a:pt x="4868" y="19480"/>
                  <a:pt x="4856" y="19472"/>
                  <a:pt x="4846" y="19469"/>
                </a:cubicBezTo>
                <a:cubicBezTo>
                  <a:pt x="4836" y="19465"/>
                  <a:pt x="4827" y="19466"/>
                  <a:pt x="4822" y="19473"/>
                </a:cubicBezTo>
                <a:close/>
                <a:moveTo>
                  <a:pt x="4879" y="19486"/>
                </a:moveTo>
                <a:cubicBezTo>
                  <a:pt x="4901" y="19499"/>
                  <a:pt x="4944" y="19524"/>
                  <a:pt x="4954" y="19510"/>
                </a:cubicBezTo>
                <a:cubicBezTo>
                  <a:pt x="4932" y="19497"/>
                  <a:pt x="4917" y="19488"/>
                  <a:pt x="4904" y="19483"/>
                </a:cubicBezTo>
                <a:cubicBezTo>
                  <a:pt x="4892" y="19479"/>
                  <a:pt x="4884" y="19479"/>
                  <a:pt x="4879" y="19486"/>
                </a:cubicBezTo>
                <a:close/>
                <a:moveTo>
                  <a:pt x="4954" y="19510"/>
                </a:moveTo>
                <a:cubicBezTo>
                  <a:pt x="4975" y="19522"/>
                  <a:pt x="4976" y="19522"/>
                  <a:pt x="5011" y="19523"/>
                </a:cubicBezTo>
                <a:cubicBezTo>
                  <a:pt x="4998" y="19516"/>
                  <a:pt x="4987" y="19509"/>
                  <a:pt x="4977" y="19506"/>
                </a:cubicBezTo>
                <a:cubicBezTo>
                  <a:pt x="4967" y="19503"/>
                  <a:pt x="4959" y="19503"/>
                  <a:pt x="4954" y="19510"/>
                </a:cubicBezTo>
                <a:close/>
                <a:moveTo>
                  <a:pt x="5011" y="19523"/>
                </a:moveTo>
                <a:cubicBezTo>
                  <a:pt x="5033" y="19536"/>
                  <a:pt x="5054" y="19548"/>
                  <a:pt x="5086" y="19547"/>
                </a:cubicBezTo>
                <a:cubicBezTo>
                  <a:pt x="5064" y="19534"/>
                  <a:pt x="5049" y="19525"/>
                  <a:pt x="5036" y="19521"/>
                </a:cubicBezTo>
                <a:cubicBezTo>
                  <a:pt x="5024" y="19516"/>
                  <a:pt x="5016" y="19516"/>
                  <a:pt x="5011" y="19523"/>
                </a:cubicBezTo>
                <a:close/>
                <a:moveTo>
                  <a:pt x="5086" y="19547"/>
                </a:moveTo>
                <a:cubicBezTo>
                  <a:pt x="5107" y="19560"/>
                  <a:pt x="5107" y="19560"/>
                  <a:pt x="5145" y="19558"/>
                </a:cubicBezTo>
                <a:cubicBezTo>
                  <a:pt x="5121" y="19545"/>
                  <a:pt x="5110" y="19538"/>
                  <a:pt x="5102" y="19536"/>
                </a:cubicBezTo>
                <a:cubicBezTo>
                  <a:pt x="5095" y="19535"/>
                  <a:pt x="5092" y="19539"/>
                  <a:pt x="5086" y="19547"/>
                </a:cubicBezTo>
                <a:close/>
                <a:moveTo>
                  <a:pt x="4264" y="19321"/>
                </a:moveTo>
                <a:cubicBezTo>
                  <a:pt x="4259" y="19328"/>
                  <a:pt x="4252" y="19337"/>
                  <a:pt x="4255" y="19333"/>
                </a:cubicBezTo>
                <a:lnTo>
                  <a:pt x="4264" y="19321"/>
                </a:lnTo>
                <a:close/>
                <a:moveTo>
                  <a:pt x="17597" y="19498"/>
                </a:moveTo>
                <a:cubicBezTo>
                  <a:pt x="17645" y="19492"/>
                  <a:pt x="17746" y="19516"/>
                  <a:pt x="17779" y="19535"/>
                </a:cubicBezTo>
                <a:cubicBezTo>
                  <a:pt x="17857" y="19561"/>
                  <a:pt x="17904" y="19589"/>
                  <a:pt x="17873" y="19631"/>
                </a:cubicBezTo>
                <a:cubicBezTo>
                  <a:pt x="17816" y="19660"/>
                  <a:pt x="17581" y="19503"/>
                  <a:pt x="17570" y="19517"/>
                </a:cubicBezTo>
                <a:cubicBezTo>
                  <a:pt x="17570" y="19507"/>
                  <a:pt x="17581" y="19501"/>
                  <a:pt x="17597" y="19498"/>
                </a:cubicBezTo>
                <a:close/>
                <a:moveTo>
                  <a:pt x="5158" y="19541"/>
                </a:moveTo>
                <a:cubicBezTo>
                  <a:pt x="5161" y="19537"/>
                  <a:pt x="5154" y="19546"/>
                  <a:pt x="5149" y="19553"/>
                </a:cubicBezTo>
                <a:lnTo>
                  <a:pt x="5158" y="19541"/>
                </a:lnTo>
                <a:close/>
                <a:moveTo>
                  <a:pt x="17920" y="19560"/>
                </a:moveTo>
                <a:cubicBezTo>
                  <a:pt x="17935" y="19555"/>
                  <a:pt x="17977" y="19573"/>
                  <a:pt x="17969" y="19584"/>
                </a:cubicBezTo>
                <a:lnTo>
                  <a:pt x="17916" y="19572"/>
                </a:lnTo>
                <a:cubicBezTo>
                  <a:pt x="17912" y="19565"/>
                  <a:pt x="17915" y="19561"/>
                  <a:pt x="17920" y="19560"/>
                </a:cubicBezTo>
                <a:close/>
                <a:moveTo>
                  <a:pt x="6271" y="19848"/>
                </a:moveTo>
                <a:cubicBezTo>
                  <a:pt x="6275" y="19934"/>
                  <a:pt x="6792" y="20051"/>
                  <a:pt x="6860" y="20091"/>
                </a:cubicBezTo>
                <a:cubicBezTo>
                  <a:pt x="6893" y="20047"/>
                  <a:pt x="6940" y="20158"/>
                  <a:pt x="6860" y="20091"/>
                </a:cubicBezTo>
                <a:cubicBezTo>
                  <a:pt x="6705" y="20084"/>
                  <a:pt x="6515" y="19992"/>
                  <a:pt x="6361" y="19985"/>
                </a:cubicBezTo>
                <a:cubicBezTo>
                  <a:pt x="6652" y="20156"/>
                  <a:pt x="7307" y="20309"/>
                  <a:pt x="7680" y="20405"/>
                </a:cubicBezTo>
                <a:cubicBezTo>
                  <a:pt x="8512" y="20626"/>
                  <a:pt x="9295" y="20815"/>
                  <a:pt x="10091" y="21035"/>
                </a:cubicBezTo>
                <a:cubicBezTo>
                  <a:pt x="10548" y="21156"/>
                  <a:pt x="10968" y="21279"/>
                  <a:pt x="11308" y="21335"/>
                </a:cubicBezTo>
                <a:cubicBezTo>
                  <a:pt x="11276" y="21336"/>
                  <a:pt x="11276" y="21293"/>
                  <a:pt x="11298" y="21306"/>
                </a:cubicBezTo>
                <a:cubicBezTo>
                  <a:pt x="11330" y="21305"/>
                  <a:pt x="11451" y="21356"/>
                  <a:pt x="11562" y="21381"/>
                </a:cubicBezTo>
                <a:cubicBezTo>
                  <a:pt x="11619" y="21394"/>
                  <a:pt x="11828" y="21453"/>
                  <a:pt x="11774" y="21401"/>
                </a:cubicBezTo>
                <a:cubicBezTo>
                  <a:pt x="11737" y="21360"/>
                  <a:pt x="11244" y="21254"/>
                  <a:pt x="11627" y="21335"/>
                </a:cubicBezTo>
                <a:cubicBezTo>
                  <a:pt x="11850" y="21382"/>
                  <a:pt x="12093" y="21401"/>
                  <a:pt x="12334" y="21459"/>
                </a:cubicBezTo>
                <a:cubicBezTo>
                  <a:pt x="12444" y="21484"/>
                  <a:pt x="12887" y="21577"/>
                  <a:pt x="12402" y="21459"/>
                </a:cubicBezTo>
                <a:cubicBezTo>
                  <a:pt x="11383" y="21192"/>
                  <a:pt x="10431" y="20923"/>
                  <a:pt x="9437" y="20671"/>
                </a:cubicBezTo>
                <a:cubicBezTo>
                  <a:pt x="8641" y="20451"/>
                  <a:pt x="7907" y="20271"/>
                  <a:pt x="7058" y="20040"/>
                </a:cubicBezTo>
                <a:cubicBezTo>
                  <a:pt x="6870" y="19993"/>
                  <a:pt x="6590" y="19933"/>
                  <a:pt x="6360" y="19861"/>
                </a:cubicBezTo>
                <a:cubicBezTo>
                  <a:pt x="6350" y="19875"/>
                  <a:pt x="6271" y="19848"/>
                  <a:pt x="6271" y="19848"/>
                </a:cubicBezTo>
                <a:close/>
                <a:moveTo>
                  <a:pt x="6356" y="19991"/>
                </a:moveTo>
                <a:lnTo>
                  <a:pt x="6348" y="20003"/>
                </a:lnTo>
                <a:cubicBezTo>
                  <a:pt x="6345" y="20007"/>
                  <a:pt x="6352" y="19997"/>
                  <a:pt x="6356" y="19991"/>
                </a:cubicBezTo>
                <a:close/>
                <a:moveTo>
                  <a:pt x="16347" y="20310"/>
                </a:moveTo>
                <a:cubicBezTo>
                  <a:pt x="16467" y="20320"/>
                  <a:pt x="16281" y="20398"/>
                  <a:pt x="16335" y="20326"/>
                </a:cubicBezTo>
                <a:lnTo>
                  <a:pt x="16347" y="20310"/>
                </a:lnTo>
                <a:close/>
              </a:path>
            </a:pathLst>
          </a:custGeom>
        </p:spPr>
      </p:pic>
    </p:spTree>
    <p:custDataLst>
      <p:tags r:id="rId1"/>
    </p:custDataLst>
  </p:cSld>
  <p:clrMapOvr>
    <a:masterClrMapping/>
  </p:clrMapOvr>
  <p:transition spd="slow" advTm="5461">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43335" y="2997441"/>
            <a:ext cx="8676836" cy="1261361"/>
            <a:chOff x="1763020" y="2200516"/>
            <a:chExt cx="8676836" cy="1261361"/>
          </a:xfrm>
        </p:grpSpPr>
        <p:sp>
          <p:nvSpPr>
            <p:cNvPr id="386" name="Shape 386"/>
            <p:cNvSpPr/>
            <p:nvPr/>
          </p:nvSpPr>
          <p:spPr>
            <a:xfrm>
              <a:off x="4429011" y="3204067"/>
              <a:ext cx="755650" cy="257810"/>
            </a:xfrm>
            <a:prstGeom prst="rect">
              <a:avLst/>
            </a:prstGeom>
            <a:ln w="12700">
              <a:miter lim="400000"/>
            </a:ln>
          </p:spPr>
          <p:txBody>
            <a:bodyPr wrap="none" lIns="22859" tIns="22859" rIns="22859" bIns="22859" anchor="ctr">
              <a:spAutoFit/>
            </a:bodyPr>
            <a:lstStyle>
              <a:lvl1pPr algn="ctr" defTabSz="913765">
                <a:defRPr sz="1400">
                  <a:latin typeface="Futura LT Medium"/>
                  <a:ea typeface="Futura LT Medium"/>
                  <a:cs typeface="Futura LT Medium"/>
                  <a:sym typeface="Futura LT Medium"/>
                </a:defRPr>
              </a:lvl1pPr>
            </a:lstStyle>
            <a:p>
              <a:pPr algn="ctr"/>
              <a:r>
                <a:rPr>
                  <a:latin typeface="方正姚体" panose="02010601030101010101" charset="-122"/>
                  <a:ea typeface="方正姚体" panose="02010601030101010101" charset="-122"/>
                </a:rPr>
                <a:t>添加标题</a:t>
              </a:r>
            </a:p>
          </p:txBody>
        </p:sp>
        <p:sp>
          <p:nvSpPr>
            <p:cNvPr id="387" name="Shape 387"/>
            <p:cNvSpPr/>
            <p:nvPr/>
          </p:nvSpPr>
          <p:spPr>
            <a:xfrm>
              <a:off x="7061552" y="3187632"/>
              <a:ext cx="755650" cy="257810"/>
            </a:xfrm>
            <a:prstGeom prst="rect">
              <a:avLst/>
            </a:prstGeom>
            <a:ln w="12700">
              <a:miter lim="400000"/>
            </a:ln>
          </p:spPr>
          <p:txBody>
            <a:bodyPr wrap="none" lIns="22859" tIns="22859" rIns="22859" bIns="22859" anchor="ctr">
              <a:spAutoFit/>
            </a:bodyPr>
            <a:lstStyle>
              <a:lvl1pPr algn="ctr" defTabSz="913765">
                <a:defRPr sz="1400">
                  <a:latin typeface="Futura LT Medium"/>
                  <a:ea typeface="Futura LT Medium"/>
                  <a:cs typeface="Futura LT Medium"/>
                  <a:sym typeface="Futura LT Medium"/>
                </a:defRPr>
              </a:lvl1pPr>
            </a:lstStyle>
            <a:p>
              <a:pPr algn="ctr"/>
              <a:r>
                <a:rPr>
                  <a:latin typeface="方正姚体" panose="02010601030101010101" charset="-122"/>
                  <a:ea typeface="方正姚体" panose="02010601030101010101" charset="-122"/>
                </a:rPr>
                <a:t>添加标题</a:t>
              </a:r>
            </a:p>
          </p:txBody>
        </p:sp>
        <p:sp>
          <p:nvSpPr>
            <p:cNvPr id="388" name="Shape 388"/>
            <p:cNvSpPr/>
            <p:nvPr/>
          </p:nvSpPr>
          <p:spPr>
            <a:xfrm>
              <a:off x="1763020" y="3187632"/>
              <a:ext cx="755650" cy="257810"/>
            </a:xfrm>
            <a:prstGeom prst="rect">
              <a:avLst/>
            </a:prstGeom>
            <a:ln w="12700">
              <a:miter lim="400000"/>
            </a:ln>
          </p:spPr>
          <p:txBody>
            <a:bodyPr wrap="none" lIns="22859" tIns="22859" rIns="22859" bIns="22859" anchor="ctr">
              <a:spAutoFit/>
            </a:bodyPr>
            <a:lstStyle>
              <a:lvl1pPr algn="ctr" defTabSz="913765">
                <a:defRPr sz="1400">
                  <a:latin typeface="Futura LT Medium"/>
                  <a:ea typeface="Futura LT Medium"/>
                  <a:cs typeface="Futura LT Medium"/>
                  <a:sym typeface="Futura LT Medium"/>
                </a:defRPr>
              </a:lvl1pPr>
            </a:lstStyle>
            <a:p>
              <a:pPr algn="ctr"/>
              <a:r>
                <a:rPr>
                  <a:latin typeface="方正姚体" panose="02010601030101010101" charset="-122"/>
                  <a:ea typeface="方正姚体" panose="02010601030101010101" charset="-122"/>
                </a:rPr>
                <a:t>添加标题</a:t>
              </a:r>
            </a:p>
          </p:txBody>
        </p:sp>
        <p:sp>
          <p:nvSpPr>
            <p:cNvPr id="389" name="Shape 389"/>
            <p:cNvSpPr/>
            <p:nvPr/>
          </p:nvSpPr>
          <p:spPr>
            <a:xfrm>
              <a:off x="1969598" y="2386273"/>
              <a:ext cx="338674" cy="33867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000000"/>
            </a:solidFill>
            <a:ln w="12700">
              <a:miter lim="400000"/>
            </a:ln>
          </p:spPr>
          <p:txBody>
            <a:bodyPr lIns="22859" tIns="22859" rIns="22859" bIns="22859" anchor="ctr"/>
            <a:lstStyle/>
            <a:p>
              <a:pPr defTabSz="227965">
                <a:defRPr sz="1400">
                  <a:effectLst>
                    <a:outerShdw blurRad="38100" dist="12700" dir="5400000" rotWithShape="0">
                      <a:srgbClr val="000000">
                        <a:alpha val="50000"/>
                      </a:srgbClr>
                    </a:outerShdw>
                  </a:effectLst>
                  <a:latin typeface="Gill Sans"/>
                  <a:ea typeface="Gill Sans"/>
                  <a:cs typeface="Gill Sans"/>
                  <a:sym typeface="Gill Sans"/>
                </a:defRPr>
              </a:pPr>
              <a:endParaRPr>
                <a:latin typeface="方正姚体" panose="02010601030101010101" charset="-122"/>
                <a:ea typeface="方正姚体" panose="02010601030101010101" charset="-122"/>
              </a:endParaRPr>
            </a:p>
          </p:txBody>
        </p:sp>
        <p:sp>
          <p:nvSpPr>
            <p:cNvPr id="390" name="Shape 390"/>
            <p:cNvSpPr/>
            <p:nvPr/>
          </p:nvSpPr>
          <p:spPr>
            <a:xfrm>
              <a:off x="9643777" y="3187632"/>
              <a:ext cx="755650" cy="257810"/>
            </a:xfrm>
            <a:prstGeom prst="rect">
              <a:avLst/>
            </a:prstGeom>
            <a:ln w="12700">
              <a:miter lim="400000"/>
            </a:ln>
          </p:spPr>
          <p:txBody>
            <a:bodyPr wrap="none" lIns="22859" tIns="22859" rIns="22859" bIns="22859" anchor="ctr">
              <a:spAutoFit/>
            </a:bodyPr>
            <a:lstStyle>
              <a:lvl1pPr algn="ctr" defTabSz="913765">
                <a:defRPr sz="1400">
                  <a:latin typeface="Futura LT Medium"/>
                  <a:ea typeface="Futura LT Medium"/>
                  <a:cs typeface="Futura LT Medium"/>
                  <a:sym typeface="Futura LT Medium"/>
                </a:defRPr>
              </a:lvl1pPr>
            </a:lstStyle>
            <a:p>
              <a:pPr algn="ctr"/>
              <a:r>
                <a:rPr>
                  <a:latin typeface="方正姚体" panose="02010601030101010101" charset="-122"/>
                  <a:ea typeface="方正姚体" panose="02010601030101010101" charset="-122"/>
                </a:rPr>
                <a:t>添加标题</a:t>
              </a:r>
            </a:p>
          </p:txBody>
        </p:sp>
        <p:sp>
          <p:nvSpPr>
            <p:cNvPr id="391" name="Shape 391"/>
            <p:cNvSpPr/>
            <p:nvPr/>
          </p:nvSpPr>
          <p:spPr>
            <a:xfrm>
              <a:off x="4425303" y="2200516"/>
              <a:ext cx="741179" cy="741179"/>
            </a:xfrm>
            <a:prstGeom prst="ellipse">
              <a:avLst/>
            </a:prstGeom>
            <a:ln w="3175">
              <a:solidFill>
                <a:srgbClr val="000000"/>
              </a:solidFill>
              <a:miter/>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392" name="Shape 392"/>
            <p:cNvSpPr/>
            <p:nvPr/>
          </p:nvSpPr>
          <p:spPr>
            <a:xfrm>
              <a:off x="7011957" y="2200516"/>
              <a:ext cx="741179" cy="741179"/>
            </a:xfrm>
            <a:prstGeom prst="ellipse">
              <a:avLst/>
            </a:prstGeom>
            <a:ln w="3175">
              <a:solidFill>
                <a:srgbClr val="000000"/>
              </a:solidFill>
              <a:miter/>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393" name="Shape 393"/>
            <p:cNvSpPr/>
            <p:nvPr/>
          </p:nvSpPr>
          <p:spPr>
            <a:xfrm>
              <a:off x="9698676" y="2200516"/>
              <a:ext cx="741180" cy="741179"/>
            </a:xfrm>
            <a:prstGeom prst="ellipse">
              <a:avLst/>
            </a:prstGeom>
            <a:ln w="3175">
              <a:solidFill>
                <a:srgbClr val="000000"/>
              </a:solidFill>
              <a:miter/>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394" name="Shape 394"/>
            <p:cNvSpPr/>
            <p:nvPr/>
          </p:nvSpPr>
          <p:spPr>
            <a:xfrm>
              <a:off x="1768208" y="2200516"/>
              <a:ext cx="741179" cy="741179"/>
            </a:xfrm>
            <a:prstGeom prst="ellipse">
              <a:avLst/>
            </a:prstGeom>
            <a:ln w="3175">
              <a:solidFill>
                <a:srgbClr val="000000"/>
              </a:solidFill>
              <a:miter/>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398" name="Shape 398"/>
            <p:cNvSpPr/>
            <p:nvPr/>
          </p:nvSpPr>
          <p:spPr>
            <a:xfrm>
              <a:off x="8366625" y="2379196"/>
              <a:ext cx="774876" cy="383817"/>
            </a:xfrm>
            <a:prstGeom prst="rightArrow">
              <a:avLst>
                <a:gd name="adj1" fmla="val 50000"/>
                <a:gd name="adj2" fmla="val 50000"/>
              </a:avLst>
            </a:prstGeom>
            <a:solidFill>
              <a:srgbClr val="F2F2F2"/>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399" name="Shape 399"/>
            <p:cNvSpPr/>
            <p:nvPr/>
          </p:nvSpPr>
          <p:spPr>
            <a:xfrm>
              <a:off x="3079907" y="2379196"/>
              <a:ext cx="774876" cy="383817"/>
            </a:xfrm>
            <a:prstGeom prst="rightArrow">
              <a:avLst>
                <a:gd name="adj1" fmla="val 50000"/>
                <a:gd name="adj2" fmla="val 50000"/>
              </a:avLst>
            </a:prstGeom>
            <a:solidFill>
              <a:srgbClr val="F2F2F2"/>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400" name="Shape 400"/>
            <p:cNvSpPr/>
            <p:nvPr/>
          </p:nvSpPr>
          <p:spPr>
            <a:xfrm>
              <a:off x="5710158" y="2379196"/>
              <a:ext cx="774876" cy="383817"/>
            </a:xfrm>
            <a:prstGeom prst="rightArrow">
              <a:avLst>
                <a:gd name="adj1" fmla="val 50000"/>
                <a:gd name="adj2" fmla="val 50000"/>
              </a:avLst>
            </a:prstGeom>
            <a:solidFill>
              <a:srgbClr val="F2F2F2"/>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latin typeface="方正姚体" panose="02010601030101010101" charset="-122"/>
                <a:ea typeface="方正姚体" panose="02010601030101010101" charset="-122"/>
              </a:endParaRPr>
            </a:p>
          </p:txBody>
        </p:sp>
        <p:sp>
          <p:nvSpPr>
            <p:cNvPr id="401" name="Shape 401"/>
            <p:cNvSpPr/>
            <p:nvPr/>
          </p:nvSpPr>
          <p:spPr>
            <a:xfrm>
              <a:off x="4649759" y="2470505"/>
              <a:ext cx="310985" cy="254442"/>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000000"/>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方正姚体" panose="02010601030101010101" charset="-122"/>
                <a:ea typeface="方正姚体" panose="02010601030101010101" charset="-122"/>
              </a:endParaRPr>
            </a:p>
          </p:txBody>
        </p:sp>
        <p:sp>
          <p:nvSpPr>
            <p:cNvPr id="402" name="Shape 402"/>
            <p:cNvSpPr/>
            <p:nvPr/>
          </p:nvSpPr>
          <p:spPr>
            <a:xfrm>
              <a:off x="7200162" y="2385953"/>
              <a:ext cx="386291" cy="386291"/>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000000"/>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方正姚体" panose="02010601030101010101" charset="-122"/>
                <a:ea typeface="方正姚体" panose="02010601030101010101" charset="-122"/>
              </a:endParaRPr>
            </a:p>
          </p:txBody>
        </p:sp>
        <p:sp>
          <p:nvSpPr>
            <p:cNvPr id="403" name="Shape 403"/>
            <p:cNvSpPr/>
            <p:nvPr/>
          </p:nvSpPr>
          <p:spPr>
            <a:xfrm>
              <a:off x="9852404" y="2437306"/>
              <a:ext cx="452006" cy="287641"/>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000000"/>
            </a:solidFill>
            <a:ln w="12700">
              <a:miter lim="400000"/>
            </a:ln>
          </p:spPr>
          <p:txBody>
            <a:bodyPr lIns="22859" tIns="22859" rIns="22859" bIns="22859" anchor="ctr"/>
            <a:lstStyle/>
            <a:p>
              <a:pPr defTabSz="227965">
                <a:defRPr sz="14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方正姚体" panose="02010601030101010101" charset="-122"/>
                <a:ea typeface="方正姚体" panose="02010601030101010101" charset="-122"/>
              </a:endParaRPr>
            </a:p>
          </p:txBody>
        </p:sp>
      </p:grpSp>
      <p:sp>
        <p:nvSpPr>
          <p:cNvPr id="407" name="Shape 407"/>
          <p:cNvSpPr/>
          <p:nvPr/>
        </p:nvSpPr>
        <p:spPr>
          <a:xfrm flipH="1">
            <a:off x="-1" y="0"/>
            <a:ext cx="3954814" cy="1857693"/>
          </a:xfrm>
          <a:custGeom>
            <a:avLst/>
            <a:gdLst/>
            <a:ahLst/>
            <a:cxnLst>
              <a:cxn ang="0">
                <a:pos x="wd2" y="hd2"/>
              </a:cxn>
              <a:cxn ang="5400000">
                <a:pos x="wd2" y="hd2"/>
              </a:cxn>
              <a:cxn ang="10800000">
                <a:pos x="wd2" y="hd2"/>
              </a:cxn>
              <a:cxn ang="16200000">
                <a:pos x="wd2" y="hd2"/>
              </a:cxn>
            </a:cxnLst>
            <a:rect l="0" t="0" r="r" b="b"/>
            <a:pathLst>
              <a:path w="21600" h="21600" extrusionOk="0">
                <a:moveTo>
                  <a:pt x="2595" y="0"/>
                </a:moveTo>
                <a:lnTo>
                  <a:pt x="21600" y="0"/>
                </a:lnTo>
                <a:lnTo>
                  <a:pt x="21600" y="21600"/>
                </a:lnTo>
                <a:lnTo>
                  <a:pt x="0" y="18224"/>
                </a:lnTo>
                <a:lnTo>
                  <a:pt x="2595" y="0"/>
                </a:lnTo>
                <a:close/>
              </a:path>
            </a:pathLst>
          </a:custGeom>
          <a:solidFill>
            <a:srgbClr val="C2B498"/>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p>
        </p:txBody>
      </p:sp>
      <p:sp>
        <p:nvSpPr>
          <p:cNvPr id="408" name="Shape 408"/>
          <p:cNvSpPr/>
          <p:nvPr/>
        </p:nvSpPr>
        <p:spPr>
          <a:xfrm flipH="1">
            <a:off x="36" y="0"/>
            <a:ext cx="3607707" cy="1821543"/>
          </a:xfrm>
          <a:custGeom>
            <a:avLst/>
            <a:gdLst/>
            <a:ahLst/>
            <a:cxnLst>
              <a:cxn ang="0">
                <a:pos x="wd2" y="hd2"/>
              </a:cxn>
              <a:cxn ang="5400000">
                <a:pos x="wd2" y="hd2"/>
              </a:cxn>
              <a:cxn ang="10800000">
                <a:pos x="wd2" y="hd2"/>
              </a:cxn>
              <a:cxn ang="16200000">
                <a:pos x="wd2" y="hd2"/>
              </a:cxn>
            </a:cxnLst>
            <a:rect l="0" t="0" r="r" b="b"/>
            <a:pathLst>
              <a:path w="21600" h="21600" extrusionOk="0">
                <a:moveTo>
                  <a:pt x="767" y="0"/>
                </a:moveTo>
                <a:lnTo>
                  <a:pt x="21600" y="0"/>
                </a:lnTo>
                <a:lnTo>
                  <a:pt x="21600" y="21600"/>
                </a:lnTo>
                <a:lnTo>
                  <a:pt x="0" y="15754"/>
                </a:lnTo>
                <a:lnTo>
                  <a:pt x="767" y="0"/>
                </a:lnTo>
                <a:close/>
              </a:path>
            </a:pathLst>
          </a:custGeom>
          <a:solidFill>
            <a:srgbClr val="25211E"/>
          </a:solidFill>
          <a:ln w="12700">
            <a:miter lim="400000"/>
          </a:ln>
        </p:spPr>
        <p:txBody>
          <a:bodyPr lIns="22859" tIns="22859" rIns="22859" bIns="22859" anchor="ctr"/>
          <a:lstStyle/>
          <a:p>
            <a:pPr algn="ctr" defTabSz="913765">
              <a:defRPr>
                <a:solidFill>
                  <a:srgbClr val="FFFFFF"/>
                </a:solidFill>
                <a:latin typeface="Lato Light"/>
                <a:ea typeface="Lato Light"/>
                <a:cs typeface="Lato Light"/>
                <a:sym typeface="Lato Light"/>
              </a:defRPr>
            </a:pPr>
            <a:endParaRPr/>
          </a:p>
        </p:txBody>
      </p:sp>
      <p:sp>
        <p:nvSpPr>
          <p:cNvPr id="409" name="Shape 409"/>
          <p:cNvSpPr/>
          <p:nvPr/>
        </p:nvSpPr>
        <p:spPr>
          <a:xfrm>
            <a:off x="1177151" y="352556"/>
            <a:ext cx="962660" cy="593090"/>
          </a:xfrm>
          <a:prstGeom prst="rect">
            <a:avLst/>
          </a:prstGeom>
          <a:ln w="12700">
            <a:miter lim="400000"/>
          </a:ln>
        </p:spPr>
        <p:txBody>
          <a:bodyPr wrap="none" lIns="22859" tIns="22859" rIns="22859" bIns="22859">
            <a:spAutoFit/>
          </a:bodyPr>
          <a:lstStyle>
            <a:lvl1pPr algn="ctr" defTabSz="913765">
              <a:defRPr sz="4400" cap="all">
                <a:solidFill>
                  <a:srgbClr val="C1B397"/>
                </a:solidFill>
                <a:latin typeface="Futura LT Light"/>
                <a:ea typeface="Futura LT Light"/>
                <a:cs typeface="Futura LT Light"/>
                <a:sym typeface="Futura LT Light"/>
              </a:defRPr>
            </a:lvl1pPr>
          </a:lstStyle>
          <a:p>
            <a:r>
              <a:rPr lang="zh-CN" sz="3600" b="1" dirty="0">
                <a:ea typeface="宋体" panose="02010600030101010101" pitchFamily="2" charset="-122"/>
              </a:rPr>
              <a:t>目录</a:t>
            </a:r>
          </a:p>
        </p:txBody>
      </p:sp>
      <p:sp>
        <p:nvSpPr>
          <p:cNvPr id="410" name="Shape 410"/>
          <p:cNvSpPr/>
          <p:nvPr/>
        </p:nvSpPr>
        <p:spPr>
          <a:xfrm>
            <a:off x="886321" y="1165052"/>
            <a:ext cx="1544320" cy="300990"/>
          </a:xfrm>
          <a:prstGeom prst="rect">
            <a:avLst/>
          </a:prstGeom>
          <a:ln w="12700">
            <a:miter lim="400000"/>
          </a:ln>
        </p:spPr>
        <p:txBody>
          <a:bodyPr wrap="none" lIns="22859" tIns="22859" rIns="22859" bIns="22859" anchor="ctr">
            <a:spAutoFit/>
          </a:bodyPr>
          <a:lstStyle>
            <a:lvl1pPr algn="ctr" defTabSz="913765">
              <a:defRPr sz="1400" cap="all">
                <a:solidFill>
                  <a:srgbClr val="E7E7E7"/>
                </a:solidFill>
                <a:latin typeface="Lato Light"/>
                <a:ea typeface="Lato Light"/>
                <a:cs typeface="Lato Light"/>
                <a:sym typeface="Lato Light"/>
              </a:defRPr>
            </a:lvl1pPr>
          </a:lstStyle>
          <a:p>
            <a:r>
              <a:rPr dirty="0">
                <a:solidFill>
                  <a:srgbClr val="C1B397"/>
                </a:solidFill>
                <a:latin typeface="Vani" panose="020B0502040204020203" charset="0"/>
              </a:rPr>
              <a:t>fashion in life</a:t>
            </a:r>
          </a:p>
        </p:txBody>
      </p:sp>
      <p:grpSp>
        <p:nvGrpSpPr>
          <p:cNvPr id="413" name="Group 413"/>
          <p:cNvGrpSpPr/>
          <p:nvPr/>
        </p:nvGrpSpPr>
        <p:grpSpPr>
          <a:xfrm>
            <a:off x="1020555" y="992380"/>
            <a:ext cx="1275854" cy="139701"/>
            <a:chOff x="0" y="6350"/>
            <a:chExt cx="1275853" cy="139700"/>
          </a:xfrm>
        </p:grpSpPr>
        <p:sp>
          <p:nvSpPr>
            <p:cNvPr id="411" name="Shape 411"/>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a:endParaRPr/>
            </a:p>
          </p:txBody>
        </p:sp>
        <p:sp>
          <p:nvSpPr>
            <p:cNvPr id="412" name="Shape 412"/>
            <p:cNvSpPr/>
            <p:nvPr/>
          </p:nvSpPr>
          <p:spPr>
            <a:xfrm>
              <a:off x="568074" y="6350"/>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3175" cap="flat">
              <a:noFill/>
              <a:miter lim="400000"/>
            </a:ln>
            <a:effectLst/>
          </p:spPr>
          <p:txBody>
            <a:bodyPr wrap="square" lIns="45719" tIns="45719" rIns="45719" bIns="45719" numCol="1" anchor="ctr">
              <a:noAutofit/>
            </a:bodyPr>
            <a:lstStyle/>
            <a:p>
              <a:pPr>
                <a:defRPr>
                  <a:solidFill>
                    <a:srgbClr val="E7E7E7"/>
                  </a:solidFill>
                </a:defRPr>
              </a:pPr>
              <a:endParaRPr/>
            </a:p>
          </p:txBody>
        </p:sp>
      </p:grpSp>
      <p:sp>
        <p:nvSpPr>
          <p:cNvPr id="8" name="文本框 7"/>
          <p:cNvSpPr txBox="1"/>
          <p:nvPr/>
        </p:nvSpPr>
        <p:spPr>
          <a:xfrm>
            <a:off x="1285875" y="4258945"/>
            <a:ext cx="1716405" cy="944880"/>
          </a:xfrm>
          <a:prstGeom prst="rect">
            <a:avLst/>
          </a:prstGeom>
          <a:noFill/>
        </p:spPr>
        <p:txBody>
          <a:bodyPr wrap="square" rtlCol="0">
            <a:spAutoFit/>
          </a:bodyPr>
          <a:lstStyle>
            <a:defPPr>
              <a:defRPr lang="zh-CN"/>
            </a:defPPr>
            <a:lvl1pPr>
              <a:defRPr sz="2800" b="1">
                <a:solidFill>
                  <a:srgbClr val="6E6C79"/>
                </a:solidFill>
              </a:defRPr>
            </a:lvl1pPr>
          </a:lstStyle>
          <a:p>
            <a:pPr algn="ctr"/>
            <a:r>
              <a:rPr lang="en-US" altLang="zh-CN" sz="800" b="0" spc="300" dirty="0">
                <a:solidFill>
                  <a:srgbClr val="25211E"/>
                </a:solidFill>
              </a:rPr>
              <a:t>您的内容打在这里，或者通过复制您的文本后，在此框中选择粘贴，并选择只保留文字。您的内容打在这里，或者通过复制您的文本后，在此框中</a:t>
            </a:r>
          </a:p>
        </p:txBody>
      </p:sp>
      <p:sp>
        <p:nvSpPr>
          <p:cNvPr id="4" name="文本框 3"/>
          <p:cNvSpPr txBox="1"/>
          <p:nvPr/>
        </p:nvSpPr>
        <p:spPr>
          <a:xfrm>
            <a:off x="3960495" y="4258945"/>
            <a:ext cx="1716405" cy="944880"/>
          </a:xfrm>
          <a:prstGeom prst="rect">
            <a:avLst/>
          </a:prstGeom>
          <a:noFill/>
        </p:spPr>
        <p:txBody>
          <a:bodyPr wrap="square" rtlCol="0">
            <a:spAutoFit/>
          </a:bodyPr>
          <a:lstStyle>
            <a:defPPr>
              <a:defRPr lang="zh-CN"/>
            </a:defPPr>
            <a:lvl1pPr>
              <a:defRPr sz="2800" b="1">
                <a:solidFill>
                  <a:srgbClr val="6E6C79"/>
                </a:solidFill>
              </a:defRPr>
            </a:lvl1pPr>
          </a:lstStyle>
          <a:p>
            <a:pPr algn="ctr"/>
            <a:r>
              <a:rPr lang="en-US" altLang="zh-CN" sz="800" b="0" spc="300" dirty="0">
                <a:solidFill>
                  <a:srgbClr val="25211E"/>
                </a:solidFill>
              </a:rPr>
              <a:t>您的内容打在这里，或者通过复制您的文本后，在此框中选择粘贴，并选择只保留文字。您的内容打在这里，或者通过复制您的文本后，在此框中</a:t>
            </a:r>
          </a:p>
        </p:txBody>
      </p:sp>
      <p:sp>
        <p:nvSpPr>
          <p:cNvPr id="5" name="文本框 4"/>
          <p:cNvSpPr txBox="1"/>
          <p:nvPr/>
        </p:nvSpPr>
        <p:spPr>
          <a:xfrm>
            <a:off x="6526530" y="4258945"/>
            <a:ext cx="1716405" cy="944880"/>
          </a:xfrm>
          <a:prstGeom prst="rect">
            <a:avLst/>
          </a:prstGeom>
          <a:noFill/>
        </p:spPr>
        <p:txBody>
          <a:bodyPr wrap="square" rtlCol="0">
            <a:spAutoFit/>
          </a:bodyPr>
          <a:lstStyle>
            <a:defPPr>
              <a:defRPr lang="zh-CN"/>
            </a:defPPr>
            <a:lvl1pPr>
              <a:defRPr sz="2800" b="1">
                <a:solidFill>
                  <a:srgbClr val="6E6C79"/>
                </a:solidFill>
              </a:defRPr>
            </a:lvl1pPr>
          </a:lstStyle>
          <a:p>
            <a:pPr algn="ctr"/>
            <a:r>
              <a:rPr lang="en-US" altLang="zh-CN" sz="800" b="0" spc="300" dirty="0">
                <a:solidFill>
                  <a:srgbClr val="25211E"/>
                </a:solidFill>
              </a:rPr>
              <a:t>您的内容打在这里，或者通过复制您的文本后，在此框中选择粘贴，并选择只保留文字。您的内容打在这里，或者通过复制您的文本后，在此框中</a:t>
            </a:r>
          </a:p>
        </p:txBody>
      </p:sp>
      <p:sp>
        <p:nvSpPr>
          <p:cNvPr id="6" name="文本框 5"/>
          <p:cNvSpPr txBox="1"/>
          <p:nvPr/>
        </p:nvSpPr>
        <p:spPr>
          <a:xfrm>
            <a:off x="9201150" y="4258945"/>
            <a:ext cx="1716405" cy="944880"/>
          </a:xfrm>
          <a:prstGeom prst="rect">
            <a:avLst/>
          </a:prstGeom>
          <a:noFill/>
        </p:spPr>
        <p:txBody>
          <a:bodyPr wrap="square" rtlCol="0">
            <a:spAutoFit/>
          </a:bodyPr>
          <a:lstStyle>
            <a:defPPr>
              <a:defRPr lang="zh-CN"/>
            </a:defPPr>
            <a:lvl1pPr>
              <a:defRPr sz="2800" b="1">
                <a:solidFill>
                  <a:srgbClr val="6E6C79"/>
                </a:solidFill>
              </a:defRPr>
            </a:lvl1pPr>
          </a:lstStyle>
          <a:p>
            <a:pPr algn="ctr"/>
            <a:r>
              <a:rPr lang="en-US" altLang="zh-CN" sz="800" b="0" spc="300" dirty="0">
                <a:solidFill>
                  <a:srgbClr val="25211E"/>
                </a:solidFill>
              </a:rPr>
              <a:t>您的内容打在这里，或者通过复制您的文本后，在此框中选择粘贴，并选择只保留文字。您的内容打在这里，或者通过复制您的文本后，在此框中</a:t>
            </a:r>
          </a:p>
        </p:txBody>
      </p:sp>
    </p:spTree>
  </p:cSld>
  <p:clrMapOvr>
    <a:masterClrMapping/>
  </p:clrMapOvr>
  <p:transition advTm="3494">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Shape 732"/>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20</a:t>
            </a:fld>
            <a:endParaRPr sz="900">
              <a:latin typeface="方正姚体" panose="02010601030101010101" charset="-122"/>
              <a:ea typeface="方正姚体" panose="02010601030101010101" charset="-122"/>
            </a:endParaRPr>
          </a:p>
        </p:txBody>
      </p:sp>
      <p:pic>
        <p:nvPicPr>
          <p:cNvPr id="733" name="image7.jpe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4473575" y="635"/>
            <a:ext cx="7722235" cy="6953250"/>
          </a:xfrm>
          <a:prstGeom prst="rect">
            <a:avLst/>
          </a:prstGeom>
        </p:spPr>
      </p:pic>
      <p:sp>
        <p:nvSpPr>
          <p:cNvPr id="734" name="Shape 734"/>
          <p:cNvSpPr/>
          <p:nvPr/>
        </p:nvSpPr>
        <p:spPr>
          <a:xfrm>
            <a:off x="4441729" y="179"/>
            <a:ext cx="7750237" cy="6857643"/>
          </a:xfrm>
          <a:prstGeom prst="rect">
            <a:avLst/>
          </a:prstGeom>
          <a:solidFill>
            <a:srgbClr val="000820">
              <a:alpha val="72157"/>
            </a:srgbClr>
          </a:soli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735" name="Shape 735"/>
          <p:cNvSpPr/>
          <p:nvPr/>
        </p:nvSpPr>
        <p:spPr>
          <a:xfrm>
            <a:off x="5428705" y="2640963"/>
            <a:ext cx="2293620" cy="1574800"/>
          </a:xfrm>
          <a:prstGeom prst="rect">
            <a:avLst/>
          </a:prstGeom>
          <a:ln w="12700">
            <a:miter lim="400000"/>
          </a:ln>
        </p:spPr>
        <p:txBody>
          <a:bodyPr wrap="none" lIns="0" tIns="0" rIns="0" bIns="0">
            <a:spAutoFit/>
          </a:bodyPr>
          <a:lstStyle/>
          <a:p>
            <a:pPr algn="l" defTabSz="4572000">
              <a:lnSpc>
                <a:spcPts val="6200"/>
              </a:lnSpc>
              <a:defRPr sz="5000" b="1" spc="500">
                <a:solidFill>
                  <a:srgbClr val="FFFFFF"/>
                </a:solidFill>
                <a:latin typeface="Poppins"/>
                <a:ea typeface="Poppins"/>
                <a:cs typeface="Poppins"/>
                <a:sym typeface="Poppins"/>
              </a:defRPr>
            </a:pPr>
            <a:r>
              <a:rPr sz="2500">
                <a:latin typeface="方正姚体" panose="02010601030101010101" charset="-122"/>
                <a:ea typeface="方正姚体" panose="02010601030101010101" charset="-122"/>
              </a:rPr>
              <a:t>单击</a:t>
            </a:r>
          </a:p>
          <a:p>
            <a:pPr algn="l" defTabSz="4572000">
              <a:lnSpc>
                <a:spcPts val="6200"/>
              </a:lnSpc>
              <a:defRPr sz="5000" b="1" spc="500">
                <a:solidFill>
                  <a:srgbClr val="FFFFFF"/>
                </a:solidFill>
                <a:latin typeface="Poppins"/>
                <a:ea typeface="Poppins"/>
                <a:cs typeface="Poppins"/>
                <a:sym typeface="Poppins"/>
              </a:defRPr>
            </a:pPr>
            <a:r>
              <a:rPr sz="2500">
                <a:latin typeface="方正姚体" panose="02010601030101010101" charset="-122"/>
                <a:ea typeface="方正姚体" panose="02010601030101010101" charset="-122"/>
              </a:rPr>
              <a:t>此处添加标题</a:t>
            </a:r>
          </a:p>
        </p:txBody>
      </p:sp>
      <p:sp>
        <p:nvSpPr>
          <p:cNvPr id="736" name="Shape 736"/>
          <p:cNvSpPr/>
          <p:nvPr/>
        </p:nvSpPr>
        <p:spPr>
          <a:xfrm>
            <a:off x="5484306" y="4438132"/>
            <a:ext cx="1399413" cy="1"/>
          </a:xfrm>
          <a:prstGeom prst="line">
            <a:avLst/>
          </a:prstGeom>
          <a:ln w="38100">
            <a:solidFill>
              <a:srgbClr val="FFFFFF"/>
            </a:solidFill>
            <a:miter/>
          </a:ln>
        </p:spPr>
        <p:txBody>
          <a:bodyPr lIns="22857" rIns="22857"/>
          <a:lstStyle/>
          <a:p>
            <a:endParaRPr/>
          </a:p>
        </p:txBody>
      </p:sp>
      <p:sp>
        <p:nvSpPr>
          <p:cNvPr id="737" name="Shape 737"/>
          <p:cNvSpPr/>
          <p:nvPr/>
        </p:nvSpPr>
        <p:spPr>
          <a:xfrm>
            <a:off x="5484306" y="2486770"/>
            <a:ext cx="1399413" cy="1"/>
          </a:xfrm>
          <a:prstGeom prst="line">
            <a:avLst/>
          </a:prstGeom>
          <a:ln w="38100">
            <a:solidFill>
              <a:srgbClr val="FFFFFF"/>
            </a:solidFill>
            <a:miter/>
          </a:ln>
        </p:spPr>
        <p:txBody>
          <a:bodyPr lIns="22857" rIns="22857"/>
          <a:lstStyle/>
          <a:p>
            <a:endParaRPr/>
          </a:p>
        </p:txBody>
      </p:sp>
      <p:sp>
        <p:nvSpPr>
          <p:cNvPr id="738" name="Shape 738"/>
          <p:cNvSpPr/>
          <p:nvPr/>
        </p:nvSpPr>
        <p:spPr>
          <a:xfrm>
            <a:off x="5358145" y="2018589"/>
            <a:ext cx="1371600" cy="421640"/>
          </a:xfrm>
          <a:prstGeom prst="rect">
            <a:avLst/>
          </a:prstGeom>
          <a:ln w="12700">
            <a:miter lim="400000"/>
          </a:ln>
        </p:spPr>
        <p:txBody>
          <a:bodyPr wrap="none" lIns="22857" rIns="22857">
            <a:spAutoFit/>
          </a:bodyPr>
          <a:lstStyle>
            <a:lvl1pPr algn="ctr">
              <a:lnSpc>
                <a:spcPts val="2600"/>
              </a:lnSpc>
              <a:defRPr sz="1400" spc="600">
                <a:solidFill>
                  <a:srgbClr val="FFFFFF"/>
                </a:solidFill>
                <a:latin typeface="Montserrat-Bold"/>
                <a:ea typeface="Montserrat-Bold"/>
                <a:cs typeface="Montserrat-Bold"/>
                <a:sym typeface="Montserrat-Bold"/>
              </a:defRPr>
            </a:lvl1pPr>
          </a:lstStyle>
          <a:p>
            <a:r>
              <a:rPr sz="700">
                <a:latin typeface="方正姚体" panose="02010601030101010101" charset="-122"/>
                <a:ea typeface="方正姚体" panose="02010601030101010101" charset="-122"/>
              </a:rPr>
              <a:t>JAMES WHITE</a:t>
            </a:r>
          </a:p>
        </p:txBody>
      </p:sp>
      <p:sp>
        <p:nvSpPr>
          <p:cNvPr id="739" name="Shape 739"/>
          <p:cNvSpPr/>
          <p:nvPr/>
        </p:nvSpPr>
        <p:spPr>
          <a:xfrm>
            <a:off x="783197" y="2907006"/>
            <a:ext cx="3131975" cy="2668270"/>
          </a:xfrm>
          <a:prstGeom prst="rect">
            <a:avLst/>
          </a:prstGeom>
          <a:ln w="12700">
            <a:miter lim="400000"/>
          </a:ln>
        </p:spPr>
        <p:txBody>
          <a:bodyPr lIns="54369" tIns="54369" rIns="54369" bIns="54369">
            <a:spAutoFit/>
          </a:bodyPr>
          <a:lstStyle/>
          <a:p>
            <a:pPr algn="just" defTabSz="1087120">
              <a:lnSpc>
                <a:spcPct val="200000"/>
              </a:lnSpc>
              <a:spcBef>
                <a:spcPts val="500"/>
              </a:spcBef>
              <a:defRPr sz="2400">
                <a:latin typeface="Poppins Light"/>
                <a:ea typeface="Poppins Light"/>
                <a:cs typeface="Poppins Light"/>
                <a:sym typeface="Poppins Light"/>
              </a:defRPr>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740" name="black-and-white-fashion-girl-model-photography-Favim.com-345959.jpg"/>
          <p:cNvPicPr>
            <a:picLocks noGrp="1" noChangeAspect="1"/>
          </p:cNvPicPr>
          <p:nvPr>
            <p:ph type="pic" idx="14"/>
          </p:nvPr>
        </p:nvPicPr>
        <p:blipFill>
          <a:blip r:embed="rId5" cstate="screen">
            <a:extLst>
              <a:ext uri="{28A0092B-C50C-407E-A947-70E740481C1C}">
                <a14:useLocalDpi xmlns:a14="http://schemas.microsoft.com/office/drawing/2010/main"/>
              </a:ext>
            </a:extLst>
          </a:blip>
          <a:srcRect/>
          <a:stretch>
            <a:fillRect/>
          </a:stretch>
        </p:blipFill>
        <p:spPr>
          <a:xfrm>
            <a:off x="1433195" y="531495"/>
            <a:ext cx="1830705" cy="1955165"/>
          </a:xfrm>
          <a:prstGeom prst="rect">
            <a:avLst/>
          </a:prstGeom>
        </p:spPr>
      </p:pic>
    </p:spTree>
    <p:custDataLst>
      <p:tags r:id="rId1"/>
    </p:custDataLst>
  </p:cSld>
  <p:clrMapOvr>
    <a:masterClrMapping/>
  </p:clrMapOvr>
  <p:transition spd="slow" advTm="13180">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cstate="screen">
            <a:duotone>
              <a:prstClr val="black"/>
              <a:schemeClr val="accent3">
                <a:tint val="45000"/>
                <a:satMod val="400000"/>
              </a:schemeClr>
            </a:duotone>
            <a:extLst>
              <a:ext uri="{BEBA8EAE-BF5A-486C-A8C5-ECC9F3942E4B}">
                <a14:imgProps xmlns:a14="http://schemas.microsoft.com/office/drawing/2010/main">
                  <a14:imgLayer r:embed="rId3">
                    <a14:imgEffect>
                      <a14:brightnessContrast bright="-30000"/>
                    </a14:imgEffect>
                  </a14:imgLayer>
                </a14:imgProps>
              </a:ext>
              <a:ext uri="{28A0092B-C50C-407E-A947-70E740481C1C}">
                <a14:useLocalDpi xmlns:a14="http://schemas.microsoft.com/office/drawing/2010/main"/>
              </a:ext>
            </a:extLst>
          </a:blip>
          <a:srcRect/>
          <a:stretch>
            <a:fillRect/>
          </a:stretch>
        </p:blipFill>
        <p:spPr>
          <a:xfrm>
            <a:off x="7855207" y="1743300"/>
            <a:ext cx="2748007" cy="3600000"/>
          </a:xfrm>
          <a:custGeom>
            <a:avLst/>
            <a:gdLst>
              <a:gd name="connsiteX0" fmla="*/ 0 w 1538884"/>
              <a:gd name="connsiteY0" fmla="*/ 0 h 2016000"/>
              <a:gd name="connsiteX1" fmla="*/ 1538884 w 1538884"/>
              <a:gd name="connsiteY1" fmla="*/ 0 h 2016000"/>
              <a:gd name="connsiteX2" fmla="*/ 1538884 w 1538884"/>
              <a:gd name="connsiteY2" fmla="*/ 2016000 h 2016000"/>
              <a:gd name="connsiteX3" fmla="*/ 0 w 1538884"/>
              <a:gd name="connsiteY3" fmla="*/ 2016000 h 2016000"/>
            </a:gdLst>
            <a:ahLst/>
            <a:cxnLst>
              <a:cxn ang="0">
                <a:pos x="connsiteX0" y="connsiteY0"/>
              </a:cxn>
              <a:cxn ang="0">
                <a:pos x="connsiteX1" y="connsiteY1"/>
              </a:cxn>
              <a:cxn ang="0">
                <a:pos x="connsiteX2" y="connsiteY2"/>
              </a:cxn>
              <a:cxn ang="0">
                <a:pos x="connsiteX3" y="connsiteY3"/>
              </a:cxn>
            </a:cxnLst>
            <a:rect l="l" t="t" r="r" b="b"/>
            <a:pathLst>
              <a:path w="1538884" h="2016000">
                <a:moveTo>
                  <a:pt x="0" y="0"/>
                </a:moveTo>
                <a:lnTo>
                  <a:pt x="1538884" y="0"/>
                </a:lnTo>
                <a:lnTo>
                  <a:pt x="1538884" y="2016000"/>
                </a:lnTo>
                <a:lnTo>
                  <a:pt x="0" y="2016000"/>
                </a:lnTo>
                <a:close/>
              </a:path>
            </a:pathLst>
          </a:custGeom>
          <a:ln w="190500">
            <a:solidFill>
              <a:schemeClr val="bg1"/>
            </a:solidFill>
            <a:miter lim="800000"/>
            <a:headEnd/>
            <a:tailEnd/>
          </a:ln>
        </p:spPr>
      </p:pic>
      <p:sp>
        <p:nvSpPr>
          <p:cNvPr id="26" name="文本框 25"/>
          <p:cNvSpPr txBox="1"/>
          <p:nvPr/>
        </p:nvSpPr>
        <p:spPr>
          <a:xfrm>
            <a:off x="8316140" y="4328548"/>
            <a:ext cx="1826142" cy="584775"/>
          </a:xfrm>
          <a:prstGeom prst="rect">
            <a:avLst/>
          </a:prstGeom>
          <a:noFill/>
        </p:spPr>
        <p:txBody>
          <a:bodyPr wrap="none" rtlCol="0">
            <a:spAutoFit/>
          </a:bodyPr>
          <a:lstStyle>
            <a:defPPr>
              <a:defRPr lang="zh-CN"/>
            </a:defPPr>
            <a:lvl1pPr>
              <a:defRPr sz="2800" b="1">
                <a:solidFill>
                  <a:srgbClr val="6E6C79"/>
                </a:solidFill>
              </a:defRPr>
            </a:lvl1pPr>
          </a:lstStyle>
          <a:p>
            <a:pPr algn="ctr"/>
            <a:r>
              <a:rPr lang="zh-CN" altLang="en-US" sz="3200" dirty="0">
                <a:solidFill>
                  <a:srgbClr val="E8EBF2"/>
                </a:solidFill>
              </a:rPr>
              <a:t>配饰饰品</a:t>
            </a:r>
          </a:p>
        </p:txBody>
      </p:sp>
      <p:sp>
        <p:nvSpPr>
          <p:cNvPr id="27" name="文本框 26"/>
          <p:cNvSpPr txBox="1"/>
          <p:nvPr/>
        </p:nvSpPr>
        <p:spPr>
          <a:xfrm>
            <a:off x="8304118" y="4797452"/>
            <a:ext cx="1850186" cy="369332"/>
          </a:xfrm>
          <a:prstGeom prst="rect">
            <a:avLst/>
          </a:prstGeom>
          <a:noFill/>
        </p:spPr>
        <p:txBody>
          <a:bodyPr wrap="none" rtlCol="0">
            <a:spAutoFit/>
          </a:bodyPr>
          <a:lstStyle>
            <a:defPPr>
              <a:defRPr lang="zh-CN"/>
            </a:defPPr>
            <a:lvl1pPr>
              <a:defRPr sz="2800" b="1">
                <a:solidFill>
                  <a:srgbClr val="6E6C79"/>
                </a:solidFill>
              </a:defRPr>
            </a:lvl1pPr>
          </a:lstStyle>
          <a:p>
            <a:pPr algn="ctr"/>
            <a:r>
              <a:rPr lang="en-US" altLang="zh-CN" sz="1800" dirty="0">
                <a:solidFill>
                  <a:srgbClr val="C1B397">
                    <a:alpha val="60000"/>
                  </a:srgbClr>
                </a:solidFill>
              </a:rPr>
              <a:t>FASHION STYLE</a:t>
            </a:r>
          </a:p>
        </p:txBody>
      </p:sp>
      <p:sp>
        <p:nvSpPr>
          <p:cNvPr id="28" name="L 形 27"/>
          <p:cNvSpPr/>
          <p:nvPr/>
        </p:nvSpPr>
        <p:spPr>
          <a:xfrm flipV="1">
            <a:off x="1955271" y="3127740"/>
            <a:ext cx="360000" cy="360000"/>
          </a:xfrm>
          <a:prstGeom prst="corner">
            <a:avLst>
              <a:gd name="adj1" fmla="val 12625"/>
              <a:gd name="adj2" fmla="val 12633"/>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032535" y="3166324"/>
            <a:ext cx="3246120" cy="701040"/>
          </a:xfrm>
          <a:prstGeom prst="rect">
            <a:avLst/>
          </a:prstGeom>
          <a:noFill/>
        </p:spPr>
        <p:txBody>
          <a:bodyPr wrap="none" rtlCol="0">
            <a:spAutoFit/>
          </a:bodyPr>
          <a:lstStyle>
            <a:defPPr>
              <a:defRPr lang="zh-CN"/>
            </a:defPPr>
            <a:lvl1pPr>
              <a:defRPr sz="2800" b="1">
                <a:solidFill>
                  <a:srgbClr val="6E6C79"/>
                </a:solidFill>
              </a:defRPr>
            </a:lvl1pPr>
          </a:lstStyle>
          <a:p>
            <a:pPr algn="l"/>
            <a:r>
              <a:rPr lang="en-US" altLang="zh-CN" sz="4000" dirty="0">
                <a:solidFill>
                  <a:schemeClr val="tx1"/>
                </a:solidFill>
              </a:rPr>
              <a:t>此处添加标题</a:t>
            </a:r>
          </a:p>
        </p:txBody>
      </p:sp>
      <p:sp>
        <p:nvSpPr>
          <p:cNvPr id="30" name="文本框 29"/>
          <p:cNvSpPr txBox="1"/>
          <p:nvPr/>
        </p:nvSpPr>
        <p:spPr>
          <a:xfrm>
            <a:off x="2032535" y="3895359"/>
            <a:ext cx="4373313" cy="307777"/>
          </a:xfrm>
          <a:prstGeom prst="rect">
            <a:avLst/>
          </a:prstGeom>
          <a:noFill/>
        </p:spPr>
        <p:txBody>
          <a:bodyPr wrap="none" rtlCol="0">
            <a:spAutoFit/>
          </a:bodyPr>
          <a:lstStyle>
            <a:defPPr>
              <a:defRPr lang="zh-CN"/>
            </a:defPPr>
            <a:lvl1pPr>
              <a:defRPr sz="2800" b="1">
                <a:solidFill>
                  <a:srgbClr val="6E6C79"/>
                </a:solidFill>
              </a:defRPr>
            </a:lvl1pPr>
          </a:lstStyle>
          <a:p>
            <a:r>
              <a:rPr lang="en-US" altLang="zh-CN" sz="1400" b="0" spc="300" dirty="0">
                <a:solidFill>
                  <a:schemeClr val="tx1"/>
                </a:solidFill>
              </a:rPr>
              <a:t>DESIGN &amp; CREATIVITY SPACE STUDIO</a:t>
            </a:r>
          </a:p>
        </p:txBody>
      </p:sp>
      <p:sp>
        <p:nvSpPr>
          <p:cNvPr id="31" name="任意多边形 30"/>
          <p:cNvSpPr/>
          <p:nvPr/>
        </p:nvSpPr>
        <p:spPr>
          <a:xfrm rot="2664103">
            <a:off x="5860744" y="2888228"/>
            <a:ext cx="421334" cy="363219"/>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20599068">
            <a:off x="4842760" y="2988952"/>
            <a:ext cx="276444" cy="238314"/>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659763">
            <a:off x="6524353" y="3080037"/>
            <a:ext cx="619331" cy="533906"/>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2525770">
            <a:off x="5454149" y="3267545"/>
            <a:ext cx="184311" cy="158889"/>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2149785" y="3886200"/>
            <a:ext cx="5705422" cy="0"/>
          </a:xfrm>
          <a:prstGeom prst="line">
            <a:avLst/>
          </a:prstGeom>
          <a:ln>
            <a:solidFill>
              <a:srgbClr val="C1B397"/>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7769777" y="3379407"/>
            <a:ext cx="179813" cy="949141"/>
          </a:xfrm>
          <a:prstGeom prst="rect">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flipH="1">
            <a:off x="5920621" y="1269688"/>
            <a:ext cx="1790376" cy="1138338"/>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6304536" y="1940512"/>
            <a:ext cx="750779" cy="477352"/>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997597" y="4370845"/>
            <a:ext cx="2238336" cy="1423155"/>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2149481" y="4797291"/>
            <a:ext cx="1168473" cy="742926"/>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0504806" y="1654439"/>
            <a:ext cx="540385" cy="1371600"/>
          </a:xfrm>
          <a:prstGeom prst="rect">
            <a:avLst/>
          </a:prstGeom>
          <a:noFill/>
        </p:spPr>
        <p:txBody>
          <a:bodyPr wrap="none" rtlCol="0">
            <a:spAutoFit/>
          </a:bodyPr>
          <a:lstStyle/>
          <a:p>
            <a:r>
              <a:rPr lang="zh-CN" altLang="en-US" sz="2800" b="1" dirty="0">
                <a:solidFill>
                  <a:srgbClr val="C1B397"/>
                </a:solidFill>
              </a:rPr>
              <a:t>过</a:t>
            </a:r>
          </a:p>
          <a:p>
            <a:r>
              <a:rPr lang="zh-CN" altLang="en-US" sz="2800" b="1" dirty="0">
                <a:solidFill>
                  <a:srgbClr val="C1B397"/>
                </a:solidFill>
              </a:rPr>
              <a:t>渡</a:t>
            </a:r>
          </a:p>
          <a:p>
            <a:r>
              <a:rPr lang="zh-CN" altLang="en-US" sz="2800" b="1" dirty="0">
                <a:solidFill>
                  <a:srgbClr val="C1B397"/>
                </a:solidFill>
              </a:rPr>
              <a:t>页</a:t>
            </a:r>
          </a:p>
        </p:txBody>
      </p:sp>
    </p:spTree>
  </p:cSld>
  <p:clrMapOvr>
    <a:masterClrMapping/>
  </p:clrMapOvr>
  <p:transition advTm="4961">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 name="Shape 791"/>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22</a:t>
            </a:fld>
            <a:endParaRPr sz="900">
              <a:latin typeface="方正姚体" panose="02010601030101010101" charset="-122"/>
              <a:ea typeface="方正姚体" panose="02010601030101010101" charset="-122"/>
            </a:endParaRPr>
          </a:p>
        </p:txBody>
      </p:sp>
      <p:sp>
        <p:nvSpPr>
          <p:cNvPr id="792" name="Shape 792"/>
          <p:cNvSpPr/>
          <p:nvPr/>
        </p:nvSpPr>
        <p:spPr>
          <a:xfrm>
            <a:off x="840344" y="144681"/>
            <a:ext cx="3266440" cy="939800"/>
          </a:xfrm>
          <a:prstGeom prst="rect">
            <a:avLst/>
          </a:prstGeom>
          <a:ln w="12700">
            <a:miter lim="400000"/>
          </a:ln>
        </p:spPr>
        <p:txBody>
          <a:bodyPr wrap="none" lIns="0" tIns="0" rIns="0" bIns="0" anchor="ctr">
            <a:spAutoFit/>
          </a:bodyPr>
          <a:lstStyle>
            <a:lvl1pPr defTabSz="4572000">
              <a:lnSpc>
                <a:spcPts val="7400"/>
              </a:lnSpc>
              <a:defRPr sz="5400" b="1" spc="500">
                <a:solidFill>
                  <a:srgbClr val="000000"/>
                </a:solidFill>
                <a:latin typeface="Poppins"/>
                <a:ea typeface="Poppins"/>
                <a:cs typeface="Poppins"/>
                <a:sym typeface="Poppins"/>
              </a:defRPr>
            </a:lvl1pPr>
          </a:lstStyle>
          <a:p>
            <a:pPr algn="l"/>
            <a:r>
              <a:rPr sz="2700">
                <a:latin typeface="方正姚体" panose="02010601030101010101" charset="-122"/>
                <a:ea typeface="方正姚体" panose="02010601030101010101" charset="-122"/>
              </a:rPr>
              <a:t>单击此处添加标题</a:t>
            </a:r>
          </a:p>
        </p:txBody>
      </p:sp>
      <p:sp>
        <p:nvSpPr>
          <p:cNvPr id="793" name="Shape 793"/>
          <p:cNvSpPr/>
          <p:nvPr/>
        </p:nvSpPr>
        <p:spPr>
          <a:xfrm>
            <a:off x="840344" y="1166471"/>
            <a:ext cx="481345" cy="1"/>
          </a:xfrm>
          <a:prstGeom prst="line">
            <a:avLst/>
          </a:prstGeom>
          <a:ln w="12700">
            <a:solidFill>
              <a:srgbClr val="7F7F7F"/>
            </a:solidFill>
            <a:miter/>
          </a:ln>
        </p:spPr>
        <p:txBody>
          <a:bodyPr lIns="22857" rIns="22857"/>
          <a:lstStyle/>
          <a:p>
            <a:endParaRPr/>
          </a:p>
        </p:txBody>
      </p:sp>
      <p:sp>
        <p:nvSpPr>
          <p:cNvPr id="794" name="Shape 794"/>
          <p:cNvSpPr/>
          <p:nvPr/>
        </p:nvSpPr>
        <p:spPr>
          <a:xfrm>
            <a:off x="9673751" y="4065970"/>
            <a:ext cx="869950" cy="243840"/>
          </a:xfrm>
          <a:prstGeom prst="rect">
            <a:avLst/>
          </a:prstGeom>
          <a:ln w="12700">
            <a:miter lim="400000"/>
          </a:ln>
        </p:spPr>
        <p:txBody>
          <a:bodyPr wrap="none" lIns="22857" rIns="22857" anchor="ctr">
            <a:spAutoFit/>
          </a:bodyPr>
          <a:lstStyle>
            <a:lvl1pPr algn="ctr">
              <a:defRPr sz="2000">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Entertainment</a:t>
            </a:r>
          </a:p>
        </p:txBody>
      </p:sp>
      <p:sp>
        <p:nvSpPr>
          <p:cNvPr id="795" name="Shape 795"/>
          <p:cNvSpPr/>
          <p:nvPr/>
        </p:nvSpPr>
        <p:spPr>
          <a:xfrm>
            <a:off x="9528971" y="3842954"/>
            <a:ext cx="1217930" cy="266700"/>
          </a:xfrm>
          <a:prstGeom prst="rect">
            <a:avLst/>
          </a:prstGeom>
          <a:ln w="12700">
            <a:miter lim="400000"/>
          </a:ln>
        </p:spPr>
        <p:txBody>
          <a:bodyPr wrap="none" lIns="22857" rIns="22857" anchor="ctr">
            <a:spAutoFit/>
          </a:bodyPr>
          <a:lstStyle>
            <a:lvl1pPr algn="ctr">
              <a:defRPr sz="2300" b="1">
                <a:solidFill>
                  <a:srgbClr val="000000"/>
                </a:solidFill>
                <a:latin typeface="Poppins SemiBold"/>
                <a:ea typeface="Poppins SemiBold"/>
                <a:cs typeface="Poppins SemiBold"/>
                <a:sym typeface="Poppins SemiBold"/>
              </a:defRPr>
            </a:lvl1pPr>
          </a:lstStyle>
          <a:p>
            <a:pPr algn="ctr"/>
            <a:r>
              <a:rPr sz="1150">
                <a:latin typeface="方正姚体" panose="02010601030101010101" charset="-122"/>
                <a:ea typeface="方正姚体" panose="02010601030101010101" charset="-122"/>
              </a:rPr>
              <a:t>单击此处添加标题</a:t>
            </a:r>
          </a:p>
        </p:txBody>
      </p:sp>
      <p:sp>
        <p:nvSpPr>
          <p:cNvPr id="796" name="Shape 796"/>
          <p:cNvSpPr/>
          <p:nvPr/>
        </p:nvSpPr>
        <p:spPr>
          <a:xfrm>
            <a:off x="9392966"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797" name="Shape 797"/>
          <p:cNvSpPr/>
          <p:nvPr/>
        </p:nvSpPr>
        <p:spPr>
          <a:xfrm>
            <a:off x="9769398"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798" name="Shape 798"/>
          <p:cNvSpPr/>
          <p:nvPr/>
        </p:nvSpPr>
        <p:spPr>
          <a:xfrm>
            <a:off x="10145830"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799" name="Shape 799"/>
          <p:cNvSpPr/>
          <p:nvPr/>
        </p:nvSpPr>
        <p:spPr>
          <a:xfrm>
            <a:off x="10522262"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0" name="Shape 800"/>
          <p:cNvSpPr/>
          <p:nvPr/>
        </p:nvSpPr>
        <p:spPr>
          <a:xfrm>
            <a:off x="7042448" y="4065970"/>
            <a:ext cx="806450" cy="243840"/>
          </a:xfrm>
          <a:prstGeom prst="rect">
            <a:avLst/>
          </a:prstGeom>
          <a:ln w="12700">
            <a:miter lim="400000"/>
          </a:ln>
        </p:spPr>
        <p:txBody>
          <a:bodyPr wrap="none" lIns="22857" rIns="22857" anchor="ctr">
            <a:spAutoFit/>
          </a:bodyPr>
          <a:lstStyle>
            <a:lvl1pPr algn="ctr">
              <a:defRPr sz="2000">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Social Media</a:t>
            </a:r>
          </a:p>
        </p:txBody>
      </p:sp>
      <p:sp>
        <p:nvSpPr>
          <p:cNvPr id="801" name="Shape 801"/>
          <p:cNvSpPr/>
          <p:nvPr/>
        </p:nvSpPr>
        <p:spPr>
          <a:xfrm>
            <a:off x="6836708" y="3842954"/>
            <a:ext cx="1217930" cy="266700"/>
          </a:xfrm>
          <a:prstGeom prst="rect">
            <a:avLst/>
          </a:prstGeom>
          <a:ln w="12700">
            <a:miter lim="400000"/>
          </a:ln>
        </p:spPr>
        <p:txBody>
          <a:bodyPr wrap="none" lIns="22857" rIns="22857" anchor="ctr">
            <a:spAutoFit/>
          </a:bodyPr>
          <a:lstStyle>
            <a:lvl1pPr algn="ctr">
              <a:defRPr sz="2300" b="1">
                <a:solidFill>
                  <a:srgbClr val="000000"/>
                </a:solidFill>
                <a:latin typeface="Poppins SemiBold"/>
                <a:ea typeface="Poppins SemiBold"/>
                <a:cs typeface="Poppins SemiBold"/>
                <a:sym typeface="Poppins SemiBold"/>
              </a:defRPr>
            </a:lvl1pPr>
          </a:lstStyle>
          <a:p>
            <a:pPr algn="ctr"/>
            <a:r>
              <a:rPr sz="1150">
                <a:latin typeface="方正姚体" panose="02010601030101010101" charset="-122"/>
                <a:ea typeface="方正姚体" panose="02010601030101010101" charset="-122"/>
              </a:rPr>
              <a:t>单击此处添加标题</a:t>
            </a:r>
          </a:p>
        </p:txBody>
      </p:sp>
      <p:sp>
        <p:nvSpPr>
          <p:cNvPr id="802" name="Shape 802"/>
          <p:cNvSpPr/>
          <p:nvPr/>
        </p:nvSpPr>
        <p:spPr>
          <a:xfrm>
            <a:off x="6729913"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3" name="Shape 803"/>
          <p:cNvSpPr/>
          <p:nvPr/>
        </p:nvSpPr>
        <p:spPr>
          <a:xfrm>
            <a:off x="7106347"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4" name="Shape 804"/>
          <p:cNvSpPr/>
          <p:nvPr/>
        </p:nvSpPr>
        <p:spPr>
          <a:xfrm>
            <a:off x="7482779"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5" name="Shape 805"/>
          <p:cNvSpPr/>
          <p:nvPr/>
        </p:nvSpPr>
        <p:spPr>
          <a:xfrm>
            <a:off x="7859211"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6" name="Shape 806"/>
          <p:cNvSpPr/>
          <p:nvPr/>
        </p:nvSpPr>
        <p:spPr>
          <a:xfrm>
            <a:off x="4472110" y="4065970"/>
            <a:ext cx="552450" cy="243840"/>
          </a:xfrm>
          <a:prstGeom prst="rect">
            <a:avLst/>
          </a:prstGeom>
          <a:ln w="12700">
            <a:miter lim="400000"/>
          </a:ln>
        </p:spPr>
        <p:txBody>
          <a:bodyPr wrap="none" lIns="22857" rIns="22857" anchor="ctr">
            <a:spAutoFit/>
          </a:bodyPr>
          <a:lstStyle>
            <a:lvl1pPr algn="ctr">
              <a:defRPr sz="2000">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Finances</a:t>
            </a:r>
          </a:p>
        </p:txBody>
      </p:sp>
      <p:sp>
        <p:nvSpPr>
          <p:cNvPr id="807" name="Shape 807"/>
          <p:cNvSpPr/>
          <p:nvPr/>
        </p:nvSpPr>
        <p:spPr>
          <a:xfrm>
            <a:off x="4139369" y="3842954"/>
            <a:ext cx="1217930" cy="266700"/>
          </a:xfrm>
          <a:prstGeom prst="rect">
            <a:avLst/>
          </a:prstGeom>
          <a:ln w="12700">
            <a:miter lim="400000"/>
          </a:ln>
        </p:spPr>
        <p:txBody>
          <a:bodyPr wrap="none" lIns="22857" rIns="22857" anchor="ctr">
            <a:spAutoFit/>
          </a:bodyPr>
          <a:lstStyle>
            <a:lvl1pPr algn="ctr">
              <a:defRPr sz="2300" b="1">
                <a:solidFill>
                  <a:srgbClr val="000000"/>
                </a:solidFill>
                <a:latin typeface="Poppins SemiBold"/>
                <a:ea typeface="Poppins SemiBold"/>
                <a:cs typeface="Poppins SemiBold"/>
                <a:sym typeface="Poppins SemiBold"/>
              </a:defRPr>
            </a:lvl1pPr>
          </a:lstStyle>
          <a:p>
            <a:pPr algn="ctr"/>
            <a:r>
              <a:rPr sz="1150">
                <a:latin typeface="方正姚体" panose="02010601030101010101" charset="-122"/>
                <a:ea typeface="方正姚体" panose="02010601030101010101" charset="-122"/>
              </a:rPr>
              <a:t>单击此处添加标题</a:t>
            </a:r>
          </a:p>
        </p:txBody>
      </p:sp>
      <p:sp>
        <p:nvSpPr>
          <p:cNvPr id="808" name="Shape 808"/>
          <p:cNvSpPr/>
          <p:nvPr/>
        </p:nvSpPr>
        <p:spPr>
          <a:xfrm>
            <a:off x="4032575"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09" name="Shape 809"/>
          <p:cNvSpPr/>
          <p:nvPr/>
        </p:nvSpPr>
        <p:spPr>
          <a:xfrm>
            <a:off x="4409006"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0" name="Shape 810"/>
          <p:cNvSpPr/>
          <p:nvPr/>
        </p:nvSpPr>
        <p:spPr>
          <a:xfrm>
            <a:off x="4785440"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1" name="Shape 811"/>
          <p:cNvSpPr/>
          <p:nvPr/>
        </p:nvSpPr>
        <p:spPr>
          <a:xfrm>
            <a:off x="5161871"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2" name="Shape 812"/>
          <p:cNvSpPr/>
          <p:nvPr/>
        </p:nvSpPr>
        <p:spPr>
          <a:xfrm>
            <a:off x="1777308" y="4065970"/>
            <a:ext cx="615950" cy="243840"/>
          </a:xfrm>
          <a:prstGeom prst="rect">
            <a:avLst/>
          </a:prstGeom>
          <a:ln w="12700">
            <a:miter lim="400000"/>
          </a:ln>
        </p:spPr>
        <p:txBody>
          <a:bodyPr wrap="none" lIns="22857" rIns="22857" anchor="ctr">
            <a:spAutoFit/>
          </a:bodyPr>
          <a:lstStyle>
            <a:lvl1pPr algn="ctr">
              <a:defRPr sz="2000">
                <a:latin typeface="Poppins Light"/>
                <a:ea typeface="Poppins Light"/>
                <a:cs typeface="Poppins Light"/>
                <a:sym typeface="Poppins Light"/>
              </a:defRPr>
            </a:lvl1pPr>
          </a:lstStyle>
          <a:p>
            <a:r>
              <a:rPr sz="1000">
                <a:latin typeface="方正姚体" panose="02010601030101010101" charset="-122"/>
                <a:ea typeface="方正姚体" panose="02010601030101010101" charset="-122"/>
              </a:rPr>
              <a:t>Marketing</a:t>
            </a:r>
          </a:p>
        </p:txBody>
      </p:sp>
      <p:sp>
        <p:nvSpPr>
          <p:cNvPr id="813" name="Shape 813"/>
          <p:cNvSpPr/>
          <p:nvPr/>
        </p:nvSpPr>
        <p:spPr>
          <a:xfrm>
            <a:off x="1476318" y="3842954"/>
            <a:ext cx="1217930" cy="266700"/>
          </a:xfrm>
          <a:prstGeom prst="rect">
            <a:avLst/>
          </a:prstGeom>
          <a:ln w="12700">
            <a:miter lim="400000"/>
          </a:ln>
        </p:spPr>
        <p:txBody>
          <a:bodyPr wrap="none" lIns="22857" rIns="22857" anchor="ctr">
            <a:spAutoFit/>
          </a:bodyPr>
          <a:lstStyle>
            <a:lvl1pPr algn="ctr">
              <a:defRPr sz="2300" b="1">
                <a:solidFill>
                  <a:srgbClr val="000000"/>
                </a:solidFill>
                <a:latin typeface="Poppins SemiBold"/>
                <a:ea typeface="Poppins SemiBold"/>
                <a:cs typeface="Poppins SemiBold"/>
                <a:sym typeface="Poppins SemiBold"/>
              </a:defRPr>
            </a:lvl1pPr>
          </a:lstStyle>
          <a:p>
            <a:pPr algn="ctr"/>
            <a:r>
              <a:rPr sz="1150">
                <a:latin typeface="方正姚体" panose="02010601030101010101" charset="-122"/>
                <a:ea typeface="方正姚体" panose="02010601030101010101" charset="-122"/>
              </a:rPr>
              <a:t>单击此处添加标题</a:t>
            </a:r>
          </a:p>
        </p:txBody>
      </p:sp>
      <p:sp>
        <p:nvSpPr>
          <p:cNvPr id="814" name="Shape 814"/>
          <p:cNvSpPr/>
          <p:nvPr/>
        </p:nvSpPr>
        <p:spPr>
          <a:xfrm>
            <a:off x="1369524"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5" name="Shape 815"/>
          <p:cNvSpPr/>
          <p:nvPr/>
        </p:nvSpPr>
        <p:spPr>
          <a:xfrm>
            <a:off x="1745956"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6" name="Shape 816"/>
          <p:cNvSpPr/>
          <p:nvPr/>
        </p:nvSpPr>
        <p:spPr>
          <a:xfrm>
            <a:off x="2122388"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817" name="Shape 817"/>
          <p:cNvSpPr/>
          <p:nvPr/>
        </p:nvSpPr>
        <p:spPr>
          <a:xfrm>
            <a:off x="2498820" y="4465321"/>
            <a:ext cx="279313" cy="279313"/>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pic>
        <p:nvPicPr>
          <p:cNvPr id="818" name="3ea8e0a1-d109-4e44-af42-8424216d8800.jpg"/>
          <p:cNvPicPr>
            <a:picLocks noGrp="1" noChangeAspect="1"/>
          </p:cNvPicPr>
          <p:nvPr>
            <p:ph type="pic" idx="14"/>
          </p:nvPr>
        </p:nvPicPr>
        <p:blipFill>
          <a:blip r:embed="rId4" cstate="screen">
            <a:extLst>
              <a:ext uri="{28A0092B-C50C-407E-A947-70E740481C1C}">
                <a14:useLocalDpi xmlns:a14="http://schemas.microsoft.com/office/drawing/2010/main"/>
              </a:ext>
            </a:extLst>
          </a:blip>
          <a:srcRect/>
          <a:stretch>
            <a:fillRect/>
          </a:stretch>
        </p:blipFill>
        <p:spPr>
          <a:xfrm>
            <a:off x="6705277" y="2098635"/>
            <a:ext cx="1467537" cy="14675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p:spPr>
      </p:pic>
      <p:pic>
        <p:nvPicPr>
          <p:cNvPr id="819" name="3ea8e0a1-d109-4e44-af42-8424216d8800.jpg"/>
          <p:cNvPicPr>
            <a:picLocks noGrp="1" noChangeAspect="1"/>
          </p:cNvPicPr>
          <p:nvPr>
            <p:ph type="pic" idx="16"/>
          </p:nvPr>
        </p:nvPicPr>
        <p:blipFill>
          <a:blip r:embed="rId4" cstate="screen">
            <a:extLst>
              <a:ext uri="{28A0092B-C50C-407E-A947-70E740481C1C}">
                <a14:useLocalDpi xmlns:a14="http://schemas.microsoft.com/office/drawing/2010/main"/>
              </a:ext>
            </a:extLst>
          </a:blip>
          <a:srcRect/>
          <a:stretch>
            <a:fillRect/>
          </a:stretch>
        </p:blipFill>
        <p:spPr>
          <a:xfrm>
            <a:off x="1344886" y="2098635"/>
            <a:ext cx="1467537" cy="14675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p:spPr>
      </p:pic>
      <p:pic>
        <p:nvPicPr>
          <p:cNvPr id="820" name="3ea8e0a1-d109-4e44-af42-8424216d8800.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9368328" y="2098635"/>
            <a:ext cx="1467537" cy="14675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p:spPr>
      </p:pic>
      <p:pic>
        <p:nvPicPr>
          <p:cNvPr id="821" name="3ea8e0a1-d109-4e44-af42-8424216d8800.jpg"/>
          <p:cNvPicPr>
            <a:picLocks noGrp="1" noChangeAspect="1"/>
          </p:cNvPicPr>
          <p:nvPr>
            <p:ph type="pic" idx="15"/>
          </p:nvPr>
        </p:nvPicPr>
        <p:blipFill>
          <a:blip r:embed="rId4" cstate="screen">
            <a:extLst>
              <a:ext uri="{28A0092B-C50C-407E-A947-70E740481C1C}">
                <a14:useLocalDpi xmlns:a14="http://schemas.microsoft.com/office/drawing/2010/main"/>
              </a:ext>
            </a:extLst>
          </a:blip>
          <a:srcRect/>
          <a:stretch>
            <a:fillRect/>
          </a:stretch>
        </p:blipFill>
        <p:spPr>
          <a:xfrm>
            <a:off x="4007937" y="2098635"/>
            <a:ext cx="1467537" cy="14675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6"/>
                  <a:pt x="0" y="10800"/>
                </a:cubicBezTo>
                <a:cubicBezTo>
                  <a:pt x="0" y="16764"/>
                  <a:pt x="4835" y="21600"/>
                  <a:pt x="10800" y="21600"/>
                </a:cubicBezTo>
                <a:cubicBezTo>
                  <a:pt x="16765" y="21600"/>
                  <a:pt x="21600" y="16764"/>
                  <a:pt x="21600" y="10800"/>
                </a:cubicBezTo>
                <a:cubicBezTo>
                  <a:pt x="21600" y="4836"/>
                  <a:pt x="16765" y="0"/>
                  <a:pt x="10800" y="0"/>
                </a:cubicBezTo>
                <a:close/>
              </a:path>
            </a:pathLst>
          </a:custGeom>
        </p:spPr>
      </p:pic>
    </p:spTree>
    <p:custDataLst>
      <p:tags r:id="rId1"/>
    </p:custDataLst>
  </p:cSld>
  <p:clrMapOvr>
    <a:masterClrMapping/>
  </p:clrMapOvr>
  <p:transition spd="slow" advTm="4180">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 name="Shape 842"/>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23</a:t>
            </a:fld>
            <a:endParaRPr sz="900">
              <a:latin typeface="方正姚体" panose="02010601030101010101" charset="-122"/>
              <a:ea typeface="方正姚体" panose="02010601030101010101" charset="-122"/>
            </a:endParaRPr>
          </a:p>
        </p:txBody>
      </p:sp>
      <p:sp>
        <p:nvSpPr>
          <p:cNvPr id="843" name="Shape 843"/>
          <p:cNvSpPr/>
          <p:nvPr/>
        </p:nvSpPr>
        <p:spPr>
          <a:xfrm rot="2001368">
            <a:off x="1290145" y="-39697"/>
            <a:ext cx="5865300" cy="7313898"/>
          </a:xfrm>
          <a:custGeom>
            <a:avLst/>
            <a:gdLst/>
            <a:ahLst/>
            <a:cxnLst>
              <a:cxn ang="0">
                <a:pos x="wd2" y="hd2"/>
              </a:cxn>
              <a:cxn ang="5400000">
                <a:pos x="wd2" y="hd2"/>
              </a:cxn>
              <a:cxn ang="10800000">
                <a:pos x="wd2" y="hd2"/>
              </a:cxn>
              <a:cxn ang="16200000">
                <a:pos x="wd2" y="hd2"/>
              </a:cxn>
            </a:cxnLst>
            <a:rect l="0" t="0" r="r" b="b"/>
            <a:pathLst>
              <a:path w="21552" h="21518" extrusionOk="0">
                <a:moveTo>
                  <a:pt x="21025" y="13665"/>
                </a:moveTo>
                <a:close/>
                <a:moveTo>
                  <a:pt x="21549" y="13841"/>
                </a:moveTo>
                <a:cubicBezTo>
                  <a:pt x="21523" y="13808"/>
                  <a:pt x="21385" y="13888"/>
                  <a:pt x="21354" y="13872"/>
                </a:cubicBezTo>
                <a:cubicBezTo>
                  <a:pt x="21385" y="13872"/>
                  <a:pt x="21354" y="13712"/>
                  <a:pt x="21216" y="13808"/>
                </a:cubicBezTo>
                <a:cubicBezTo>
                  <a:pt x="21163" y="13857"/>
                  <a:pt x="21109" y="13826"/>
                  <a:pt x="21216" y="13761"/>
                </a:cubicBezTo>
                <a:cubicBezTo>
                  <a:pt x="21274" y="13727"/>
                  <a:pt x="21354" y="13761"/>
                  <a:pt x="21300" y="13712"/>
                </a:cubicBezTo>
                <a:cubicBezTo>
                  <a:pt x="21247" y="13665"/>
                  <a:pt x="21109" y="13808"/>
                  <a:pt x="20998" y="13777"/>
                </a:cubicBezTo>
                <a:cubicBezTo>
                  <a:pt x="20972" y="13777"/>
                  <a:pt x="20998" y="13681"/>
                  <a:pt x="21025" y="13665"/>
                </a:cubicBezTo>
                <a:cubicBezTo>
                  <a:pt x="20972" y="13665"/>
                  <a:pt x="20776" y="13616"/>
                  <a:pt x="20776" y="13616"/>
                </a:cubicBezTo>
                <a:cubicBezTo>
                  <a:pt x="20776" y="13616"/>
                  <a:pt x="20803" y="13600"/>
                  <a:pt x="20803" y="13585"/>
                </a:cubicBezTo>
                <a:cubicBezTo>
                  <a:pt x="20803" y="13585"/>
                  <a:pt x="20723" y="13600"/>
                  <a:pt x="20723" y="13585"/>
                </a:cubicBezTo>
                <a:cubicBezTo>
                  <a:pt x="20696" y="13567"/>
                  <a:pt x="20696" y="13520"/>
                  <a:pt x="20638" y="13505"/>
                </a:cubicBezTo>
                <a:cubicBezTo>
                  <a:pt x="20558" y="13471"/>
                  <a:pt x="20336" y="13487"/>
                  <a:pt x="20283" y="13487"/>
                </a:cubicBezTo>
                <a:cubicBezTo>
                  <a:pt x="20252" y="13487"/>
                  <a:pt x="20172" y="13471"/>
                  <a:pt x="20198" y="13456"/>
                </a:cubicBezTo>
                <a:cubicBezTo>
                  <a:pt x="20225" y="13440"/>
                  <a:pt x="20474" y="13471"/>
                  <a:pt x="20612" y="13456"/>
                </a:cubicBezTo>
                <a:cubicBezTo>
                  <a:pt x="20558" y="13440"/>
                  <a:pt x="20527" y="13375"/>
                  <a:pt x="20527" y="13375"/>
                </a:cubicBezTo>
                <a:cubicBezTo>
                  <a:pt x="20447" y="13360"/>
                  <a:pt x="20336" y="13424"/>
                  <a:pt x="20363" y="13360"/>
                </a:cubicBezTo>
                <a:cubicBezTo>
                  <a:pt x="20114" y="13471"/>
                  <a:pt x="19700" y="13344"/>
                  <a:pt x="19372" y="13406"/>
                </a:cubicBezTo>
                <a:cubicBezTo>
                  <a:pt x="19287" y="13424"/>
                  <a:pt x="20114" y="13424"/>
                  <a:pt x="20114" y="13440"/>
                </a:cubicBezTo>
                <a:cubicBezTo>
                  <a:pt x="20114" y="13440"/>
                  <a:pt x="19976" y="13424"/>
                  <a:pt x="20007" y="13471"/>
                </a:cubicBezTo>
                <a:cubicBezTo>
                  <a:pt x="19976" y="13456"/>
                  <a:pt x="20172" y="13487"/>
                  <a:pt x="20172" y="13487"/>
                </a:cubicBezTo>
                <a:cubicBezTo>
                  <a:pt x="20172" y="13505"/>
                  <a:pt x="19456" y="13487"/>
                  <a:pt x="19536" y="13505"/>
                </a:cubicBezTo>
                <a:cubicBezTo>
                  <a:pt x="19594" y="13520"/>
                  <a:pt x="20145" y="13487"/>
                  <a:pt x="20252" y="13505"/>
                </a:cubicBezTo>
                <a:lnTo>
                  <a:pt x="20363" y="13536"/>
                </a:lnTo>
                <a:cubicBezTo>
                  <a:pt x="20336" y="13551"/>
                  <a:pt x="19260" y="13536"/>
                  <a:pt x="18878" y="13536"/>
                </a:cubicBezTo>
                <a:cubicBezTo>
                  <a:pt x="18407" y="13536"/>
                  <a:pt x="17692" y="13551"/>
                  <a:pt x="17416" y="13536"/>
                </a:cubicBezTo>
                <a:cubicBezTo>
                  <a:pt x="15429" y="13487"/>
                  <a:pt x="12869" y="13375"/>
                  <a:pt x="11518" y="13230"/>
                </a:cubicBezTo>
                <a:cubicBezTo>
                  <a:pt x="11438" y="13230"/>
                  <a:pt x="11274" y="13264"/>
                  <a:pt x="11163" y="13199"/>
                </a:cubicBezTo>
                <a:cubicBezTo>
                  <a:pt x="11189" y="13199"/>
                  <a:pt x="11163" y="13134"/>
                  <a:pt x="11163" y="13119"/>
                </a:cubicBezTo>
                <a:cubicBezTo>
                  <a:pt x="11136" y="13119"/>
                  <a:pt x="11136" y="13119"/>
                  <a:pt x="11136" y="13119"/>
                </a:cubicBezTo>
                <a:lnTo>
                  <a:pt x="11163" y="13119"/>
                </a:lnTo>
                <a:cubicBezTo>
                  <a:pt x="11189" y="13119"/>
                  <a:pt x="11274" y="13085"/>
                  <a:pt x="11163" y="13085"/>
                </a:cubicBezTo>
                <a:cubicBezTo>
                  <a:pt x="11163" y="13103"/>
                  <a:pt x="11136" y="13103"/>
                  <a:pt x="11163" y="13085"/>
                </a:cubicBezTo>
                <a:cubicBezTo>
                  <a:pt x="12789" y="12542"/>
                  <a:pt x="14220" y="12076"/>
                  <a:pt x="15323" y="11338"/>
                </a:cubicBezTo>
                <a:cubicBezTo>
                  <a:pt x="15763" y="11048"/>
                  <a:pt x="16012" y="10807"/>
                  <a:pt x="16203" y="10406"/>
                </a:cubicBezTo>
                <a:cubicBezTo>
                  <a:pt x="16260" y="10294"/>
                  <a:pt x="16314" y="10180"/>
                  <a:pt x="16367" y="10054"/>
                </a:cubicBezTo>
                <a:cubicBezTo>
                  <a:pt x="16452" y="9909"/>
                  <a:pt x="16589" y="9764"/>
                  <a:pt x="16643" y="9603"/>
                </a:cubicBezTo>
                <a:cubicBezTo>
                  <a:pt x="16643" y="9572"/>
                  <a:pt x="16643" y="9538"/>
                  <a:pt x="16643" y="9507"/>
                </a:cubicBezTo>
                <a:cubicBezTo>
                  <a:pt x="16700" y="9334"/>
                  <a:pt x="16838" y="9204"/>
                  <a:pt x="16918" y="9013"/>
                </a:cubicBezTo>
                <a:cubicBezTo>
                  <a:pt x="16945" y="8964"/>
                  <a:pt x="16918" y="8901"/>
                  <a:pt x="16945" y="8837"/>
                </a:cubicBezTo>
                <a:cubicBezTo>
                  <a:pt x="17003" y="8707"/>
                  <a:pt x="17225" y="8580"/>
                  <a:pt x="17194" y="8451"/>
                </a:cubicBezTo>
                <a:cubicBezTo>
                  <a:pt x="17167" y="8402"/>
                  <a:pt x="17114" y="8467"/>
                  <a:pt x="17140" y="8386"/>
                </a:cubicBezTo>
                <a:cubicBezTo>
                  <a:pt x="17140" y="8386"/>
                  <a:pt x="17194" y="8435"/>
                  <a:pt x="17225" y="8417"/>
                </a:cubicBezTo>
                <a:cubicBezTo>
                  <a:pt x="17278" y="8371"/>
                  <a:pt x="17167" y="8130"/>
                  <a:pt x="17194" y="8000"/>
                </a:cubicBezTo>
                <a:cubicBezTo>
                  <a:pt x="17194" y="7969"/>
                  <a:pt x="17278" y="7920"/>
                  <a:pt x="17305" y="7874"/>
                </a:cubicBezTo>
                <a:cubicBezTo>
                  <a:pt x="17305" y="7840"/>
                  <a:pt x="17278" y="7793"/>
                  <a:pt x="17305" y="7775"/>
                </a:cubicBezTo>
                <a:cubicBezTo>
                  <a:pt x="17332" y="7713"/>
                  <a:pt x="17389" y="7679"/>
                  <a:pt x="17416" y="7648"/>
                </a:cubicBezTo>
                <a:cubicBezTo>
                  <a:pt x="17416" y="7664"/>
                  <a:pt x="17332" y="7633"/>
                  <a:pt x="17332" y="7633"/>
                </a:cubicBezTo>
                <a:cubicBezTo>
                  <a:pt x="17305" y="7599"/>
                  <a:pt x="17443" y="7503"/>
                  <a:pt x="17469" y="7519"/>
                </a:cubicBezTo>
                <a:cubicBezTo>
                  <a:pt x="17443" y="7503"/>
                  <a:pt x="17469" y="7615"/>
                  <a:pt x="17443" y="7633"/>
                </a:cubicBezTo>
                <a:cubicBezTo>
                  <a:pt x="17527" y="7584"/>
                  <a:pt x="17527" y="7439"/>
                  <a:pt x="17580" y="7377"/>
                </a:cubicBezTo>
                <a:cubicBezTo>
                  <a:pt x="17665" y="7263"/>
                  <a:pt x="18020" y="6991"/>
                  <a:pt x="17994" y="6830"/>
                </a:cubicBezTo>
                <a:cubicBezTo>
                  <a:pt x="17994" y="6815"/>
                  <a:pt x="17940" y="6815"/>
                  <a:pt x="17940" y="6797"/>
                </a:cubicBezTo>
                <a:cubicBezTo>
                  <a:pt x="17940" y="6766"/>
                  <a:pt x="17994" y="6701"/>
                  <a:pt x="18020" y="6670"/>
                </a:cubicBezTo>
                <a:cubicBezTo>
                  <a:pt x="18020" y="6654"/>
                  <a:pt x="18020" y="6636"/>
                  <a:pt x="18020" y="6636"/>
                </a:cubicBezTo>
                <a:cubicBezTo>
                  <a:pt x="18020" y="6636"/>
                  <a:pt x="18020" y="6636"/>
                  <a:pt x="18078" y="6621"/>
                </a:cubicBezTo>
                <a:cubicBezTo>
                  <a:pt x="18243" y="6525"/>
                  <a:pt x="18407" y="6074"/>
                  <a:pt x="18354" y="5802"/>
                </a:cubicBezTo>
                <a:cubicBezTo>
                  <a:pt x="18327" y="5738"/>
                  <a:pt x="18243" y="5642"/>
                  <a:pt x="18158" y="5546"/>
                </a:cubicBezTo>
                <a:cubicBezTo>
                  <a:pt x="17940" y="5336"/>
                  <a:pt x="17803" y="5225"/>
                  <a:pt x="17469" y="5080"/>
                </a:cubicBezTo>
                <a:cubicBezTo>
                  <a:pt x="16892" y="4808"/>
                  <a:pt x="15980" y="4583"/>
                  <a:pt x="15158" y="4438"/>
                </a:cubicBezTo>
                <a:cubicBezTo>
                  <a:pt x="14852" y="4373"/>
                  <a:pt x="14523" y="4342"/>
                  <a:pt x="14194" y="4309"/>
                </a:cubicBezTo>
                <a:cubicBezTo>
                  <a:pt x="13447" y="4231"/>
                  <a:pt x="12816" y="4133"/>
                  <a:pt x="12096" y="4086"/>
                </a:cubicBezTo>
                <a:cubicBezTo>
                  <a:pt x="11714" y="4052"/>
                  <a:pt x="11216" y="4006"/>
                  <a:pt x="10940" y="3990"/>
                </a:cubicBezTo>
                <a:cubicBezTo>
                  <a:pt x="10692" y="3972"/>
                  <a:pt x="10474" y="3972"/>
                  <a:pt x="10474" y="3925"/>
                </a:cubicBezTo>
                <a:cubicBezTo>
                  <a:pt x="10443" y="3892"/>
                  <a:pt x="10665" y="3845"/>
                  <a:pt x="10749" y="3765"/>
                </a:cubicBezTo>
                <a:cubicBezTo>
                  <a:pt x="10803" y="3716"/>
                  <a:pt x="10692" y="3765"/>
                  <a:pt x="10776" y="3700"/>
                </a:cubicBezTo>
                <a:cubicBezTo>
                  <a:pt x="10967" y="3589"/>
                  <a:pt x="11216" y="3524"/>
                  <a:pt x="11300" y="3426"/>
                </a:cubicBezTo>
                <a:cubicBezTo>
                  <a:pt x="11163" y="3475"/>
                  <a:pt x="10829" y="3651"/>
                  <a:pt x="11052" y="3509"/>
                </a:cubicBezTo>
                <a:cubicBezTo>
                  <a:pt x="11216" y="3410"/>
                  <a:pt x="11603" y="3203"/>
                  <a:pt x="11740" y="3123"/>
                </a:cubicBezTo>
                <a:cubicBezTo>
                  <a:pt x="11878" y="3058"/>
                  <a:pt x="11905" y="3058"/>
                  <a:pt x="11989" y="2978"/>
                </a:cubicBezTo>
                <a:cubicBezTo>
                  <a:pt x="12154" y="2753"/>
                  <a:pt x="11603" y="3219"/>
                  <a:pt x="11518" y="3074"/>
                </a:cubicBezTo>
                <a:cubicBezTo>
                  <a:pt x="11518" y="3027"/>
                  <a:pt x="11794" y="2947"/>
                  <a:pt x="11740" y="2913"/>
                </a:cubicBezTo>
                <a:cubicBezTo>
                  <a:pt x="11687" y="2867"/>
                  <a:pt x="11407" y="3089"/>
                  <a:pt x="11380" y="3027"/>
                </a:cubicBezTo>
                <a:cubicBezTo>
                  <a:pt x="11380" y="2978"/>
                  <a:pt x="11714" y="2848"/>
                  <a:pt x="11767" y="2817"/>
                </a:cubicBezTo>
                <a:cubicBezTo>
                  <a:pt x="11794" y="2802"/>
                  <a:pt x="11932" y="2672"/>
                  <a:pt x="12016" y="2626"/>
                </a:cubicBezTo>
                <a:cubicBezTo>
                  <a:pt x="12016" y="2608"/>
                  <a:pt x="12127" y="2592"/>
                  <a:pt x="12096" y="2577"/>
                </a:cubicBezTo>
                <a:cubicBezTo>
                  <a:pt x="12043" y="2545"/>
                  <a:pt x="11545" y="2848"/>
                  <a:pt x="11492" y="2753"/>
                </a:cubicBezTo>
                <a:cubicBezTo>
                  <a:pt x="11492" y="2722"/>
                  <a:pt x="11714" y="2608"/>
                  <a:pt x="11767" y="2592"/>
                </a:cubicBezTo>
                <a:cubicBezTo>
                  <a:pt x="11932" y="2496"/>
                  <a:pt x="11989" y="2447"/>
                  <a:pt x="12154" y="2367"/>
                </a:cubicBezTo>
                <a:cubicBezTo>
                  <a:pt x="12345" y="2271"/>
                  <a:pt x="12069" y="2336"/>
                  <a:pt x="11932" y="2416"/>
                </a:cubicBezTo>
                <a:cubicBezTo>
                  <a:pt x="11932" y="2416"/>
                  <a:pt x="11932" y="2432"/>
                  <a:pt x="11905" y="2432"/>
                </a:cubicBezTo>
                <a:cubicBezTo>
                  <a:pt x="11905" y="2432"/>
                  <a:pt x="11905" y="2447"/>
                  <a:pt x="11878" y="2447"/>
                </a:cubicBezTo>
                <a:cubicBezTo>
                  <a:pt x="11878" y="2447"/>
                  <a:pt x="11878" y="2465"/>
                  <a:pt x="11852" y="2465"/>
                </a:cubicBezTo>
                <a:cubicBezTo>
                  <a:pt x="11852" y="2512"/>
                  <a:pt x="11740" y="2447"/>
                  <a:pt x="11852" y="2465"/>
                </a:cubicBezTo>
                <a:cubicBezTo>
                  <a:pt x="11852" y="2447"/>
                  <a:pt x="11852" y="2447"/>
                  <a:pt x="11878" y="2447"/>
                </a:cubicBezTo>
                <a:cubicBezTo>
                  <a:pt x="11878" y="2432"/>
                  <a:pt x="11878" y="2432"/>
                  <a:pt x="11905" y="2432"/>
                </a:cubicBezTo>
                <a:cubicBezTo>
                  <a:pt x="11905" y="2416"/>
                  <a:pt x="11905" y="2416"/>
                  <a:pt x="11932" y="2416"/>
                </a:cubicBezTo>
                <a:cubicBezTo>
                  <a:pt x="11989" y="2367"/>
                  <a:pt x="12069" y="2336"/>
                  <a:pt x="12127" y="2287"/>
                </a:cubicBezTo>
                <a:cubicBezTo>
                  <a:pt x="11878" y="2351"/>
                  <a:pt x="11905" y="2336"/>
                  <a:pt x="11714" y="2432"/>
                </a:cubicBezTo>
                <a:cubicBezTo>
                  <a:pt x="11327" y="2626"/>
                  <a:pt x="11767" y="2367"/>
                  <a:pt x="11852" y="2305"/>
                </a:cubicBezTo>
                <a:cubicBezTo>
                  <a:pt x="12016" y="2175"/>
                  <a:pt x="11603" y="2367"/>
                  <a:pt x="11465" y="2432"/>
                </a:cubicBezTo>
                <a:cubicBezTo>
                  <a:pt x="11465" y="2432"/>
                  <a:pt x="11105" y="2641"/>
                  <a:pt x="11052" y="2608"/>
                </a:cubicBezTo>
                <a:cubicBezTo>
                  <a:pt x="11025" y="2592"/>
                  <a:pt x="11576" y="2351"/>
                  <a:pt x="11656" y="2320"/>
                </a:cubicBezTo>
                <a:cubicBezTo>
                  <a:pt x="11852" y="2224"/>
                  <a:pt x="11518" y="2336"/>
                  <a:pt x="11465" y="2351"/>
                </a:cubicBezTo>
                <a:cubicBezTo>
                  <a:pt x="11380" y="2385"/>
                  <a:pt x="11274" y="2447"/>
                  <a:pt x="11216" y="2432"/>
                </a:cubicBezTo>
                <a:cubicBezTo>
                  <a:pt x="11243" y="2432"/>
                  <a:pt x="11354" y="2320"/>
                  <a:pt x="11300" y="2351"/>
                </a:cubicBezTo>
                <a:cubicBezTo>
                  <a:pt x="11354" y="2320"/>
                  <a:pt x="11740" y="2126"/>
                  <a:pt x="11852" y="2064"/>
                </a:cubicBezTo>
                <a:cubicBezTo>
                  <a:pt x="11958" y="1999"/>
                  <a:pt x="11878" y="2015"/>
                  <a:pt x="11714" y="2046"/>
                </a:cubicBezTo>
                <a:cubicBezTo>
                  <a:pt x="11354" y="2126"/>
                  <a:pt x="10692" y="2432"/>
                  <a:pt x="10416" y="2527"/>
                </a:cubicBezTo>
                <a:cubicBezTo>
                  <a:pt x="10003" y="2657"/>
                  <a:pt x="10612" y="2351"/>
                  <a:pt x="10638" y="2336"/>
                </a:cubicBezTo>
                <a:cubicBezTo>
                  <a:pt x="10829" y="2256"/>
                  <a:pt x="10967" y="2224"/>
                  <a:pt x="11078" y="2144"/>
                </a:cubicBezTo>
                <a:cubicBezTo>
                  <a:pt x="10723" y="2240"/>
                  <a:pt x="11216" y="2015"/>
                  <a:pt x="11300" y="1968"/>
                </a:cubicBezTo>
                <a:cubicBezTo>
                  <a:pt x="11492" y="1885"/>
                  <a:pt x="11656" y="1823"/>
                  <a:pt x="11687" y="1774"/>
                </a:cubicBezTo>
                <a:cubicBezTo>
                  <a:pt x="11492" y="1805"/>
                  <a:pt x="11438" y="1903"/>
                  <a:pt x="11274" y="1934"/>
                </a:cubicBezTo>
                <a:cubicBezTo>
                  <a:pt x="11243" y="1934"/>
                  <a:pt x="11189" y="1919"/>
                  <a:pt x="11163" y="1934"/>
                </a:cubicBezTo>
                <a:cubicBezTo>
                  <a:pt x="10914" y="2015"/>
                  <a:pt x="10665" y="2175"/>
                  <a:pt x="10389" y="2287"/>
                </a:cubicBezTo>
                <a:cubicBezTo>
                  <a:pt x="10278" y="2320"/>
                  <a:pt x="10140" y="2385"/>
                  <a:pt x="10034" y="2432"/>
                </a:cubicBezTo>
                <a:cubicBezTo>
                  <a:pt x="9785" y="2496"/>
                  <a:pt x="10060" y="2367"/>
                  <a:pt x="10114" y="2351"/>
                </a:cubicBezTo>
                <a:cubicBezTo>
                  <a:pt x="10443" y="2206"/>
                  <a:pt x="10829" y="2046"/>
                  <a:pt x="11136" y="1919"/>
                </a:cubicBezTo>
                <a:cubicBezTo>
                  <a:pt x="11300" y="1854"/>
                  <a:pt x="11407" y="1839"/>
                  <a:pt x="11545" y="1758"/>
                </a:cubicBezTo>
                <a:cubicBezTo>
                  <a:pt x="11576" y="1743"/>
                  <a:pt x="11576" y="1694"/>
                  <a:pt x="11656" y="1647"/>
                </a:cubicBezTo>
                <a:cubicBezTo>
                  <a:pt x="11656" y="1647"/>
                  <a:pt x="11794" y="1613"/>
                  <a:pt x="11767" y="1598"/>
                </a:cubicBezTo>
                <a:cubicBezTo>
                  <a:pt x="11740" y="1582"/>
                  <a:pt x="11407" y="1694"/>
                  <a:pt x="11380" y="1709"/>
                </a:cubicBezTo>
                <a:cubicBezTo>
                  <a:pt x="11163" y="1789"/>
                  <a:pt x="11136" y="1854"/>
                  <a:pt x="10914" y="1870"/>
                </a:cubicBezTo>
                <a:cubicBezTo>
                  <a:pt x="10856" y="1919"/>
                  <a:pt x="10665" y="2030"/>
                  <a:pt x="10612" y="1999"/>
                </a:cubicBezTo>
                <a:cubicBezTo>
                  <a:pt x="10612" y="1999"/>
                  <a:pt x="10914" y="1854"/>
                  <a:pt x="10914" y="1870"/>
                </a:cubicBezTo>
                <a:cubicBezTo>
                  <a:pt x="10994" y="1823"/>
                  <a:pt x="11243" y="1709"/>
                  <a:pt x="11380" y="1629"/>
                </a:cubicBezTo>
                <a:cubicBezTo>
                  <a:pt x="11518" y="1549"/>
                  <a:pt x="11025" y="1789"/>
                  <a:pt x="10940" y="1789"/>
                </a:cubicBezTo>
                <a:cubicBezTo>
                  <a:pt x="10940" y="1789"/>
                  <a:pt x="10914" y="1758"/>
                  <a:pt x="10856" y="1774"/>
                </a:cubicBezTo>
                <a:cubicBezTo>
                  <a:pt x="10829" y="1789"/>
                  <a:pt x="10723" y="1903"/>
                  <a:pt x="10665" y="1854"/>
                </a:cubicBezTo>
                <a:cubicBezTo>
                  <a:pt x="10638" y="1789"/>
                  <a:pt x="10940" y="1709"/>
                  <a:pt x="11025" y="1663"/>
                </a:cubicBezTo>
                <a:cubicBezTo>
                  <a:pt x="11136" y="1598"/>
                  <a:pt x="10856" y="1694"/>
                  <a:pt x="10803" y="1709"/>
                </a:cubicBezTo>
                <a:cubicBezTo>
                  <a:pt x="10665" y="1758"/>
                  <a:pt x="10638" y="1805"/>
                  <a:pt x="10527" y="1805"/>
                </a:cubicBezTo>
                <a:cubicBezTo>
                  <a:pt x="10443" y="1805"/>
                  <a:pt x="10389" y="1839"/>
                  <a:pt x="10252" y="1903"/>
                </a:cubicBezTo>
                <a:cubicBezTo>
                  <a:pt x="10172" y="1934"/>
                  <a:pt x="9976" y="2015"/>
                  <a:pt x="10003" y="1984"/>
                </a:cubicBezTo>
                <a:cubicBezTo>
                  <a:pt x="9976" y="1999"/>
                  <a:pt x="10198" y="1885"/>
                  <a:pt x="10198" y="1885"/>
                </a:cubicBezTo>
                <a:cubicBezTo>
                  <a:pt x="10140" y="1870"/>
                  <a:pt x="9647" y="2111"/>
                  <a:pt x="9509" y="2079"/>
                </a:cubicBezTo>
                <a:cubicBezTo>
                  <a:pt x="9483" y="2079"/>
                  <a:pt x="9536" y="2030"/>
                  <a:pt x="9536" y="2030"/>
                </a:cubicBezTo>
                <a:cubicBezTo>
                  <a:pt x="9340" y="2064"/>
                  <a:pt x="9149" y="2160"/>
                  <a:pt x="8958" y="2240"/>
                </a:cubicBezTo>
                <a:cubicBezTo>
                  <a:pt x="8460" y="2416"/>
                  <a:pt x="7936" y="2608"/>
                  <a:pt x="7358" y="2786"/>
                </a:cubicBezTo>
                <a:cubicBezTo>
                  <a:pt x="7385" y="2768"/>
                  <a:pt x="7220" y="2833"/>
                  <a:pt x="7194" y="2817"/>
                </a:cubicBezTo>
                <a:cubicBezTo>
                  <a:pt x="7194" y="2786"/>
                  <a:pt x="7358" y="2737"/>
                  <a:pt x="7358" y="2722"/>
                </a:cubicBezTo>
                <a:cubicBezTo>
                  <a:pt x="7358" y="2722"/>
                  <a:pt x="7332" y="2706"/>
                  <a:pt x="7358" y="2706"/>
                </a:cubicBezTo>
                <a:cubicBezTo>
                  <a:pt x="7443" y="2657"/>
                  <a:pt x="7660" y="2592"/>
                  <a:pt x="7856" y="2527"/>
                </a:cubicBezTo>
                <a:cubicBezTo>
                  <a:pt x="8020" y="2465"/>
                  <a:pt x="8212" y="2351"/>
                  <a:pt x="8323" y="2351"/>
                </a:cubicBezTo>
                <a:cubicBezTo>
                  <a:pt x="8323" y="2351"/>
                  <a:pt x="8323" y="2385"/>
                  <a:pt x="8349" y="2385"/>
                </a:cubicBezTo>
                <a:cubicBezTo>
                  <a:pt x="8349" y="2385"/>
                  <a:pt x="8349" y="2320"/>
                  <a:pt x="8380" y="2320"/>
                </a:cubicBezTo>
                <a:cubicBezTo>
                  <a:pt x="8434" y="2287"/>
                  <a:pt x="8545" y="2287"/>
                  <a:pt x="8625" y="2256"/>
                </a:cubicBezTo>
                <a:cubicBezTo>
                  <a:pt x="9096" y="2095"/>
                  <a:pt x="9589" y="1885"/>
                  <a:pt x="10060" y="1694"/>
                </a:cubicBezTo>
                <a:cubicBezTo>
                  <a:pt x="9838" y="1743"/>
                  <a:pt x="9838" y="1743"/>
                  <a:pt x="10034" y="1647"/>
                </a:cubicBezTo>
                <a:cubicBezTo>
                  <a:pt x="9949" y="1678"/>
                  <a:pt x="9812" y="1694"/>
                  <a:pt x="9923" y="1629"/>
                </a:cubicBezTo>
                <a:cubicBezTo>
                  <a:pt x="9812" y="1629"/>
                  <a:pt x="9812" y="1678"/>
                  <a:pt x="9727" y="1678"/>
                </a:cubicBezTo>
                <a:cubicBezTo>
                  <a:pt x="9727" y="1725"/>
                  <a:pt x="9620" y="1663"/>
                  <a:pt x="9727" y="1678"/>
                </a:cubicBezTo>
                <a:cubicBezTo>
                  <a:pt x="10087" y="1502"/>
                  <a:pt x="10856" y="1277"/>
                  <a:pt x="11300" y="1036"/>
                </a:cubicBezTo>
                <a:cubicBezTo>
                  <a:pt x="11518" y="940"/>
                  <a:pt x="11189" y="1052"/>
                  <a:pt x="11105" y="1085"/>
                </a:cubicBezTo>
                <a:cubicBezTo>
                  <a:pt x="10940" y="1163"/>
                  <a:pt x="10887" y="1181"/>
                  <a:pt x="10723" y="1212"/>
                </a:cubicBezTo>
                <a:cubicBezTo>
                  <a:pt x="10692" y="1261"/>
                  <a:pt x="10612" y="1277"/>
                  <a:pt x="10500" y="1308"/>
                </a:cubicBezTo>
                <a:cubicBezTo>
                  <a:pt x="10443" y="1342"/>
                  <a:pt x="10172" y="1422"/>
                  <a:pt x="10305" y="1357"/>
                </a:cubicBezTo>
                <a:cubicBezTo>
                  <a:pt x="10443" y="1292"/>
                  <a:pt x="10638" y="1261"/>
                  <a:pt x="10723" y="1212"/>
                </a:cubicBezTo>
                <a:cubicBezTo>
                  <a:pt x="10803" y="1163"/>
                  <a:pt x="10887" y="1163"/>
                  <a:pt x="10994" y="1101"/>
                </a:cubicBezTo>
                <a:cubicBezTo>
                  <a:pt x="11052" y="1085"/>
                  <a:pt x="11243" y="987"/>
                  <a:pt x="11189" y="971"/>
                </a:cubicBezTo>
                <a:cubicBezTo>
                  <a:pt x="11136" y="971"/>
                  <a:pt x="10803" y="1163"/>
                  <a:pt x="10723" y="1181"/>
                </a:cubicBezTo>
                <a:cubicBezTo>
                  <a:pt x="10527" y="1261"/>
                  <a:pt x="10363" y="1326"/>
                  <a:pt x="10225" y="1357"/>
                </a:cubicBezTo>
                <a:cubicBezTo>
                  <a:pt x="10198" y="1373"/>
                  <a:pt x="10172" y="1388"/>
                  <a:pt x="10140" y="1388"/>
                </a:cubicBezTo>
                <a:cubicBezTo>
                  <a:pt x="10114" y="1406"/>
                  <a:pt x="10087" y="1422"/>
                  <a:pt x="10060" y="1422"/>
                </a:cubicBezTo>
                <a:cubicBezTo>
                  <a:pt x="10034" y="1437"/>
                  <a:pt x="10034" y="1437"/>
                  <a:pt x="10003" y="1437"/>
                </a:cubicBezTo>
                <a:cubicBezTo>
                  <a:pt x="10003" y="1453"/>
                  <a:pt x="9949" y="1453"/>
                  <a:pt x="10003" y="1437"/>
                </a:cubicBezTo>
                <a:cubicBezTo>
                  <a:pt x="10003" y="1422"/>
                  <a:pt x="10003" y="1422"/>
                  <a:pt x="10060" y="1422"/>
                </a:cubicBezTo>
                <a:cubicBezTo>
                  <a:pt x="10060" y="1406"/>
                  <a:pt x="10087" y="1388"/>
                  <a:pt x="10140" y="1388"/>
                </a:cubicBezTo>
                <a:cubicBezTo>
                  <a:pt x="10140" y="1373"/>
                  <a:pt x="10172" y="1357"/>
                  <a:pt x="10225" y="1357"/>
                </a:cubicBezTo>
                <a:cubicBezTo>
                  <a:pt x="10443" y="1243"/>
                  <a:pt x="10803" y="1132"/>
                  <a:pt x="11052" y="987"/>
                </a:cubicBezTo>
                <a:cubicBezTo>
                  <a:pt x="11300" y="860"/>
                  <a:pt x="10723" y="1116"/>
                  <a:pt x="10612" y="1147"/>
                </a:cubicBezTo>
                <a:cubicBezTo>
                  <a:pt x="10140" y="1342"/>
                  <a:pt x="9483" y="1564"/>
                  <a:pt x="9038" y="1694"/>
                </a:cubicBezTo>
                <a:cubicBezTo>
                  <a:pt x="9038" y="1709"/>
                  <a:pt x="9012" y="1709"/>
                  <a:pt x="8985" y="1709"/>
                </a:cubicBezTo>
                <a:cubicBezTo>
                  <a:pt x="8958" y="1743"/>
                  <a:pt x="8900" y="1758"/>
                  <a:pt x="8847" y="1758"/>
                </a:cubicBezTo>
                <a:cubicBezTo>
                  <a:pt x="8847" y="1774"/>
                  <a:pt x="8820" y="1774"/>
                  <a:pt x="8789" y="1774"/>
                </a:cubicBezTo>
                <a:cubicBezTo>
                  <a:pt x="8789" y="1789"/>
                  <a:pt x="8789" y="1789"/>
                  <a:pt x="8763" y="1789"/>
                </a:cubicBezTo>
                <a:cubicBezTo>
                  <a:pt x="8763" y="1805"/>
                  <a:pt x="8736" y="1805"/>
                  <a:pt x="8709" y="1805"/>
                </a:cubicBezTo>
                <a:cubicBezTo>
                  <a:pt x="8709" y="1823"/>
                  <a:pt x="8683" y="1823"/>
                  <a:pt x="8656" y="1823"/>
                </a:cubicBezTo>
                <a:cubicBezTo>
                  <a:pt x="8656" y="1839"/>
                  <a:pt x="8625" y="1839"/>
                  <a:pt x="8656" y="1823"/>
                </a:cubicBezTo>
                <a:cubicBezTo>
                  <a:pt x="8656" y="1805"/>
                  <a:pt x="8683" y="1805"/>
                  <a:pt x="8709" y="1805"/>
                </a:cubicBezTo>
                <a:cubicBezTo>
                  <a:pt x="8709" y="1789"/>
                  <a:pt x="8736" y="1789"/>
                  <a:pt x="8763" y="1789"/>
                </a:cubicBezTo>
                <a:cubicBezTo>
                  <a:pt x="8763" y="1774"/>
                  <a:pt x="8763" y="1774"/>
                  <a:pt x="8789" y="1774"/>
                </a:cubicBezTo>
                <a:cubicBezTo>
                  <a:pt x="8789" y="1758"/>
                  <a:pt x="8820" y="1758"/>
                  <a:pt x="8847" y="1758"/>
                </a:cubicBezTo>
                <a:cubicBezTo>
                  <a:pt x="8874" y="1725"/>
                  <a:pt x="8932" y="1709"/>
                  <a:pt x="8985" y="1709"/>
                </a:cubicBezTo>
                <a:cubicBezTo>
                  <a:pt x="8985" y="1694"/>
                  <a:pt x="9012" y="1694"/>
                  <a:pt x="9038" y="1694"/>
                </a:cubicBezTo>
                <a:cubicBezTo>
                  <a:pt x="9398" y="1564"/>
                  <a:pt x="9785" y="1373"/>
                  <a:pt x="10198" y="1212"/>
                </a:cubicBezTo>
                <a:cubicBezTo>
                  <a:pt x="10336" y="1163"/>
                  <a:pt x="10500" y="1132"/>
                  <a:pt x="10554" y="1052"/>
                </a:cubicBezTo>
                <a:cubicBezTo>
                  <a:pt x="10554" y="1085"/>
                  <a:pt x="10363" y="1085"/>
                  <a:pt x="10500" y="1021"/>
                </a:cubicBezTo>
                <a:cubicBezTo>
                  <a:pt x="10856" y="907"/>
                  <a:pt x="11300" y="746"/>
                  <a:pt x="11576" y="570"/>
                </a:cubicBezTo>
                <a:cubicBezTo>
                  <a:pt x="11740" y="474"/>
                  <a:pt x="11354" y="650"/>
                  <a:pt x="11300" y="666"/>
                </a:cubicBezTo>
                <a:cubicBezTo>
                  <a:pt x="11243" y="684"/>
                  <a:pt x="10967" y="764"/>
                  <a:pt x="10940" y="731"/>
                </a:cubicBezTo>
                <a:cubicBezTo>
                  <a:pt x="10940" y="700"/>
                  <a:pt x="11216" y="666"/>
                  <a:pt x="11243" y="601"/>
                </a:cubicBezTo>
                <a:cubicBezTo>
                  <a:pt x="11105" y="635"/>
                  <a:pt x="11052" y="650"/>
                  <a:pt x="10887" y="715"/>
                </a:cubicBezTo>
                <a:cubicBezTo>
                  <a:pt x="10749" y="764"/>
                  <a:pt x="10416" y="876"/>
                  <a:pt x="10692" y="746"/>
                </a:cubicBezTo>
                <a:cubicBezTo>
                  <a:pt x="10723" y="746"/>
                  <a:pt x="11105" y="586"/>
                  <a:pt x="11078" y="586"/>
                </a:cubicBezTo>
                <a:cubicBezTo>
                  <a:pt x="11052" y="570"/>
                  <a:pt x="10665" y="746"/>
                  <a:pt x="10638" y="746"/>
                </a:cubicBezTo>
                <a:cubicBezTo>
                  <a:pt x="10554" y="795"/>
                  <a:pt x="10443" y="811"/>
                  <a:pt x="10305" y="860"/>
                </a:cubicBezTo>
                <a:cubicBezTo>
                  <a:pt x="9976" y="971"/>
                  <a:pt x="10585" y="731"/>
                  <a:pt x="10692" y="666"/>
                </a:cubicBezTo>
                <a:cubicBezTo>
                  <a:pt x="10665" y="684"/>
                  <a:pt x="10554" y="650"/>
                  <a:pt x="10585" y="650"/>
                </a:cubicBezTo>
                <a:cubicBezTo>
                  <a:pt x="10443" y="650"/>
                  <a:pt x="10554" y="666"/>
                  <a:pt x="10416" y="715"/>
                </a:cubicBezTo>
                <a:cubicBezTo>
                  <a:pt x="10305" y="731"/>
                  <a:pt x="10225" y="746"/>
                  <a:pt x="10140" y="764"/>
                </a:cubicBezTo>
                <a:cubicBezTo>
                  <a:pt x="9754" y="907"/>
                  <a:pt x="10252" y="715"/>
                  <a:pt x="10225" y="666"/>
                </a:cubicBezTo>
                <a:cubicBezTo>
                  <a:pt x="10225" y="684"/>
                  <a:pt x="9892" y="746"/>
                  <a:pt x="10114" y="684"/>
                </a:cubicBezTo>
                <a:cubicBezTo>
                  <a:pt x="10336" y="601"/>
                  <a:pt x="10612" y="474"/>
                  <a:pt x="10856" y="378"/>
                </a:cubicBezTo>
                <a:cubicBezTo>
                  <a:pt x="11163" y="249"/>
                  <a:pt x="10665" y="425"/>
                  <a:pt x="10585" y="459"/>
                </a:cubicBezTo>
                <a:cubicBezTo>
                  <a:pt x="10527" y="474"/>
                  <a:pt x="10252" y="555"/>
                  <a:pt x="10252" y="555"/>
                </a:cubicBezTo>
                <a:cubicBezTo>
                  <a:pt x="10252" y="523"/>
                  <a:pt x="10692" y="394"/>
                  <a:pt x="10723" y="378"/>
                </a:cubicBezTo>
                <a:cubicBezTo>
                  <a:pt x="10749" y="363"/>
                  <a:pt x="10749" y="345"/>
                  <a:pt x="10749" y="329"/>
                </a:cubicBezTo>
                <a:cubicBezTo>
                  <a:pt x="10914" y="218"/>
                  <a:pt x="11243" y="184"/>
                  <a:pt x="11300" y="89"/>
                </a:cubicBezTo>
                <a:cubicBezTo>
                  <a:pt x="11300" y="89"/>
                  <a:pt x="11078" y="138"/>
                  <a:pt x="11243" y="57"/>
                </a:cubicBezTo>
                <a:cubicBezTo>
                  <a:pt x="11518" y="-72"/>
                  <a:pt x="10940" y="57"/>
                  <a:pt x="10887" y="57"/>
                </a:cubicBezTo>
                <a:cubicBezTo>
                  <a:pt x="10914" y="57"/>
                  <a:pt x="10940" y="8"/>
                  <a:pt x="10940" y="8"/>
                </a:cubicBezTo>
                <a:cubicBezTo>
                  <a:pt x="10803" y="24"/>
                  <a:pt x="10416" y="153"/>
                  <a:pt x="10172" y="249"/>
                </a:cubicBezTo>
                <a:cubicBezTo>
                  <a:pt x="10060" y="280"/>
                  <a:pt x="9923" y="329"/>
                  <a:pt x="9785" y="378"/>
                </a:cubicBezTo>
                <a:cubicBezTo>
                  <a:pt x="9727" y="394"/>
                  <a:pt x="9398" y="490"/>
                  <a:pt x="9372" y="490"/>
                </a:cubicBezTo>
                <a:lnTo>
                  <a:pt x="9425" y="443"/>
                </a:lnTo>
                <a:cubicBezTo>
                  <a:pt x="9069" y="474"/>
                  <a:pt x="8545" y="700"/>
                  <a:pt x="8212" y="795"/>
                </a:cubicBezTo>
                <a:cubicBezTo>
                  <a:pt x="7856" y="907"/>
                  <a:pt x="8269" y="764"/>
                  <a:pt x="8380" y="731"/>
                </a:cubicBezTo>
                <a:cubicBezTo>
                  <a:pt x="8518" y="666"/>
                  <a:pt x="8572" y="666"/>
                  <a:pt x="8683" y="601"/>
                </a:cubicBezTo>
                <a:cubicBezTo>
                  <a:pt x="8545" y="619"/>
                  <a:pt x="8460" y="684"/>
                  <a:pt x="8323" y="700"/>
                </a:cubicBezTo>
                <a:cubicBezTo>
                  <a:pt x="8296" y="715"/>
                  <a:pt x="8238" y="731"/>
                  <a:pt x="8185" y="731"/>
                </a:cubicBezTo>
                <a:cubicBezTo>
                  <a:pt x="8185" y="746"/>
                  <a:pt x="8158" y="764"/>
                  <a:pt x="8132" y="746"/>
                </a:cubicBezTo>
                <a:cubicBezTo>
                  <a:pt x="7936" y="860"/>
                  <a:pt x="7883" y="780"/>
                  <a:pt x="8132" y="746"/>
                </a:cubicBezTo>
                <a:cubicBezTo>
                  <a:pt x="8132" y="746"/>
                  <a:pt x="8158" y="731"/>
                  <a:pt x="8185" y="731"/>
                </a:cubicBezTo>
                <a:cubicBezTo>
                  <a:pt x="8212" y="715"/>
                  <a:pt x="8269" y="700"/>
                  <a:pt x="8323" y="700"/>
                </a:cubicBezTo>
                <a:cubicBezTo>
                  <a:pt x="8434" y="635"/>
                  <a:pt x="8572" y="586"/>
                  <a:pt x="8709" y="570"/>
                </a:cubicBezTo>
                <a:cubicBezTo>
                  <a:pt x="8709" y="555"/>
                  <a:pt x="8736" y="539"/>
                  <a:pt x="8763" y="555"/>
                </a:cubicBezTo>
                <a:cubicBezTo>
                  <a:pt x="8789" y="523"/>
                  <a:pt x="8847" y="505"/>
                  <a:pt x="8900" y="505"/>
                </a:cubicBezTo>
                <a:cubicBezTo>
                  <a:pt x="8932" y="459"/>
                  <a:pt x="9012" y="443"/>
                  <a:pt x="9096" y="443"/>
                </a:cubicBezTo>
                <a:cubicBezTo>
                  <a:pt x="9096" y="425"/>
                  <a:pt x="9123" y="410"/>
                  <a:pt x="9149" y="425"/>
                </a:cubicBezTo>
                <a:cubicBezTo>
                  <a:pt x="9207" y="394"/>
                  <a:pt x="9372" y="314"/>
                  <a:pt x="9483" y="280"/>
                </a:cubicBezTo>
                <a:cubicBezTo>
                  <a:pt x="9620" y="218"/>
                  <a:pt x="9176" y="363"/>
                  <a:pt x="9149" y="378"/>
                </a:cubicBezTo>
                <a:cubicBezTo>
                  <a:pt x="8545" y="570"/>
                  <a:pt x="7936" y="764"/>
                  <a:pt x="7332" y="940"/>
                </a:cubicBezTo>
                <a:cubicBezTo>
                  <a:pt x="6367" y="1243"/>
                  <a:pt x="5265" y="1549"/>
                  <a:pt x="4327" y="1870"/>
                </a:cubicBezTo>
                <a:cubicBezTo>
                  <a:pt x="4327" y="1885"/>
                  <a:pt x="4327" y="1885"/>
                  <a:pt x="4300" y="1885"/>
                </a:cubicBezTo>
                <a:cubicBezTo>
                  <a:pt x="4300" y="1934"/>
                  <a:pt x="4189" y="1870"/>
                  <a:pt x="4300" y="1885"/>
                </a:cubicBezTo>
                <a:cubicBezTo>
                  <a:pt x="4300" y="1870"/>
                  <a:pt x="4300" y="1870"/>
                  <a:pt x="4327" y="1870"/>
                </a:cubicBezTo>
                <a:cubicBezTo>
                  <a:pt x="4327" y="1854"/>
                  <a:pt x="4354" y="1854"/>
                  <a:pt x="4354" y="1839"/>
                </a:cubicBezTo>
                <a:cubicBezTo>
                  <a:pt x="3887" y="1950"/>
                  <a:pt x="3309" y="2191"/>
                  <a:pt x="2923" y="2385"/>
                </a:cubicBezTo>
                <a:cubicBezTo>
                  <a:pt x="2838" y="2432"/>
                  <a:pt x="2785" y="2496"/>
                  <a:pt x="2674" y="2527"/>
                </a:cubicBezTo>
                <a:cubicBezTo>
                  <a:pt x="2732" y="2512"/>
                  <a:pt x="2647" y="2496"/>
                  <a:pt x="2620" y="2496"/>
                </a:cubicBezTo>
                <a:cubicBezTo>
                  <a:pt x="2594" y="2496"/>
                  <a:pt x="2567" y="2577"/>
                  <a:pt x="2536" y="2527"/>
                </a:cubicBezTo>
                <a:cubicBezTo>
                  <a:pt x="2536" y="2465"/>
                  <a:pt x="2812" y="2416"/>
                  <a:pt x="2594" y="2432"/>
                </a:cubicBezTo>
                <a:cubicBezTo>
                  <a:pt x="2594" y="2432"/>
                  <a:pt x="2260" y="2608"/>
                  <a:pt x="2180" y="2672"/>
                </a:cubicBezTo>
                <a:cubicBezTo>
                  <a:pt x="2069" y="2722"/>
                  <a:pt x="1958" y="2913"/>
                  <a:pt x="1905" y="2993"/>
                </a:cubicBezTo>
                <a:cubicBezTo>
                  <a:pt x="1794" y="3107"/>
                  <a:pt x="1878" y="2882"/>
                  <a:pt x="1847" y="2898"/>
                </a:cubicBezTo>
                <a:cubicBezTo>
                  <a:pt x="1794" y="2913"/>
                  <a:pt x="1629" y="3395"/>
                  <a:pt x="1656" y="3490"/>
                </a:cubicBezTo>
                <a:cubicBezTo>
                  <a:pt x="1656" y="3540"/>
                  <a:pt x="1709" y="3555"/>
                  <a:pt x="1709" y="3589"/>
                </a:cubicBezTo>
                <a:cubicBezTo>
                  <a:pt x="1709" y="3635"/>
                  <a:pt x="1629" y="3731"/>
                  <a:pt x="1656" y="3796"/>
                </a:cubicBezTo>
                <a:cubicBezTo>
                  <a:pt x="1656" y="3861"/>
                  <a:pt x="1709" y="3845"/>
                  <a:pt x="1709" y="3876"/>
                </a:cubicBezTo>
                <a:cubicBezTo>
                  <a:pt x="1683" y="3925"/>
                  <a:pt x="1572" y="3990"/>
                  <a:pt x="1572" y="4068"/>
                </a:cubicBezTo>
                <a:cubicBezTo>
                  <a:pt x="1545" y="4182"/>
                  <a:pt x="1603" y="4373"/>
                  <a:pt x="1434" y="4389"/>
                </a:cubicBezTo>
                <a:cubicBezTo>
                  <a:pt x="1434" y="4389"/>
                  <a:pt x="1354" y="4342"/>
                  <a:pt x="1354" y="4358"/>
                </a:cubicBezTo>
                <a:cubicBezTo>
                  <a:pt x="1269" y="4454"/>
                  <a:pt x="1380" y="4567"/>
                  <a:pt x="1407" y="4663"/>
                </a:cubicBezTo>
                <a:cubicBezTo>
                  <a:pt x="1407" y="4759"/>
                  <a:pt x="1354" y="4759"/>
                  <a:pt x="1380" y="4793"/>
                </a:cubicBezTo>
                <a:cubicBezTo>
                  <a:pt x="1434" y="4855"/>
                  <a:pt x="1572" y="4694"/>
                  <a:pt x="1492" y="4824"/>
                </a:cubicBezTo>
                <a:cubicBezTo>
                  <a:pt x="1465" y="4873"/>
                  <a:pt x="1327" y="4759"/>
                  <a:pt x="1354" y="4855"/>
                </a:cubicBezTo>
                <a:cubicBezTo>
                  <a:pt x="1434" y="4920"/>
                  <a:pt x="1492" y="4904"/>
                  <a:pt x="1434" y="5000"/>
                </a:cubicBezTo>
                <a:cubicBezTo>
                  <a:pt x="1407" y="5000"/>
                  <a:pt x="1380" y="5031"/>
                  <a:pt x="1380" y="5049"/>
                </a:cubicBezTo>
                <a:cubicBezTo>
                  <a:pt x="1354" y="5096"/>
                  <a:pt x="1407" y="5191"/>
                  <a:pt x="1380" y="5225"/>
                </a:cubicBezTo>
                <a:cubicBezTo>
                  <a:pt x="1354" y="5225"/>
                  <a:pt x="1185" y="5256"/>
                  <a:pt x="1185" y="5272"/>
                </a:cubicBezTo>
                <a:cubicBezTo>
                  <a:pt x="1105" y="5321"/>
                  <a:pt x="1216" y="5611"/>
                  <a:pt x="1052" y="5481"/>
                </a:cubicBezTo>
                <a:cubicBezTo>
                  <a:pt x="940" y="5401"/>
                  <a:pt x="1105" y="5611"/>
                  <a:pt x="1078" y="5626"/>
                </a:cubicBezTo>
                <a:cubicBezTo>
                  <a:pt x="1052" y="5642"/>
                  <a:pt x="856" y="5593"/>
                  <a:pt x="994" y="5722"/>
                </a:cubicBezTo>
                <a:cubicBezTo>
                  <a:pt x="1052" y="5802"/>
                  <a:pt x="914" y="5834"/>
                  <a:pt x="940" y="5947"/>
                </a:cubicBezTo>
                <a:cubicBezTo>
                  <a:pt x="940" y="5978"/>
                  <a:pt x="1078" y="6043"/>
                  <a:pt x="994" y="6059"/>
                </a:cubicBezTo>
                <a:cubicBezTo>
                  <a:pt x="940" y="6074"/>
                  <a:pt x="856" y="5994"/>
                  <a:pt x="856" y="5994"/>
                </a:cubicBezTo>
                <a:cubicBezTo>
                  <a:pt x="803" y="6028"/>
                  <a:pt x="856" y="6074"/>
                  <a:pt x="829" y="6155"/>
                </a:cubicBezTo>
                <a:cubicBezTo>
                  <a:pt x="803" y="6188"/>
                  <a:pt x="745" y="6253"/>
                  <a:pt x="745" y="6253"/>
                </a:cubicBezTo>
                <a:cubicBezTo>
                  <a:pt x="745" y="6284"/>
                  <a:pt x="829" y="6268"/>
                  <a:pt x="829" y="6300"/>
                </a:cubicBezTo>
                <a:lnTo>
                  <a:pt x="745" y="6331"/>
                </a:lnTo>
                <a:cubicBezTo>
                  <a:pt x="718" y="6380"/>
                  <a:pt x="829" y="6413"/>
                  <a:pt x="665" y="6413"/>
                </a:cubicBezTo>
                <a:cubicBezTo>
                  <a:pt x="665" y="6429"/>
                  <a:pt x="745" y="6476"/>
                  <a:pt x="745" y="6494"/>
                </a:cubicBezTo>
                <a:lnTo>
                  <a:pt x="665" y="6509"/>
                </a:lnTo>
                <a:cubicBezTo>
                  <a:pt x="634" y="6525"/>
                  <a:pt x="692" y="6574"/>
                  <a:pt x="665" y="6589"/>
                </a:cubicBezTo>
                <a:cubicBezTo>
                  <a:pt x="634" y="6621"/>
                  <a:pt x="580" y="6574"/>
                  <a:pt x="554" y="6621"/>
                </a:cubicBezTo>
                <a:cubicBezTo>
                  <a:pt x="554" y="6621"/>
                  <a:pt x="607" y="6654"/>
                  <a:pt x="607" y="6670"/>
                </a:cubicBezTo>
                <a:cubicBezTo>
                  <a:pt x="607" y="6701"/>
                  <a:pt x="554" y="6716"/>
                  <a:pt x="554" y="6734"/>
                </a:cubicBezTo>
                <a:cubicBezTo>
                  <a:pt x="554" y="6734"/>
                  <a:pt x="665" y="6781"/>
                  <a:pt x="665" y="6797"/>
                </a:cubicBezTo>
                <a:cubicBezTo>
                  <a:pt x="665" y="6797"/>
                  <a:pt x="580" y="6766"/>
                  <a:pt x="554" y="6781"/>
                </a:cubicBezTo>
                <a:lnTo>
                  <a:pt x="527" y="7006"/>
                </a:lnTo>
                <a:cubicBezTo>
                  <a:pt x="416" y="7056"/>
                  <a:pt x="554" y="7037"/>
                  <a:pt x="469" y="7087"/>
                </a:cubicBezTo>
                <a:cubicBezTo>
                  <a:pt x="389" y="7136"/>
                  <a:pt x="527" y="7118"/>
                  <a:pt x="500" y="7182"/>
                </a:cubicBezTo>
                <a:cubicBezTo>
                  <a:pt x="500" y="7182"/>
                  <a:pt x="416" y="7167"/>
                  <a:pt x="416" y="7198"/>
                </a:cubicBezTo>
                <a:cubicBezTo>
                  <a:pt x="416" y="7182"/>
                  <a:pt x="500" y="7213"/>
                  <a:pt x="500" y="7232"/>
                </a:cubicBezTo>
                <a:cubicBezTo>
                  <a:pt x="527" y="7296"/>
                  <a:pt x="500" y="7519"/>
                  <a:pt x="443" y="7553"/>
                </a:cubicBezTo>
                <a:cubicBezTo>
                  <a:pt x="416" y="7568"/>
                  <a:pt x="332" y="7553"/>
                  <a:pt x="332" y="7584"/>
                </a:cubicBezTo>
                <a:cubicBezTo>
                  <a:pt x="305" y="7615"/>
                  <a:pt x="416" y="7664"/>
                  <a:pt x="416" y="7713"/>
                </a:cubicBezTo>
                <a:cubicBezTo>
                  <a:pt x="416" y="7698"/>
                  <a:pt x="332" y="7760"/>
                  <a:pt x="332" y="7775"/>
                </a:cubicBezTo>
                <a:cubicBezTo>
                  <a:pt x="305" y="7856"/>
                  <a:pt x="527" y="8034"/>
                  <a:pt x="363" y="7969"/>
                </a:cubicBezTo>
                <a:cubicBezTo>
                  <a:pt x="225" y="7920"/>
                  <a:pt x="416" y="8000"/>
                  <a:pt x="416" y="8050"/>
                </a:cubicBezTo>
                <a:cubicBezTo>
                  <a:pt x="416" y="8114"/>
                  <a:pt x="332" y="8081"/>
                  <a:pt x="389" y="8130"/>
                </a:cubicBezTo>
                <a:cubicBezTo>
                  <a:pt x="443" y="8195"/>
                  <a:pt x="994" y="8322"/>
                  <a:pt x="1603" y="8402"/>
                </a:cubicBezTo>
                <a:cubicBezTo>
                  <a:pt x="2949" y="8580"/>
                  <a:pt x="4492" y="8658"/>
                  <a:pt x="6118" y="8723"/>
                </a:cubicBezTo>
                <a:cubicBezTo>
                  <a:pt x="7554" y="8788"/>
                  <a:pt x="8789" y="8883"/>
                  <a:pt x="10114" y="8979"/>
                </a:cubicBezTo>
                <a:cubicBezTo>
                  <a:pt x="10252" y="8997"/>
                  <a:pt x="10803" y="9044"/>
                  <a:pt x="10803" y="9093"/>
                </a:cubicBezTo>
                <a:cubicBezTo>
                  <a:pt x="10803" y="9078"/>
                  <a:pt x="10692" y="9140"/>
                  <a:pt x="10665" y="9140"/>
                </a:cubicBezTo>
                <a:cubicBezTo>
                  <a:pt x="10305" y="9254"/>
                  <a:pt x="9785" y="9318"/>
                  <a:pt x="9563" y="9411"/>
                </a:cubicBezTo>
                <a:cubicBezTo>
                  <a:pt x="9892" y="9349"/>
                  <a:pt x="10278" y="9254"/>
                  <a:pt x="10692" y="9173"/>
                </a:cubicBezTo>
                <a:cubicBezTo>
                  <a:pt x="10692" y="9173"/>
                  <a:pt x="10829" y="9093"/>
                  <a:pt x="10829" y="9158"/>
                </a:cubicBezTo>
                <a:cubicBezTo>
                  <a:pt x="10856" y="9173"/>
                  <a:pt x="10554" y="9238"/>
                  <a:pt x="10474" y="9254"/>
                </a:cubicBezTo>
                <a:cubicBezTo>
                  <a:pt x="9483" y="9492"/>
                  <a:pt x="8434" y="9748"/>
                  <a:pt x="7332" y="9973"/>
                </a:cubicBezTo>
                <a:cubicBezTo>
                  <a:pt x="6945" y="10038"/>
                  <a:pt x="6643" y="10118"/>
                  <a:pt x="6256" y="10165"/>
                </a:cubicBezTo>
                <a:cubicBezTo>
                  <a:pt x="5736" y="10199"/>
                  <a:pt x="5265" y="10406"/>
                  <a:pt x="4936" y="10406"/>
                </a:cubicBezTo>
                <a:cubicBezTo>
                  <a:pt x="4523" y="10501"/>
                  <a:pt x="4083" y="10662"/>
                  <a:pt x="3696" y="10822"/>
                </a:cubicBezTo>
                <a:cubicBezTo>
                  <a:pt x="3585" y="10872"/>
                  <a:pt x="3420" y="10967"/>
                  <a:pt x="3309" y="10952"/>
                </a:cubicBezTo>
                <a:cubicBezTo>
                  <a:pt x="3252" y="10983"/>
                  <a:pt x="2923" y="11128"/>
                  <a:pt x="2812" y="11208"/>
                </a:cubicBezTo>
                <a:cubicBezTo>
                  <a:pt x="2758" y="11257"/>
                  <a:pt x="2838" y="11320"/>
                  <a:pt x="2732" y="11289"/>
                </a:cubicBezTo>
                <a:cubicBezTo>
                  <a:pt x="2732" y="11289"/>
                  <a:pt x="2869" y="11081"/>
                  <a:pt x="2812" y="11081"/>
                </a:cubicBezTo>
                <a:cubicBezTo>
                  <a:pt x="2785" y="11081"/>
                  <a:pt x="2674" y="11257"/>
                  <a:pt x="2647" y="11273"/>
                </a:cubicBezTo>
                <a:cubicBezTo>
                  <a:pt x="2647" y="11320"/>
                  <a:pt x="2647" y="11384"/>
                  <a:pt x="2620" y="11434"/>
                </a:cubicBezTo>
                <a:cubicBezTo>
                  <a:pt x="2620" y="11465"/>
                  <a:pt x="2567" y="11483"/>
                  <a:pt x="2536" y="11514"/>
                </a:cubicBezTo>
                <a:cubicBezTo>
                  <a:pt x="2456" y="11674"/>
                  <a:pt x="2398" y="11946"/>
                  <a:pt x="2287" y="12140"/>
                </a:cubicBezTo>
                <a:cubicBezTo>
                  <a:pt x="2207" y="12236"/>
                  <a:pt x="2096" y="12283"/>
                  <a:pt x="2096" y="12397"/>
                </a:cubicBezTo>
                <a:cubicBezTo>
                  <a:pt x="2069" y="12508"/>
                  <a:pt x="1958" y="12573"/>
                  <a:pt x="1958" y="12687"/>
                </a:cubicBezTo>
                <a:cubicBezTo>
                  <a:pt x="1932" y="12733"/>
                  <a:pt x="1958" y="12782"/>
                  <a:pt x="1958" y="12813"/>
                </a:cubicBezTo>
                <a:cubicBezTo>
                  <a:pt x="1905" y="12925"/>
                  <a:pt x="1736" y="13005"/>
                  <a:pt x="1683" y="13085"/>
                </a:cubicBezTo>
                <a:cubicBezTo>
                  <a:pt x="1656" y="13134"/>
                  <a:pt x="1683" y="13184"/>
                  <a:pt x="1656" y="13215"/>
                </a:cubicBezTo>
                <a:cubicBezTo>
                  <a:pt x="1656" y="13215"/>
                  <a:pt x="1545" y="13230"/>
                  <a:pt x="1518" y="13246"/>
                </a:cubicBezTo>
                <a:cubicBezTo>
                  <a:pt x="1492" y="13264"/>
                  <a:pt x="1354" y="13567"/>
                  <a:pt x="1269" y="13616"/>
                </a:cubicBezTo>
                <a:cubicBezTo>
                  <a:pt x="1243" y="13616"/>
                  <a:pt x="1243" y="13616"/>
                  <a:pt x="1243" y="13616"/>
                </a:cubicBezTo>
                <a:cubicBezTo>
                  <a:pt x="1243" y="13616"/>
                  <a:pt x="1243" y="13616"/>
                  <a:pt x="1269" y="13616"/>
                </a:cubicBezTo>
                <a:cubicBezTo>
                  <a:pt x="1296" y="13600"/>
                  <a:pt x="1269" y="13536"/>
                  <a:pt x="1243" y="13551"/>
                </a:cubicBezTo>
                <a:cubicBezTo>
                  <a:pt x="1216" y="13567"/>
                  <a:pt x="1243" y="13600"/>
                  <a:pt x="1216" y="13632"/>
                </a:cubicBezTo>
                <a:cubicBezTo>
                  <a:pt x="1185" y="13647"/>
                  <a:pt x="1105" y="13647"/>
                  <a:pt x="1105" y="13665"/>
                </a:cubicBezTo>
                <a:cubicBezTo>
                  <a:pt x="994" y="13777"/>
                  <a:pt x="1078" y="13857"/>
                  <a:pt x="1020" y="14002"/>
                </a:cubicBezTo>
                <a:cubicBezTo>
                  <a:pt x="1020" y="14017"/>
                  <a:pt x="940" y="14033"/>
                  <a:pt x="914" y="14082"/>
                </a:cubicBezTo>
                <a:cubicBezTo>
                  <a:pt x="883" y="14113"/>
                  <a:pt x="914" y="14162"/>
                  <a:pt x="883" y="14193"/>
                </a:cubicBezTo>
                <a:cubicBezTo>
                  <a:pt x="856" y="14227"/>
                  <a:pt x="776" y="14243"/>
                  <a:pt x="718" y="14289"/>
                </a:cubicBezTo>
                <a:cubicBezTo>
                  <a:pt x="692" y="14307"/>
                  <a:pt x="692" y="14354"/>
                  <a:pt x="665" y="14369"/>
                </a:cubicBezTo>
                <a:cubicBezTo>
                  <a:pt x="607" y="14403"/>
                  <a:pt x="500" y="14403"/>
                  <a:pt x="469" y="14434"/>
                </a:cubicBezTo>
                <a:cubicBezTo>
                  <a:pt x="443" y="14450"/>
                  <a:pt x="389" y="14564"/>
                  <a:pt x="389" y="14644"/>
                </a:cubicBezTo>
                <a:cubicBezTo>
                  <a:pt x="389" y="14740"/>
                  <a:pt x="469" y="14949"/>
                  <a:pt x="363" y="14965"/>
                </a:cubicBezTo>
                <a:cubicBezTo>
                  <a:pt x="305" y="14980"/>
                  <a:pt x="252" y="14916"/>
                  <a:pt x="252" y="14851"/>
                </a:cubicBezTo>
                <a:cubicBezTo>
                  <a:pt x="252" y="14835"/>
                  <a:pt x="305" y="14804"/>
                  <a:pt x="252" y="14804"/>
                </a:cubicBezTo>
                <a:cubicBezTo>
                  <a:pt x="167" y="14786"/>
                  <a:pt x="83" y="14996"/>
                  <a:pt x="83" y="15045"/>
                </a:cubicBezTo>
                <a:cubicBezTo>
                  <a:pt x="83" y="15045"/>
                  <a:pt x="114" y="15045"/>
                  <a:pt x="114" y="15027"/>
                </a:cubicBezTo>
                <a:cubicBezTo>
                  <a:pt x="83" y="15076"/>
                  <a:pt x="83" y="15061"/>
                  <a:pt x="83" y="15045"/>
                </a:cubicBezTo>
                <a:cubicBezTo>
                  <a:pt x="56" y="15045"/>
                  <a:pt x="3" y="15045"/>
                  <a:pt x="3" y="15076"/>
                </a:cubicBezTo>
                <a:cubicBezTo>
                  <a:pt x="-24" y="15237"/>
                  <a:pt x="167" y="15252"/>
                  <a:pt x="225" y="15397"/>
                </a:cubicBezTo>
                <a:cubicBezTo>
                  <a:pt x="225" y="15428"/>
                  <a:pt x="167" y="15413"/>
                  <a:pt x="167" y="15462"/>
                </a:cubicBezTo>
                <a:cubicBezTo>
                  <a:pt x="167" y="15493"/>
                  <a:pt x="225" y="15493"/>
                  <a:pt x="225" y="15527"/>
                </a:cubicBezTo>
                <a:cubicBezTo>
                  <a:pt x="225" y="15542"/>
                  <a:pt x="140" y="15573"/>
                  <a:pt x="140" y="15607"/>
                </a:cubicBezTo>
                <a:cubicBezTo>
                  <a:pt x="140" y="15654"/>
                  <a:pt x="140" y="15687"/>
                  <a:pt x="140" y="15703"/>
                </a:cubicBezTo>
                <a:lnTo>
                  <a:pt x="29" y="15718"/>
                </a:lnTo>
                <a:cubicBezTo>
                  <a:pt x="29" y="15783"/>
                  <a:pt x="114" y="15783"/>
                  <a:pt x="140" y="15832"/>
                </a:cubicBezTo>
                <a:cubicBezTo>
                  <a:pt x="140" y="15832"/>
                  <a:pt x="83" y="15863"/>
                  <a:pt x="83" y="15879"/>
                </a:cubicBezTo>
                <a:cubicBezTo>
                  <a:pt x="56" y="16135"/>
                  <a:pt x="389" y="16345"/>
                  <a:pt x="634" y="16472"/>
                </a:cubicBezTo>
                <a:cubicBezTo>
                  <a:pt x="1656" y="16987"/>
                  <a:pt x="3612" y="17373"/>
                  <a:pt x="5185" y="17611"/>
                </a:cubicBezTo>
                <a:cubicBezTo>
                  <a:pt x="5456" y="17660"/>
                  <a:pt x="5736" y="17676"/>
                  <a:pt x="5954" y="17709"/>
                </a:cubicBezTo>
                <a:cubicBezTo>
                  <a:pt x="5980" y="17725"/>
                  <a:pt x="6007" y="17756"/>
                  <a:pt x="6065" y="17756"/>
                </a:cubicBezTo>
                <a:cubicBezTo>
                  <a:pt x="6203" y="17789"/>
                  <a:pt x="6314" y="17774"/>
                  <a:pt x="6394" y="17805"/>
                </a:cubicBezTo>
                <a:cubicBezTo>
                  <a:pt x="6367" y="17805"/>
                  <a:pt x="6314" y="17821"/>
                  <a:pt x="6340" y="17821"/>
                </a:cubicBezTo>
                <a:cubicBezTo>
                  <a:pt x="6505" y="17870"/>
                  <a:pt x="6616" y="17836"/>
                  <a:pt x="6669" y="17901"/>
                </a:cubicBezTo>
                <a:cubicBezTo>
                  <a:pt x="6696" y="17916"/>
                  <a:pt x="6532" y="17901"/>
                  <a:pt x="6532" y="17966"/>
                </a:cubicBezTo>
                <a:cubicBezTo>
                  <a:pt x="6532" y="17950"/>
                  <a:pt x="6696" y="18015"/>
                  <a:pt x="6669" y="18030"/>
                </a:cubicBezTo>
                <a:cubicBezTo>
                  <a:pt x="6643" y="18095"/>
                  <a:pt x="6394" y="18095"/>
                  <a:pt x="6340" y="18157"/>
                </a:cubicBezTo>
                <a:cubicBezTo>
                  <a:pt x="6367" y="18126"/>
                  <a:pt x="6394" y="18206"/>
                  <a:pt x="6394" y="18222"/>
                </a:cubicBezTo>
                <a:cubicBezTo>
                  <a:pt x="6394" y="18206"/>
                  <a:pt x="6420" y="18206"/>
                  <a:pt x="6420" y="18206"/>
                </a:cubicBezTo>
                <a:lnTo>
                  <a:pt x="6394" y="18222"/>
                </a:lnTo>
                <a:cubicBezTo>
                  <a:pt x="6394" y="18253"/>
                  <a:pt x="6229" y="18237"/>
                  <a:pt x="6340" y="18287"/>
                </a:cubicBezTo>
                <a:cubicBezTo>
                  <a:pt x="6452" y="18367"/>
                  <a:pt x="6478" y="18222"/>
                  <a:pt x="6589" y="18302"/>
                </a:cubicBezTo>
                <a:cubicBezTo>
                  <a:pt x="6558" y="18287"/>
                  <a:pt x="6505" y="18318"/>
                  <a:pt x="6478" y="18351"/>
                </a:cubicBezTo>
                <a:cubicBezTo>
                  <a:pt x="6505" y="18367"/>
                  <a:pt x="6532" y="18416"/>
                  <a:pt x="6532" y="18416"/>
                </a:cubicBezTo>
                <a:cubicBezTo>
                  <a:pt x="6532" y="18478"/>
                  <a:pt x="6203" y="18543"/>
                  <a:pt x="6478" y="18527"/>
                </a:cubicBezTo>
                <a:cubicBezTo>
                  <a:pt x="6696" y="18512"/>
                  <a:pt x="6394" y="18574"/>
                  <a:pt x="6367" y="18592"/>
                </a:cubicBezTo>
                <a:cubicBezTo>
                  <a:pt x="6203" y="18623"/>
                  <a:pt x="6118" y="18657"/>
                  <a:pt x="6367" y="18623"/>
                </a:cubicBezTo>
                <a:cubicBezTo>
                  <a:pt x="6394" y="18608"/>
                  <a:pt x="6478" y="18608"/>
                  <a:pt x="6478" y="18623"/>
                </a:cubicBezTo>
                <a:cubicBezTo>
                  <a:pt x="6532" y="18672"/>
                  <a:pt x="5789" y="18799"/>
                  <a:pt x="6118" y="18848"/>
                </a:cubicBezTo>
                <a:cubicBezTo>
                  <a:pt x="6314" y="18864"/>
                  <a:pt x="6038" y="18895"/>
                  <a:pt x="6007" y="18929"/>
                </a:cubicBezTo>
                <a:cubicBezTo>
                  <a:pt x="6007" y="18929"/>
                  <a:pt x="6038" y="19024"/>
                  <a:pt x="5927" y="19040"/>
                </a:cubicBezTo>
                <a:cubicBezTo>
                  <a:pt x="5705" y="19058"/>
                  <a:pt x="5980" y="19136"/>
                  <a:pt x="6007" y="19136"/>
                </a:cubicBezTo>
                <a:cubicBezTo>
                  <a:pt x="5980" y="19154"/>
                  <a:pt x="5736" y="19136"/>
                  <a:pt x="5705" y="19169"/>
                </a:cubicBezTo>
                <a:cubicBezTo>
                  <a:pt x="5678" y="19185"/>
                  <a:pt x="5736" y="19281"/>
                  <a:pt x="5652" y="19330"/>
                </a:cubicBezTo>
                <a:cubicBezTo>
                  <a:pt x="5625" y="19345"/>
                  <a:pt x="5567" y="19314"/>
                  <a:pt x="5540" y="19345"/>
                </a:cubicBezTo>
                <a:cubicBezTo>
                  <a:pt x="5540" y="19330"/>
                  <a:pt x="5540" y="19377"/>
                  <a:pt x="5540" y="19395"/>
                </a:cubicBezTo>
                <a:cubicBezTo>
                  <a:pt x="5567" y="19377"/>
                  <a:pt x="5705" y="19330"/>
                  <a:pt x="5789" y="19377"/>
                </a:cubicBezTo>
                <a:cubicBezTo>
                  <a:pt x="5736" y="19345"/>
                  <a:pt x="5652" y="19395"/>
                  <a:pt x="5625" y="19410"/>
                </a:cubicBezTo>
                <a:cubicBezTo>
                  <a:pt x="5625" y="19395"/>
                  <a:pt x="5678" y="19426"/>
                  <a:pt x="5678" y="19441"/>
                </a:cubicBezTo>
                <a:cubicBezTo>
                  <a:pt x="5678" y="19441"/>
                  <a:pt x="5567" y="19441"/>
                  <a:pt x="5594" y="19475"/>
                </a:cubicBezTo>
                <a:cubicBezTo>
                  <a:pt x="5594" y="19475"/>
                  <a:pt x="5594" y="19475"/>
                  <a:pt x="5625" y="19475"/>
                </a:cubicBezTo>
                <a:cubicBezTo>
                  <a:pt x="5625" y="19475"/>
                  <a:pt x="5625" y="19490"/>
                  <a:pt x="5625" y="19475"/>
                </a:cubicBezTo>
                <a:cubicBezTo>
                  <a:pt x="5594" y="19490"/>
                  <a:pt x="5594" y="19490"/>
                  <a:pt x="5567" y="19506"/>
                </a:cubicBezTo>
                <a:cubicBezTo>
                  <a:pt x="5429" y="19555"/>
                  <a:pt x="5678" y="19537"/>
                  <a:pt x="5705" y="19586"/>
                </a:cubicBezTo>
                <a:cubicBezTo>
                  <a:pt x="5927" y="19571"/>
                  <a:pt x="5594" y="19651"/>
                  <a:pt x="5705" y="19586"/>
                </a:cubicBezTo>
                <a:cubicBezTo>
                  <a:pt x="5567" y="19602"/>
                  <a:pt x="5429" y="19586"/>
                  <a:pt x="5349" y="19667"/>
                </a:cubicBezTo>
                <a:cubicBezTo>
                  <a:pt x="5265" y="19731"/>
                  <a:pt x="5403" y="19667"/>
                  <a:pt x="5403" y="19716"/>
                </a:cubicBezTo>
                <a:cubicBezTo>
                  <a:pt x="5403" y="19716"/>
                  <a:pt x="5318" y="19778"/>
                  <a:pt x="5318" y="19762"/>
                </a:cubicBezTo>
                <a:cubicBezTo>
                  <a:pt x="5292" y="19811"/>
                  <a:pt x="5349" y="19811"/>
                  <a:pt x="5349" y="19827"/>
                </a:cubicBezTo>
                <a:cubicBezTo>
                  <a:pt x="5318" y="19843"/>
                  <a:pt x="5265" y="19827"/>
                  <a:pt x="5265" y="19843"/>
                </a:cubicBezTo>
                <a:cubicBezTo>
                  <a:pt x="5238" y="19892"/>
                  <a:pt x="5318" y="19923"/>
                  <a:pt x="5292" y="19941"/>
                </a:cubicBezTo>
                <a:cubicBezTo>
                  <a:pt x="5265" y="19956"/>
                  <a:pt x="5127" y="19892"/>
                  <a:pt x="5154" y="19956"/>
                </a:cubicBezTo>
                <a:cubicBezTo>
                  <a:pt x="5154" y="19988"/>
                  <a:pt x="5403" y="20019"/>
                  <a:pt x="5376" y="20052"/>
                </a:cubicBezTo>
                <a:cubicBezTo>
                  <a:pt x="5376" y="20052"/>
                  <a:pt x="5074" y="20052"/>
                  <a:pt x="5043" y="20068"/>
                </a:cubicBezTo>
                <a:cubicBezTo>
                  <a:pt x="5016" y="20083"/>
                  <a:pt x="5043" y="20278"/>
                  <a:pt x="5074" y="20278"/>
                </a:cubicBezTo>
                <a:cubicBezTo>
                  <a:pt x="5127" y="20309"/>
                  <a:pt x="5238" y="20244"/>
                  <a:pt x="5318" y="20293"/>
                </a:cubicBezTo>
                <a:cubicBezTo>
                  <a:pt x="5318" y="20244"/>
                  <a:pt x="5429" y="20309"/>
                  <a:pt x="5318" y="20293"/>
                </a:cubicBezTo>
                <a:cubicBezTo>
                  <a:pt x="5376" y="20358"/>
                  <a:pt x="5238" y="20309"/>
                  <a:pt x="5185" y="20309"/>
                </a:cubicBezTo>
                <a:cubicBezTo>
                  <a:pt x="5074" y="20309"/>
                  <a:pt x="5016" y="20420"/>
                  <a:pt x="5016" y="20404"/>
                </a:cubicBezTo>
                <a:cubicBezTo>
                  <a:pt x="5043" y="20420"/>
                  <a:pt x="5265" y="20389"/>
                  <a:pt x="5376" y="20420"/>
                </a:cubicBezTo>
                <a:cubicBezTo>
                  <a:pt x="5043" y="20373"/>
                  <a:pt x="5705" y="20373"/>
                  <a:pt x="5376" y="20420"/>
                </a:cubicBezTo>
                <a:cubicBezTo>
                  <a:pt x="5429" y="20469"/>
                  <a:pt x="4963" y="20404"/>
                  <a:pt x="4936" y="20438"/>
                </a:cubicBezTo>
                <a:cubicBezTo>
                  <a:pt x="4878" y="20485"/>
                  <a:pt x="5154" y="20580"/>
                  <a:pt x="5127" y="20599"/>
                </a:cubicBezTo>
                <a:cubicBezTo>
                  <a:pt x="5074" y="20645"/>
                  <a:pt x="4825" y="20549"/>
                  <a:pt x="4798" y="20580"/>
                </a:cubicBezTo>
                <a:cubicBezTo>
                  <a:pt x="4767" y="20599"/>
                  <a:pt x="4740" y="20614"/>
                  <a:pt x="4740" y="20614"/>
                </a:cubicBezTo>
                <a:cubicBezTo>
                  <a:pt x="4767" y="20614"/>
                  <a:pt x="4825" y="20580"/>
                  <a:pt x="4905" y="20614"/>
                </a:cubicBezTo>
                <a:cubicBezTo>
                  <a:pt x="4905" y="20614"/>
                  <a:pt x="4989" y="20694"/>
                  <a:pt x="5016" y="20710"/>
                </a:cubicBezTo>
                <a:cubicBezTo>
                  <a:pt x="5100" y="20741"/>
                  <a:pt x="5238" y="20725"/>
                  <a:pt x="5185" y="20775"/>
                </a:cubicBezTo>
                <a:cubicBezTo>
                  <a:pt x="5100" y="20839"/>
                  <a:pt x="5185" y="20725"/>
                  <a:pt x="5016" y="20790"/>
                </a:cubicBezTo>
                <a:cubicBezTo>
                  <a:pt x="5043" y="20775"/>
                  <a:pt x="5074" y="20821"/>
                  <a:pt x="5074" y="20821"/>
                </a:cubicBezTo>
                <a:cubicBezTo>
                  <a:pt x="4989" y="20839"/>
                  <a:pt x="4989" y="20806"/>
                  <a:pt x="4936" y="20790"/>
                </a:cubicBezTo>
                <a:cubicBezTo>
                  <a:pt x="4963" y="20806"/>
                  <a:pt x="4852" y="20806"/>
                  <a:pt x="4852" y="20790"/>
                </a:cubicBezTo>
                <a:cubicBezTo>
                  <a:pt x="4825" y="20821"/>
                  <a:pt x="4740" y="20886"/>
                  <a:pt x="4740" y="20901"/>
                </a:cubicBezTo>
                <a:cubicBezTo>
                  <a:pt x="4740" y="20920"/>
                  <a:pt x="4798" y="20901"/>
                  <a:pt x="4852" y="20951"/>
                </a:cubicBezTo>
                <a:cubicBezTo>
                  <a:pt x="4878" y="20982"/>
                  <a:pt x="4878" y="21031"/>
                  <a:pt x="4963" y="21046"/>
                </a:cubicBezTo>
                <a:cubicBezTo>
                  <a:pt x="4936" y="21031"/>
                  <a:pt x="5265" y="21062"/>
                  <a:pt x="5185" y="21111"/>
                </a:cubicBezTo>
                <a:cubicBezTo>
                  <a:pt x="5100" y="21142"/>
                  <a:pt x="4687" y="21046"/>
                  <a:pt x="4660" y="21062"/>
                </a:cubicBezTo>
                <a:cubicBezTo>
                  <a:pt x="4634" y="21078"/>
                  <a:pt x="4740" y="21191"/>
                  <a:pt x="4825" y="21222"/>
                </a:cubicBezTo>
                <a:cubicBezTo>
                  <a:pt x="4798" y="21207"/>
                  <a:pt x="4989" y="21176"/>
                  <a:pt x="4936" y="21207"/>
                </a:cubicBezTo>
                <a:cubicBezTo>
                  <a:pt x="4878" y="21256"/>
                  <a:pt x="4767" y="21207"/>
                  <a:pt x="4714" y="21256"/>
                </a:cubicBezTo>
                <a:cubicBezTo>
                  <a:pt x="4714" y="21256"/>
                  <a:pt x="4767" y="21272"/>
                  <a:pt x="4798" y="21272"/>
                </a:cubicBezTo>
                <a:cubicBezTo>
                  <a:pt x="4798" y="21272"/>
                  <a:pt x="4798" y="21272"/>
                  <a:pt x="4798" y="21287"/>
                </a:cubicBezTo>
                <a:cubicBezTo>
                  <a:pt x="4798" y="21287"/>
                  <a:pt x="4798" y="21287"/>
                  <a:pt x="4798" y="21272"/>
                </a:cubicBezTo>
                <a:cubicBezTo>
                  <a:pt x="4767" y="21272"/>
                  <a:pt x="4687" y="21352"/>
                  <a:pt x="4740" y="21383"/>
                </a:cubicBezTo>
                <a:cubicBezTo>
                  <a:pt x="4825" y="21432"/>
                  <a:pt x="4798" y="21367"/>
                  <a:pt x="4878" y="21352"/>
                </a:cubicBezTo>
                <a:cubicBezTo>
                  <a:pt x="4878" y="21352"/>
                  <a:pt x="4878" y="21352"/>
                  <a:pt x="4905" y="21352"/>
                </a:cubicBezTo>
                <a:lnTo>
                  <a:pt x="4878" y="21352"/>
                </a:lnTo>
                <a:cubicBezTo>
                  <a:pt x="4852" y="21352"/>
                  <a:pt x="4936" y="21399"/>
                  <a:pt x="4989" y="21417"/>
                </a:cubicBezTo>
                <a:cubicBezTo>
                  <a:pt x="5043" y="21417"/>
                  <a:pt x="5074" y="21417"/>
                  <a:pt x="5074" y="21417"/>
                </a:cubicBezTo>
                <a:cubicBezTo>
                  <a:pt x="5043" y="21417"/>
                  <a:pt x="5016" y="21417"/>
                  <a:pt x="4989" y="21417"/>
                </a:cubicBezTo>
                <a:cubicBezTo>
                  <a:pt x="4905" y="21417"/>
                  <a:pt x="4798" y="21417"/>
                  <a:pt x="4798" y="21448"/>
                </a:cubicBezTo>
                <a:cubicBezTo>
                  <a:pt x="4767" y="21497"/>
                  <a:pt x="5043" y="21432"/>
                  <a:pt x="5043" y="21481"/>
                </a:cubicBezTo>
                <a:cubicBezTo>
                  <a:pt x="5043" y="21497"/>
                  <a:pt x="4852" y="21497"/>
                  <a:pt x="4905" y="21512"/>
                </a:cubicBezTo>
                <a:cubicBezTo>
                  <a:pt x="4989" y="21528"/>
                  <a:pt x="5376" y="21512"/>
                  <a:pt x="5403" y="21463"/>
                </a:cubicBezTo>
                <a:cubicBezTo>
                  <a:pt x="5376" y="21481"/>
                  <a:pt x="5212" y="21463"/>
                  <a:pt x="5212" y="21432"/>
                </a:cubicBezTo>
                <a:cubicBezTo>
                  <a:pt x="5212" y="21432"/>
                  <a:pt x="5567" y="21321"/>
                  <a:pt x="5625" y="21287"/>
                </a:cubicBezTo>
                <a:cubicBezTo>
                  <a:pt x="5594" y="21303"/>
                  <a:pt x="5540" y="21272"/>
                  <a:pt x="5567" y="21256"/>
                </a:cubicBezTo>
                <a:cubicBezTo>
                  <a:pt x="5594" y="21207"/>
                  <a:pt x="5736" y="21287"/>
                  <a:pt x="5678" y="21222"/>
                </a:cubicBezTo>
                <a:cubicBezTo>
                  <a:pt x="5652" y="21207"/>
                  <a:pt x="5540" y="21241"/>
                  <a:pt x="5540" y="21222"/>
                </a:cubicBezTo>
                <a:cubicBezTo>
                  <a:pt x="5514" y="21222"/>
                  <a:pt x="5540" y="21176"/>
                  <a:pt x="5540" y="21176"/>
                </a:cubicBezTo>
                <a:cubicBezTo>
                  <a:pt x="5487" y="21160"/>
                  <a:pt x="5456" y="21160"/>
                  <a:pt x="5429" y="21160"/>
                </a:cubicBezTo>
                <a:cubicBezTo>
                  <a:pt x="5376" y="21176"/>
                  <a:pt x="5376" y="21160"/>
                  <a:pt x="5429" y="21160"/>
                </a:cubicBezTo>
                <a:cubicBezTo>
                  <a:pt x="5456" y="21160"/>
                  <a:pt x="5487" y="21142"/>
                  <a:pt x="5514" y="21142"/>
                </a:cubicBezTo>
                <a:cubicBezTo>
                  <a:pt x="5540" y="21127"/>
                  <a:pt x="5594" y="21111"/>
                  <a:pt x="5594" y="21096"/>
                </a:cubicBezTo>
                <a:cubicBezTo>
                  <a:pt x="5567" y="21062"/>
                  <a:pt x="5376" y="21160"/>
                  <a:pt x="5349" y="21111"/>
                </a:cubicBezTo>
                <a:cubicBezTo>
                  <a:pt x="5318" y="21096"/>
                  <a:pt x="5594" y="21062"/>
                  <a:pt x="5652" y="21046"/>
                </a:cubicBezTo>
                <a:cubicBezTo>
                  <a:pt x="5678" y="21031"/>
                  <a:pt x="5789" y="20951"/>
                  <a:pt x="5789" y="20951"/>
                </a:cubicBezTo>
                <a:cubicBezTo>
                  <a:pt x="5789" y="20935"/>
                  <a:pt x="5736" y="20886"/>
                  <a:pt x="5816" y="20855"/>
                </a:cubicBezTo>
                <a:cubicBezTo>
                  <a:pt x="5869" y="20821"/>
                  <a:pt x="6065" y="20806"/>
                  <a:pt x="6256" y="20759"/>
                </a:cubicBezTo>
                <a:cubicBezTo>
                  <a:pt x="6616" y="20661"/>
                  <a:pt x="7109" y="20565"/>
                  <a:pt x="7554" y="20485"/>
                </a:cubicBezTo>
                <a:cubicBezTo>
                  <a:pt x="8132" y="20389"/>
                  <a:pt x="8789" y="20244"/>
                  <a:pt x="9314" y="20133"/>
                </a:cubicBezTo>
                <a:cubicBezTo>
                  <a:pt x="11105" y="19762"/>
                  <a:pt x="13420" y="19216"/>
                  <a:pt x="15265" y="18768"/>
                </a:cubicBezTo>
                <a:cubicBezTo>
                  <a:pt x="15763" y="18639"/>
                  <a:pt x="16229" y="18527"/>
                  <a:pt x="16727" y="18398"/>
                </a:cubicBezTo>
                <a:cubicBezTo>
                  <a:pt x="16892" y="18351"/>
                  <a:pt x="17029" y="18287"/>
                  <a:pt x="17167" y="18253"/>
                </a:cubicBezTo>
                <a:cubicBezTo>
                  <a:pt x="17389" y="18222"/>
                  <a:pt x="17554" y="18253"/>
                  <a:pt x="17665" y="18191"/>
                </a:cubicBezTo>
                <a:cubicBezTo>
                  <a:pt x="17665" y="18191"/>
                  <a:pt x="17638" y="18175"/>
                  <a:pt x="17665" y="18175"/>
                </a:cubicBezTo>
                <a:cubicBezTo>
                  <a:pt x="17718" y="18157"/>
                  <a:pt x="17909" y="18191"/>
                  <a:pt x="17967" y="18157"/>
                </a:cubicBezTo>
                <a:cubicBezTo>
                  <a:pt x="17994" y="18142"/>
                  <a:pt x="17909" y="18111"/>
                  <a:pt x="17940" y="18077"/>
                </a:cubicBezTo>
                <a:cubicBezTo>
                  <a:pt x="17940" y="18095"/>
                  <a:pt x="18078" y="18015"/>
                  <a:pt x="18105" y="17997"/>
                </a:cubicBezTo>
                <a:cubicBezTo>
                  <a:pt x="18354" y="17885"/>
                  <a:pt x="18905" y="17789"/>
                  <a:pt x="18958" y="17709"/>
                </a:cubicBezTo>
                <a:cubicBezTo>
                  <a:pt x="18767" y="17725"/>
                  <a:pt x="18740" y="17789"/>
                  <a:pt x="18598" y="17821"/>
                </a:cubicBezTo>
                <a:cubicBezTo>
                  <a:pt x="18545" y="17836"/>
                  <a:pt x="18434" y="17854"/>
                  <a:pt x="18434" y="17836"/>
                </a:cubicBezTo>
                <a:cubicBezTo>
                  <a:pt x="18434" y="17854"/>
                  <a:pt x="18492" y="17709"/>
                  <a:pt x="18492" y="17709"/>
                </a:cubicBezTo>
                <a:cubicBezTo>
                  <a:pt x="18545" y="17645"/>
                  <a:pt x="19043" y="17595"/>
                  <a:pt x="18905" y="17500"/>
                </a:cubicBezTo>
                <a:cubicBezTo>
                  <a:pt x="18932" y="17515"/>
                  <a:pt x="18794" y="17533"/>
                  <a:pt x="18820" y="17500"/>
                </a:cubicBezTo>
                <a:cubicBezTo>
                  <a:pt x="18878" y="17484"/>
                  <a:pt x="19043" y="17468"/>
                  <a:pt x="19096" y="17419"/>
                </a:cubicBezTo>
                <a:cubicBezTo>
                  <a:pt x="19180" y="17388"/>
                  <a:pt x="19149" y="17323"/>
                  <a:pt x="19207" y="17292"/>
                </a:cubicBezTo>
                <a:cubicBezTo>
                  <a:pt x="19234" y="17274"/>
                  <a:pt x="19509" y="17194"/>
                  <a:pt x="19456" y="17163"/>
                </a:cubicBezTo>
                <a:cubicBezTo>
                  <a:pt x="19429" y="17132"/>
                  <a:pt x="19234" y="17243"/>
                  <a:pt x="19180" y="17212"/>
                </a:cubicBezTo>
                <a:cubicBezTo>
                  <a:pt x="19149" y="17163"/>
                  <a:pt x="19318" y="17194"/>
                  <a:pt x="19287" y="17147"/>
                </a:cubicBezTo>
                <a:cubicBezTo>
                  <a:pt x="19260" y="17147"/>
                  <a:pt x="19207" y="17147"/>
                  <a:pt x="19207" y="17132"/>
                </a:cubicBezTo>
                <a:cubicBezTo>
                  <a:pt x="19260" y="17034"/>
                  <a:pt x="19536" y="17034"/>
                  <a:pt x="19594" y="16938"/>
                </a:cubicBezTo>
                <a:cubicBezTo>
                  <a:pt x="19594" y="16971"/>
                  <a:pt x="19483" y="16907"/>
                  <a:pt x="19483" y="16891"/>
                </a:cubicBezTo>
                <a:cubicBezTo>
                  <a:pt x="19483" y="16873"/>
                  <a:pt x="19620" y="16826"/>
                  <a:pt x="19647" y="16777"/>
                </a:cubicBezTo>
                <a:cubicBezTo>
                  <a:pt x="19674" y="16762"/>
                  <a:pt x="19674" y="16731"/>
                  <a:pt x="19647" y="16746"/>
                </a:cubicBezTo>
                <a:cubicBezTo>
                  <a:pt x="19700" y="16681"/>
                  <a:pt x="19647" y="16666"/>
                  <a:pt x="19674" y="16586"/>
                </a:cubicBezTo>
                <a:cubicBezTo>
                  <a:pt x="19594" y="16617"/>
                  <a:pt x="19563" y="16552"/>
                  <a:pt x="19674" y="16570"/>
                </a:cubicBezTo>
                <a:cubicBezTo>
                  <a:pt x="19674" y="16552"/>
                  <a:pt x="19700" y="16552"/>
                  <a:pt x="19732" y="16552"/>
                </a:cubicBezTo>
                <a:cubicBezTo>
                  <a:pt x="19732" y="16536"/>
                  <a:pt x="19758" y="16536"/>
                  <a:pt x="19758" y="16552"/>
                </a:cubicBezTo>
                <a:cubicBezTo>
                  <a:pt x="19785" y="16521"/>
                  <a:pt x="19869" y="16521"/>
                  <a:pt x="19923" y="16490"/>
                </a:cubicBezTo>
                <a:cubicBezTo>
                  <a:pt x="19949" y="16472"/>
                  <a:pt x="19923" y="16441"/>
                  <a:pt x="19923" y="16441"/>
                </a:cubicBezTo>
                <a:lnTo>
                  <a:pt x="19976" y="16441"/>
                </a:lnTo>
                <a:cubicBezTo>
                  <a:pt x="20060" y="16360"/>
                  <a:pt x="19923" y="16410"/>
                  <a:pt x="19923" y="16376"/>
                </a:cubicBezTo>
                <a:cubicBezTo>
                  <a:pt x="19923" y="16296"/>
                  <a:pt x="20087" y="16329"/>
                  <a:pt x="20060" y="16280"/>
                </a:cubicBezTo>
                <a:cubicBezTo>
                  <a:pt x="20060" y="16231"/>
                  <a:pt x="19923" y="16329"/>
                  <a:pt x="19869" y="16265"/>
                </a:cubicBezTo>
                <a:cubicBezTo>
                  <a:pt x="19869" y="16249"/>
                  <a:pt x="20034" y="16200"/>
                  <a:pt x="19976" y="16169"/>
                </a:cubicBezTo>
                <a:cubicBezTo>
                  <a:pt x="19923" y="16120"/>
                  <a:pt x="20060" y="16120"/>
                  <a:pt x="20087" y="16070"/>
                </a:cubicBezTo>
                <a:cubicBezTo>
                  <a:pt x="20087" y="16089"/>
                  <a:pt x="20007" y="16055"/>
                  <a:pt x="20007" y="16039"/>
                </a:cubicBezTo>
                <a:cubicBezTo>
                  <a:pt x="20034" y="15975"/>
                  <a:pt x="20172" y="16024"/>
                  <a:pt x="20252" y="15928"/>
                </a:cubicBezTo>
                <a:cubicBezTo>
                  <a:pt x="20252" y="15928"/>
                  <a:pt x="20225" y="15832"/>
                  <a:pt x="20225" y="15814"/>
                </a:cubicBezTo>
                <a:cubicBezTo>
                  <a:pt x="20283" y="15718"/>
                  <a:pt x="20394" y="15799"/>
                  <a:pt x="20336" y="15703"/>
                </a:cubicBezTo>
                <a:cubicBezTo>
                  <a:pt x="20309" y="15654"/>
                  <a:pt x="20283" y="15749"/>
                  <a:pt x="20198" y="15734"/>
                </a:cubicBezTo>
                <a:cubicBezTo>
                  <a:pt x="20198" y="15734"/>
                  <a:pt x="20198" y="15687"/>
                  <a:pt x="20198" y="15669"/>
                </a:cubicBezTo>
                <a:cubicBezTo>
                  <a:pt x="20172" y="15654"/>
                  <a:pt x="20007" y="15607"/>
                  <a:pt x="20172" y="15558"/>
                </a:cubicBezTo>
                <a:lnTo>
                  <a:pt x="20394" y="15493"/>
                </a:lnTo>
                <a:cubicBezTo>
                  <a:pt x="20447" y="15446"/>
                  <a:pt x="20336" y="15446"/>
                  <a:pt x="20420" y="15397"/>
                </a:cubicBezTo>
                <a:cubicBezTo>
                  <a:pt x="20447" y="15397"/>
                  <a:pt x="20474" y="15413"/>
                  <a:pt x="20500" y="15397"/>
                </a:cubicBezTo>
                <a:cubicBezTo>
                  <a:pt x="20527" y="15382"/>
                  <a:pt x="20612" y="15333"/>
                  <a:pt x="20612" y="15317"/>
                </a:cubicBezTo>
                <a:cubicBezTo>
                  <a:pt x="20612" y="15333"/>
                  <a:pt x="20500" y="15317"/>
                  <a:pt x="20500" y="15317"/>
                </a:cubicBezTo>
                <a:cubicBezTo>
                  <a:pt x="20527" y="15252"/>
                  <a:pt x="20638" y="15286"/>
                  <a:pt x="20612" y="15221"/>
                </a:cubicBezTo>
                <a:cubicBezTo>
                  <a:pt x="20585" y="15156"/>
                  <a:pt x="20420" y="15206"/>
                  <a:pt x="20420" y="15141"/>
                </a:cubicBezTo>
                <a:cubicBezTo>
                  <a:pt x="20420" y="15125"/>
                  <a:pt x="20696" y="15107"/>
                  <a:pt x="20447" y="15107"/>
                </a:cubicBezTo>
                <a:cubicBezTo>
                  <a:pt x="20252" y="15125"/>
                  <a:pt x="20527" y="15045"/>
                  <a:pt x="20474" y="15045"/>
                </a:cubicBezTo>
                <a:cubicBezTo>
                  <a:pt x="20558" y="15027"/>
                  <a:pt x="20500" y="15076"/>
                  <a:pt x="20612" y="15011"/>
                </a:cubicBezTo>
                <a:cubicBezTo>
                  <a:pt x="20665" y="14996"/>
                  <a:pt x="20585" y="14980"/>
                  <a:pt x="20612" y="14965"/>
                </a:cubicBezTo>
                <a:cubicBezTo>
                  <a:pt x="20612" y="14965"/>
                  <a:pt x="20696" y="14965"/>
                  <a:pt x="20696" y="14949"/>
                </a:cubicBezTo>
                <a:cubicBezTo>
                  <a:pt x="20723" y="14916"/>
                  <a:pt x="20665" y="14885"/>
                  <a:pt x="20749" y="14851"/>
                </a:cubicBezTo>
                <a:cubicBezTo>
                  <a:pt x="20860" y="14786"/>
                  <a:pt x="20972" y="14804"/>
                  <a:pt x="20860" y="14740"/>
                </a:cubicBezTo>
                <a:cubicBezTo>
                  <a:pt x="20749" y="14675"/>
                  <a:pt x="20914" y="14724"/>
                  <a:pt x="20945" y="14675"/>
                </a:cubicBezTo>
                <a:cubicBezTo>
                  <a:pt x="20998" y="14579"/>
                  <a:pt x="20945" y="14644"/>
                  <a:pt x="20749" y="14659"/>
                </a:cubicBezTo>
                <a:cubicBezTo>
                  <a:pt x="20749" y="14724"/>
                  <a:pt x="20638" y="14659"/>
                  <a:pt x="20749" y="14659"/>
                </a:cubicBezTo>
                <a:cubicBezTo>
                  <a:pt x="20834" y="14644"/>
                  <a:pt x="20723" y="14610"/>
                  <a:pt x="20803" y="14579"/>
                </a:cubicBezTo>
                <a:cubicBezTo>
                  <a:pt x="20803" y="14564"/>
                  <a:pt x="20914" y="14579"/>
                  <a:pt x="20945" y="14579"/>
                </a:cubicBezTo>
                <a:cubicBezTo>
                  <a:pt x="21025" y="14564"/>
                  <a:pt x="21163" y="14499"/>
                  <a:pt x="21189" y="14465"/>
                </a:cubicBezTo>
                <a:cubicBezTo>
                  <a:pt x="21163" y="14483"/>
                  <a:pt x="21109" y="14450"/>
                  <a:pt x="21109" y="14434"/>
                </a:cubicBezTo>
                <a:cubicBezTo>
                  <a:pt x="21136" y="14369"/>
                  <a:pt x="21216" y="14403"/>
                  <a:pt x="21136" y="14323"/>
                </a:cubicBezTo>
                <a:cubicBezTo>
                  <a:pt x="21025" y="14227"/>
                  <a:pt x="21412" y="14289"/>
                  <a:pt x="21274" y="14162"/>
                </a:cubicBezTo>
                <a:cubicBezTo>
                  <a:pt x="21163" y="14082"/>
                  <a:pt x="21354" y="14144"/>
                  <a:pt x="21354" y="14067"/>
                </a:cubicBezTo>
                <a:cubicBezTo>
                  <a:pt x="21354" y="14067"/>
                  <a:pt x="21274" y="14067"/>
                  <a:pt x="21216" y="14048"/>
                </a:cubicBezTo>
                <a:cubicBezTo>
                  <a:pt x="21247" y="14048"/>
                  <a:pt x="21247" y="13986"/>
                  <a:pt x="21247" y="13986"/>
                </a:cubicBezTo>
                <a:cubicBezTo>
                  <a:pt x="21274" y="13968"/>
                  <a:pt x="21385" y="14017"/>
                  <a:pt x="21465" y="13968"/>
                </a:cubicBezTo>
                <a:cubicBezTo>
                  <a:pt x="21496" y="13937"/>
                  <a:pt x="21385" y="13937"/>
                  <a:pt x="21412" y="13906"/>
                </a:cubicBezTo>
                <a:cubicBezTo>
                  <a:pt x="21412" y="13888"/>
                  <a:pt x="21576" y="13906"/>
                  <a:pt x="21549" y="13841"/>
                </a:cubicBezTo>
                <a:close/>
                <a:moveTo>
                  <a:pt x="17416" y="6012"/>
                </a:moveTo>
                <a:cubicBezTo>
                  <a:pt x="17416" y="6043"/>
                  <a:pt x="17278" y="6012"/>
                  <a:pt x="17278" y="5978"/>
                </a:cubicBezTo>
                <a:cubicBezTo>
                  <a:pt x="17278" y="5947"/>
                  <a:pt x="17416" y="6012"/>
                  <a:pt x="17416" y="6012"/>
                </a:cubicBezTo>
                <a:close/>
                <a:moveTo>
                  <a:pt x="17252" y="5914"/>
                </a:moveTo>
                <a:cubicBezTo>
                  <a:pt x="17252" y="5963"/>
                  <a:pt x="17140" y="5947"/>
                  <a:pt x="17140" y="5898"/>
                </a:cubicBezTo>
                <a:cubicBezTo>
                  <a:pt x="17140" y="5852"/>
                  <a:pt x="17252" y="5932"/>
                  <a:pt x="17252" y="5914"/>
                </a:cubicBezTo>
                <a:close/>
                <a:moveTo>
                  <a:pt x="10914" y="2688"/>
                </a:moveTo>
                <a:cubicBezTo>
                  <a:pt x="10914" y="2672"/>
                  <a:pt x="10940" y="2672"/>
                  <a:pt x="10940" y="2672"/>
                </a:cubicBezTo>
                <a:cubicBezTo>
                  <a:pt x="10994" y="2577"/>
                  <a:pt x="11136" y="2657"/>
                  <a:pt x="10940" y="2672"/>
                </a:cubicBezTo>
                <a:cubicBezTo>
                  <a:pt x="10940" y="2672"/>
                  <a:pt x="10940" y="2688"/>
                  <a:pt x="10914" y="2688"/>
                </a:cubicBezTo>
                <a:close/>
                <a:moveTo>
                  <a:pt x="607" y="6734"/>
                </a:moveTo>
                <a:cubicBezTo>
                  <a:pt x="607" y="6716"/>
                  <a:pt x="665" y="6716"/>
                  <a:pt x="665" y="6734"/>
                </a:cubicBezTo>
                <a:cubicBezTo>
                  <a:pt x="665" y="6750"/>
                  <a:pt x="607" y="6734"/>
                  <a:pt x="607" y="6734"/>
                </a:cubicBezTo>
                <a:close/>
                <a:moveTo>
                  <a:pt x="1465" y="4599"/>
                </a:moveTo>
                <a:cubicBezTo>
                  <a:pt x="1434" y="4583"/>
                  <a:pt x="1518" y="4567"/>
                  <a:pt x="1545" y="4583"/>
                </a:cubicBezTo>
                <a:lnTo>
                  <a:pt x="1465" y="4599"/>
                </a:lnTo>
                <a:close/>
                <a:moveTo>
                  <a:pt x="1820" y="3074"/>
                </a:moveTo>
                <a:cubicBezTo>
                  <a:pt x="1820" y="3043"/>
                  <a:pt x="1847" y="3074"/>
                  <a:pt x="1847" y="3089"/>
                </a:cubicBezTo>
                <a:cubicBezTo>
                  <a:pt x="1820" y="3123"/>
                  <a:pt x="1794" y="3089"/>
                  <a:pt x="1820" y="3074"/>
                </a:cubicBezTo>
                <a:close/>
                <a:moveTo>
                  <a:pt x="1794" y="3765"/>
                </a:moveTo>
                <a:cubicBezTo>
                  <a:pt x="1767" y="3765"/>
                  <a:pt x="1820" y="3747"/>
                  <a:pt x="1847" y="3747"/>
                </a:cubicBezTo>
                <a:cubicBezTo>
                  <a:pt x="1847" y="3765"/>
                  <a:pt x="1794" y="3765"/>
                  <a:pt x="1794" y="3765"/>
                </a:cubicBezTo>
                <a:close/>
                <a:moveTo>
                  <a:pt x="1820" y="3444"/>
                </a:moveTo>
                <a:cubicBezTo>
                  <a:pt x="1767" y="3444"/>
                  <a:pt x="1767" y="3395"/>
                  <a:pt x="1794" y="3364"/>
                </a:cubicBezTo>
                <a:cubicBezTo>
                  <a:pt x="1820" y="3314"/>
                  <a:pt x="1878" y="3444"/>
                  <a:pt x="1820" y="3444"/>
                </a:cubicBezTo>
                <a:close/>
                <a:moveTo>
                  <a:pt x="4936" y="21160"/>
                </a:moveTo>
                <a:cubicBezTo>
                  <a:pt x="4878" y="21191"/>
                  <a:pt x="4825" y="21127"/>
                  <a:pt x="4825" y="21127"/>
                </a:cubicBezTo>
                <a:cubicBezTo>
                  <a:pt x="4825" y="21096"/>
                  <a:pt x="4963" y="21142"/>
                  <a:pt x="4936" y="21160"/>
                </a:cubicBezTo>
                <a:close/>
                <a:moveTo>
                  <a:pt x="5265" y="21000"/>
                </a:moveTo>
                <a:cubicBezTo>
                  <a:pt x="5265" y="21000"/>
                  <a:pt x="5292" y="20966"/>
                  <a:pt x="5318" y="20982"/>
                </a:cubicBezTo>
                <a:cubicBezTo>
                  <a:pt x="5376" y="21015"/>
                  <a:pt x="5016" y="21062"/>
                  <a:pt x="5265" y="21000"/>
                </a:cubicBezTo>
                <a:close/>
                <a:moveTo>
                  <a:pt x="5514" y="20324"/>
                </a:moveTo>
                <a:cubicBezTo>
                  <a:pt x="5514" y="20324"/>
                  <a:pt x="5403" y="20309"/>
                  <a:pt x="5514" y="20324"/>
                </a:cubicBezTo>
                <a:close/>
                <a:moveTo>
                  <a:pt x="5567" y="19698"/>
                </a:moveTo>
                <a:cubicBezTo>
                  <a:pt x="5540" y="19716"/>
                  <a:pt x="5652" y="19667"/>
                  <a:pt x="5705" y="19682"/>
                </a:cubicBezTo>
                <a:cubicBezTo>
                  <a:pt x="5736" y="19716"/>
                  <a:pt x="5487" y="19731"/>
                  <a:pt x="5567" y="19698"/>
                </a:cubicBezTo>
                <a:close/>
                <a:moveTo>
                  <a:pt x="5954" y="19667"/>
                </a:moveTo>
                <a:cubicBezTo>
                  <a:pt x="5927" y="19651"/>
                  <a:pt x="6007" y="19635"/>
                  <a:pt x="6038" y="19651"/>
                </a:cubicBezTo>
                <a:lnTo>
                  <a:pt x="5954" y="19667"/>
                </a:lnTo>
                <a:close/>
                <a:moveTo>
                  <a:pt x="11905" y="10566"/>
                </a:moveTo>
                <a:cubicBezTo>
                  <a:pt x="11905" y="10582"/>
                  <a:pt x="11878" y="10582"/>
                  <a:pt x="11852" y="10582"/>
                </a:cubicBezTo>
                <a:cubicBezTo>
                  <a:pt x="11852" y="10600"/>
                  <a:pt x="11820" y="10600"/>
                  <a:pt x="11794" y="10600"/>
                </a:cubicBezTo>
                <a:cubicBezTo>
                  <a:pt x="11794" y="10615"/>
                  <a:pt x="11767" y="10615"/>
                  <a:pt x="11740" y="10615"/>
                </a:cubicBezTo>
                <a:cubicBezTo>
                  <a:pt x="11740" y="10631"/>
                  <a:pt x="11714" y="10631"/>
                  <a:pt x="11687" y="10631"/>
                </a:cubicBezTo>
                <a:cubicBezTo>
                  <a:pt x="11687" y="10678"/>
                  <a:pt x="11576" y="10615"/>
                  <a:pt x="11687" y="10631"/>
                </a:cubicBezTo>
                <a:cubicBezTo>
                  <a:pt x="11687" y="10631"/>
                  <a:pt x="11714" y="10615"/>
                  <a:pt x="11740" y="10615"/>
                </a:cubicBezTo>
                <a:cubicBezTo>
                  <a:pt x="11740" y="10615"/>
                  <a:pt x="11767" y="10600"/>
                  <a:pt x="11794" y="10600"/>
                </a:cubicBezTo>
                <a:cubicBezTo>
                  <a:pt x="11794" y="10600"/>
                  <a:pt x="11820" y="10582"/>
                  <a:pt x="11852" y="10582"/>
                </a:cubicBezTo>
                <a:cubicBezTo>
                  <a:pt x="11852" y="10582"/>
                  <a:pt x="11878" y="10566"/>
                  <a:pt x="11905" y="10566"/>
                </a:cubicBezTo>
                <a:close/>
                <a:moveTo>
                  <a:pt x="12016" y="10535"/>
                </a:moveTo>
                <a:cubicBezTo>
                  <a:pt x="12016" y="10535"/>
                  <a:pt x="11905" y="10520"/>
                  <a:pt x="12016" y="10535"/>
                </a:cubicBezTo>
                <a:close/>
                <a:moveTo>
                  <a:pt x="12789" y="10230"/>
                </a:moveTo>
                <a:cubicBezTo>
                  <a:pt x="11603" y="10662"/>
                  <a:pt x="10140" y="11017"/>
                  <a:pt x="8736" y="11338"/>
                </a:cubicBezTo>
                <a:cubicBezTo>
                  <a:pt x="8572" y="11369"/>
                  <a:pt x="8185" y="11498"/>
                  <a:pt x="8105" y="11465"/>
                </a:cubicBezTo>
                <a:cubicBezTo>
                  <a:pt x="8132" y="11483"/>
                  <a:pt x="8158" y="11384"/>
                  <a:pt x="8132" y="11402"/>
                </a:cubicBezTo>
                <a:cubicBezTo>
                  <a:pt x="8212" y="11369"/>
                  <a:pt x="8269" y="11384"/>
                  <a:pt x="8296" y="11369"/>
                </a:cubicBezTo>
                <a:cubicBezTo>
                  <a:pt x="8434" y="11338"/>
                  <a:pt x="8572" y="11320"/>
                  <a:pt x="8625" y="11304"/>
                </a:cubicBezTo>
                <a:cubicBezTo>
                  <a:pt x="10114" y="10983"/>
                  <a:pt x="11465" y="10600"/>
                  <a:pt x="12789" y="10230"/>
                </a:cubicBezTo>
                <a:close/>
                <a:moveTo>
                  <a:pt x="10527" y="13922"/>
                </a:moveTo>
                <a:cubicBezTo>
                  <a:pt x="10554" y="13922"/>
                  <a:pt x="10474" y="13968"/>
                  <a:pt x="10416" y="13937"/>
                </a:cubicBezTo>
                <a:cubicBezTo>
                  <a:pt x="10416" y="13937"/>
                  <a:pt x="10527" y="13906"/>
                  <a:pt x="10527" y="13922"/>
                </a:cubicBezTo>
                <a:close/>
                <a:moveTo>
                  <a:pt x="10252" y="13906"/>
                </a:moveTo>
                <a:cubicBezTo>
                  <a:pt x="10252" y="13906"/>
                  <a:pt x="10140" y="13857"/>
                  <a:pt x="10252" y="13906"/>
                </a:cubicBezTo>
                <a:close/>
                <a:moveTo>
                  <a:pt x="9976" y="13888"/>
                </a:moveTo>
                <a:cubicBezTo>
                  <a:pt x="9949" y="13872"/>
                  <a:pt x="10060" y="13857"/>
                  <a:pt x="10087" y="13872"/>
                </a:cubicBezTo>
                <a:cubicBezTo>
                  <a:pt x="10087" y="13872"/>
                  <a:pt x="9976" y="13906"/>
                  <a:pt x="9976" y="13888"/>
                </a:cubicBezTo>
                <a:close/>
                <a:moveTo>
                  <a:pt x="9838" y="13872"/>
                </a:moveTo>
                <a:cubicBezTo>
                  <a:pt x="9812" y="13857"/>
                  <a:pt x="9892" y="13841"/>
                  <a:pt x="9923" y="13857"/>
                </a:cubicBezTo>
                <a:lnTo>
                  <a:pt x="9838" y="13872"/>
                </a:lnTo>
                <a:close/>
                <a:moveTo>
                  <a:pt x="9340" y="14483"/>
                </a:moveTo>
                <a:cubicBezTo>
                  <a:pt x="9069" y="14465"/>
                  <a:pt x="8789" y="14434"/>
                  <a:pt x="8487" y="14403"/>
                </a:cubicBezTo>
                <a:cubicBezTo>
                  <a:pt x="8158" y="14354"/>
                  <a:pt x="7856" y="14323"/>
                  <a:pt x="7692" y="14307"/>
                </a:cubicBezTo>
                <a:cubicBezTo>
                  <a:pt x="7718" y="14307"/>
                  <a:pt x="7220" y="14209"/>
                  <a:pt x="7247" y="14227"/>
                </a:cubicBezTo>
                <a:cubicBezTo>
                  <a:pt x="7220" y="14193"/>
                  <a:pt x="7416" y="14193"/>
                  <a:pt x="7469" y="14209"/>
                </a:cubicBezTo>
                <a:cubicBezTo>
                  <a:pt x="8047" y="14274"/>
                  <a:pt x="8820" y="14434"/>
                  <a:pt x="9340" y="14483"/>
                </a:cubicBezTo>
                <a:close/>
                <a:moveTo>
                  <a:pt x="9509" y="14851"/>
                </a:moveTo>
                <a:lnTo>
                  <a:pt x="9425" y="14869"/>
                </a:lnTo>
                <a:cubicBezTo>
                  <a:pt x="9398" y="14851"/>
                  <a:pt x="9483" y="14835"/>
                  <a:pt x="9509" y="14851"/>
                </a:cubicBezTo>
                <a:close/>
                <a:moveTo>
                  <a:pt x="8020" y="14690"/>
                </a:moveTo>
                <a:cubicBezTo>
                  <a:pt x="8020" y="14675"/>
                  <a:pt x="8105" y="14659"/>
                  <a:pt x="8132" y="14675"/>
                </a:cubicBezTo>
                <a:cubicBezTo>
                  <a:pt x="8158" y="14675"/>
                  <a:pt x="8047" y="14690"/>
                  <a:pt x="8020" y="14690"/>
                </a:cubicBezTo>
                <a:close/>
                <a:moveTo>
                  <a:pt x="7936" y="14675"/>
                </a:moveTo>
                <a:cubicBezTo>
                  <a:pt x="7936" y="14659"/>
                  <a:pt x="7994" y="14644"/>
                  <a:pt x="7994" y="14659"/>
                </a:cubicBezTo>
                <a:cubicBezTo>
                  <a:pt x="8020" y="14659"/>
                  <a:pt x="7936" y="14675"/>
                  <a:pt x="7936" y="14675"/>
                </a:cubicBezTo>
                <a:close/>
                <a:moveTo>
                  <a:pt x="7936" y="14820"/>
                </a:moveTo>
                <a:cubicBezTo>
                  <a:pt x="7936" y="14804"/>
                  <a:pt x="7994" y="14786"/>
                  <a:pt x="7994" y="14804"/>
                </a:cubicBezTo>
                <a:cubicBezTo>
                  <a:pt x="8020" y="14804"/>
                  <a:pt x="7936" y="14820"/>
                  <a:pt x="7936" y="14820"/>
                </a:cubicBezTo>
                <a:close/>
                <a:moveTo>
                  <a:pt x="5900" y="14514"/>
                </a:moveTo>
                <a:cubicBezTo>
                  <a:pt x="5869" y="14483"/>
                  <a:pt x="5980" y="14514"/>
                  <a:pt x="5980" y="14514"/>
                </a:cubicBezTo>
                <a:cubicBezTo>
                  <a:pt x="6203" y="14530"/>
                  <a:pt x="6616" y="14595"/>
                  <a:pt x="6754" y="14644"/>
                </a:cubicBezTo>
                <a:cubicBezTo>
                  <a:pt x="6865" y="14644"/>
                  <a:pt x="6945" y="14644"/>
                  <a:pt x="6972" y="14675"/>
                </a:cubicBezTo>
                <a:cubicBezTo>
                  <a:pt x="7029" y="14675"/>
                  <a:pt x="7083" y="14659"/>
                  <a:pt x="7083" y="14690"/>
                </a:cubicBezTo>
                <a:cubicBezTo>
                  <a:pt x="7358" y="14706"/>
                  <a:pt x="7580" y="14740"/>
                  <a:pt x="7772" y="14786"/>
                </a:cubicBezTo>
                <a:cubicBezTo>
                  <a:pt x="7967" y="14755"/>
                  <a:pt x="7829" y="14835"/>
                  <a:pt x="7772" y="14786"/>
                </a:cubicBezTo>
                <a:cubicBezTo>
                  <a:pt x="7523" y="14755"/>
                  <a:pt x="7305" y="14724"/>
                  <a:pt x="7083" y="14690"/>
                </a:cubicBezTo>
                <a:cubicBezTo>
                  <a:pt x="7056" y="14675"/>
                  <a:pt x="7003" y="14690"/>
                  <a:pt x="6972" y="14675"/>
                </a:cubicBezTo>
                <a:cubicBezTo>
                  <a:pt x="6892" y="14675"/>
                  <a:pt x="6807" y="14659"/>
                  <a:pt x="6754" y="14644"/>
                </a:cubicBezTo>
                <a:cubicBezTo>
                  <a:pt x="6505" y="14628"/>
                  <a:pt x="6340" y="14579"/>
                  <a:pt x="6118" y="14548"/>
                </a:cubicBezTo>
                <a:cubicBezTo>
                  <a:pt x="6145" y="14548"/>
                  <a:pt x="5900" y="14514"/>
                  <a:pt x="5900" y="14514"/>
                </a:cubicBezTo>
                <a:close/>
                <a:moveTo>
                  <a:pt x="7416" y="14595"/>
                </a:moveTo>
                <a:cubicBezTo>
                  <a:pt x="7416" y="14595"/>
                  <a:pt x="7469" y="14644"/>
                  <a:pt x="7416" y="14595"/>
                </a:cubicBezTo>
                <a:close/>
                <a:moveTo>
                  <a:pt x="7634" y="14610"/>
                </a:moveTo>
                <a:cubicBezTo>
                  <a:pt x="7660" y="14610"/>
                  <a:pt x="7580" y="14628"/>
                  <a:pt x="7554" y="14628"/>
                </a:cubicBezTo>
                <a:cubicBezTo>
                  <a:pt x="7554" y="14610"/>
                  <a:pt x="7634" y="14595"/>
                  <a:pt x="7634" y="14610"/>
                </a:cubicBezTo>
                <a:close/>
                <a:moveTo>
                  <a:pt x="7745" y="14628"/>
                </a:moveTo>
                <a:cubicBezTo>
                  <a:pt x="7772" y="14628"/>
                  <a:pt x="7692" y="14644"/>
                  <a:pt x="7660" y="14644"/>
                </a:cubicBezTo>
                <a:cubicBezTo>
                  <a:pt x="7660" y="14628"/>
                  <a:pt x="7745" y="14610"/>
                  <a:pt x="7745" y="14628"/>
                </a:cubicBezTo>
                <a:close/>
                <a:moveTo>
                  <a:pt x="7829" y="14644"/>
                </a:moveTo>
                <a:cubicBezTo>
                  <a:pt x="7856" y="14644"/>
                  <a:pt x="7772" y="14659"/>
                  <a:pt x="7772" y="14659"/>
                </a:cubicBezTo>
                <a:cubicBezTo>
                  <a:pt x="7772" y="14644"/>
                  <a:pt x="7829" y="14628"/>
                  <a:pt x="7829" y="14644"/>
                </a:cubicBezTo>
                <a:close/>
                <a:moveTo>
                  <a:pt x="9038" y="13888"/>
                </a:moveTo>
                <a:lnTo>
                  <a:pt x="8958" y="13906"/>
                </a:lnTo>
                <a:cubicBezTo>
                  <a:pt x="8932" y="13888"/>
                  <a:pt x="9012" y="13872"/>
                  <a:pt x="9038" y="13888"/>
                </a:cubicBezTo>
                <a:close/>
                <a:moveTo>
                  <a:pt x="9069" y="13922"/>
                </a:moveTo>
                <a:cubicBezTo>
                  <a:pt x="9038" y="13872"/>
                  <a:pt x="9563" y="14002"/>
                  <a:pt x="9176" y="13937"/>
                </a:cubicBezTo>
                <a:cubicBezTo>
                  <a:pt x="9176" y="13937"/>
                  <a:pt x="9069" y="13906"/>
                  <a:pt x="9069" y="13922"/>
                </a:cubicBezTo>
                <a:close/>
                <a:moveTo>
                  <a:pt x="12980" y="10199"/>
                </a:moveTo>
                <a:cubicBezTo>
                  <a:pt x="12954" y="10180"/>
                  <a:pt x="13034" y="10165"/>
                  <a:pt x="13034" y="10180"/>
                </a:cubicBezTo>
                <a:lnTo>
                  <a:pt x="12980" y="10199"/>
                </a:lnTo>
                <a:close/>
                <a:moveTo>
                  <a:pt x="13283" y="10100"/>
                </a:moveTo>
                <a:cubicBezTo>
                  <a:pt x="13283" y="10100"/>
                  <a:pt x="13256" y="10085"/>
                  <a:pt x="13283" y="10100"/>
                </a:cubicBezTo>
                <a:close/>
                <a:moveTo>
                  <a:pt x="16394" y="6621"/>
                </a:moveTo>
                <a:cubicBezTo>
                  <a:pt x="16394" y="6589"/>
                  <a:pt x="16812" y="6750"/>
                  <a:pt x="16812" y="6781"/>
                </a:cubicBezTo>
                <a:cubicBezTo>
                  <a:pt x="16812" y="6830"/>
                  <a:pt x="16394" y="6654"/>
                  <a:pt x="16394" y="6621"/>
                </a:cubicBezTo>
                <a:close/>
                <a:moveTo>
                  <a:pt x="16589" y="6861"/>
                </a:moveTo>
                <a:cubicBezTo>
                  <a:pt x="16589" y="6861"/>
                  <a:pt x="16563" y="6830"/>
                  <a:pt x="16589" y="6861"/>
                </a:cubicBezTo>
                <a:close/>
                <a:moveTo>
                  <a:pt x="16505" y="6494"/>
                </a:moveTo>
                <a:cubicBezTo>
                  <a:pt x="16340" y="6460"/>
                  <a:pt x="16260" y="6445"/>
                  <a:pt x="16229" y="6413"/>
                </a:cubicBezTo>
                <a:cubicBezTo>
                  <a:pt x="16229" y="6395"/>
                  <a:pt x="16563" y="6476"/>
                  <a:pt x="16505" y="6494"/>
                </a:cubicBezTo>
                <a:close/>
                <a:moveTo>
                  <a:pt x="16892" y="6395"/>
                </a:moveTo>
                <a:cubicBezTo>
                  <a:pt x="16780" y="6364"/>
                  <a:pt x="16643" y="6349"/>
                  <a:pt x="16589" y="6315"/>
                </a:cubicBezTo>
                <a:cubicBezTo>
                  <a:pt x="16176" y="6123"/>
                  <a:pt x="16865" y="6331"/>
                  <a:pt x="16892" y="6395"/>
                </a:cubicBezTo>
                <a:close/>
                <a:moveTo>
                  <a:pt x="16976" y="5657"/>
                </a:moveTo>
                <a:cubicBezTo>
                  <a:pt x="16976" y="5657"/>
                  <a:pt x="17029" y="5756"/>
                  <a:pt x="16976" y="5657"/>
                </a:cubicBezTo>
                <a:close/>
                <a:moveTo>
                  <a:pt x="10336" y="4006"/>
                </a:moveTo>
                <a:cubicBezTo>
                  <a:pt x="10363" y="3990"/>
                  <a:pt x="10940" y="4052"/>
                  <a:pt x="11105" y="4068"/>
                </a:cubicBezTo>
                <a:cubicBezTo>
                  <a:pt x="11905" y="4133"/>
                  <a:pt x="12816" y="4213"/>
                  <a:pt x="13505" y="4309"/>
                </a:cubicBezTo>
                <a:cubicBezTo>
                  <a:pt x="14358" y="4389"/>
                  <a:pt x="15212" y="4534"/>
                  <a:pt x="15927" y="4710"/>
                </a:cubicBezTo>
                <a:cubicBezTo>
                  <a:pt x="15980" y="4728"/>
                  <a:pt x="16674" y="4873"/>
                  <a:pt x="16674" y="4904"/>
                </a:cubicBezTo>
                <a:cubicBezTo>
                  <a:pt x="16674" y="4935"/>
                  <a:pt x="16536" y="4889"/>
                  <a:pt x="16505" y="4889"/>
                </a:cubicBezTo>
                <a:cubicBezTo>
                  <a:pt x="15598" y="4679"/>
                  <a:pt x="14469" y="4438"/>
                  <a:pt x="13505" y="4309"/>
                </a:cubicBezTo>
                <a:cubicBezTo>
                  <a:pt x="12923" y="4293"/>
                  <a:pt x="12509" y="4213"/>
                  <a:pt x="11794" y="4166"/>
                </a:cubicBezTo>
                <a:cubicBezTo>
                  <a:pt x="11545" y="4151"/>
                  <a:pt x="11216" y="4133"/>
                  <a:pt x="10994" y="4117"/>
                </a:cubicBezTo>
                <a:cubicBezTo>
                  <a:pt x="10967" y="4117"/>
                  <a:pt x="10225" y="4052"/>
                  <a:pt x="10336" y="4006"/>
                </a:cubicBezTo>
                <a:close/>
                <a:moveTo>
                  <a:pt x="9949" y="2015"/>
                </a:moveTo>
                <a:cubicBezTo>
                  <a:pt x="9949" y="2015"/>
                  <a:pt x="9976" y="1999"/>
                  <a:pt x="9949" y="2015"/>
                </a:cubicBezTo>
                <a:close/>
                <a:moveTo>
                  <a:pt x="9372" y="4583"/>
                </a:moveTo>
                <a:cubicBezTo>
                  <a:pt x="11714" y="4710"/>
                  <a:pt x="14083" y="4839"/>
                  <a:pt x="15763" y="5321"/>
                </a:cubicBezTo>
                <a:cubicBezTo>
                  <a:pt x="15874" y="5305"/>
                  <a:pt x="15763" y="5370"/>
                  <a:pt x="15763" y="5321"/>
                </a:cubicBezTo>
                <a:cubicBezTo>
                  <a:pt x="15572" y="5272"/>
                  <a:pt x="15323" y="5225"/>
                  <a:pt x="15047" y="5176"/>
                </a:cubicBezTo>
                <a:cubicBezTo>
                  <a:pt x="14883" y="5129"/>
                  <a:pt x="14469" y="5049"/>
                  <a:pt x="14332" y="5049"/>
                </a:cubicBezTo>
                <a:cubicBezTo>
                  <a:pt x="14194" y="5049"/>
                  <a:pt x="14358" y="5080"/>
                  <a:pt x="14300" y="5080"/>
                </a:cubicBezTo>
                <a:cubicBezTo>
                  <a:pt x="13918" y="5049"/>
                  <a:pt x="13505" y="4951"/>
                  <a:pt x="13060" y="4904"/>
                </a:cubicBezTo>
                <a:cubicBezTo>
                  <a:pt x="11958" y="4775"/>
                  <a:pt x="10887" y="4694"/>
                  <a:pt x="9700" y="4630"/>
                </a:cubicBezTo>
                <a:cubicBezTo>
                  <a:pt x="9563" y="4614"/>
                  <a:pt x="9012" y="4614"/>
                  <a:pt x="8985" y="4583"/>
                </a:cubicBezTo>
                <a:cubicBezTo>
                  <a:pt x="8958" y="4552"/>
                  <a:pt x="9287" y="4583"/>
                  <a:pt x="9372" y="4583"/>
                </a:cubicBezTo>
                <a:close/>
                <a:moveTo>
                  <a:pt x="9149" y="4648"/>
                </a:moveTo>
                <a:cubicBezTo>
                  <a:pt x="11274" y="4728"/>
                  <a:pt x="13118" y="4935"/>
                  <a:pt x="14798" y="5241"/>
                </a:cubicBezTo>
                <a:cubicBezTo>
                  <a:pt x="15572" y="5370"/>
                  <a:pt x="16478" y="5546"/>
                  <a:pt x="16918" y="5818"/>
                </a:cubicBezTo>
                <a:cubicBezTo>
                  <a:pt x="17029" y="5802"/>
                  <a:pt x="16918" y="5867"/>
                  <a:pt x="16918" y="5818"/>
                </a:cubicBezTo>
                <a:cubicBezTo>
                  <a:pt x="16589" y="5756"/>
                  <a:pt x="16394" y="5626"/>
                  <a:pt x="16092" y="5546"/>
                </a:cubicBezTo>
                <a:cubicBezTo>
                  <a:pt x="16092" y="5562"/>
                  <a:pt x="16123" y="5577"/>
                  <a:pt x="16123" y="5577"/>
                </a:cubicBezTo>
                <a:cubicBezTo>
                  <a:pt x="16229" y="5577"/>
                  <a:pt x="16123" y="5626"/>
                  <a:pt x="16123" y="5577"/>
                </a:cubicBezTo>
                <a:cubicBezTo>
                  <a:pt x="15403" y="5386"/>
                  <a:pt x="14798" y="5256"/>
                  <a:pt x="13918" y="5176"/>
                </a:cubicBezTo>
                <a:cubicBezTo>
                  <a:pt x="13198" y="5096"/>
                  <a:pt x="12540" y="4984"/>
                  <a:pt x="11820" y="4935"/>
                </a:cubicBezTo>
                <a:cubicBezTo>
                  <a:pt x="11105" y="4873"/>
                  <a:pt x="10363" y="4808"/>
                  <a:pt x="9589" y="4775"/>
                </a:cubicBezTo>
                <a:cubicBezTo>
                  <a:pt x="9398" y="4759"/>
                  <a:pt x="8736" y="4775"/>
                  <a:pt x="8709" y="4710"/>
                </a:cubicBezTo>
                <a:cubicBezTo>
                  <a:pt x="8656" y="4599"/>
                  <a:pt x="9069" y="4648"/>
                  <a:pt x="9149" y="4648"/>
                </a:cubicBezTo>
                <a:close/>
                <a:moveTo>
                  <a:pt x="15980" y="6494"/>
                </a:moveTo>
                <a:lnTo>
                  <a:pt x="16038" y="6476"/>
                </a:lnTo>
                <a:cubicBezTo>
                  <a:pt x="16065" y="6494"/>
                  <a:pt x="15980" y="6494"/>
                  <a:pt x="15980" y="6494"/>
                </a:cubicBezTo>
                <a:close/>
                <a:moveTo>
                  <a:pt x="15900" y="6074"/>
                </a:moveTo>
                <a:cubicBezTo>
                  <a:pt x="15900" y="6074"/>
                  <a:pt x="15927" y="6092"/>
                  <a:pt x="15900" y="6074"/>
                </a:cubicBezTo>
                <a:close/>
                <a:moveTo>
                  <a:pt x="8656" y="4839"/>
                </a:moveTo>
                <a:lnTo>
                  <a:pt x="8572" y="4855"/>
                </a:lnTo>
                <a:cubicBezTo>
                  <a:pt x="8545" y="4839"/>
                  <a:pt x="8625" y="4824"/>
                  <a:pt x="8656" y="4839"/>
                </a:cubicBezTo>
                <a:close/>
                <a:moveTo>
                  <a:pt x="8518" y="4855"/>
                </a:moveTo>
                <a:cubicBezTo>
                  <a:pt x="8518" y="4855"/>
                  <a:pt x="8545" y="4855"/>
                  <a:pt x="8518" y="4855"/>
                </a:cubicBezTo>
                <a:close/>
                <a:moveTo>
                  <a:pt x="7523" y="5145"/>
                </a:moveTo>
                <a:cubicBezTo>
                  <a:pt x="7634" y="5080"/>
                  <a:pt x="8158" y="5145"/>
                  <a:pt x="8323" y="5160"/>
                </a:cubicBezTo>
                <a:cubicBezTo>
                  <a:pt x="10585" y="5272"/>
                  <a:pt x="12843" y="5432"/>
                  <a:pt x="14634" y="5771"/>
                </a:cubicBezTo>
                <a:cubicBezTo>
                  <a:pt x="14963" y="5818"/>
                  <a:pt x="15238" y="5867"/>
                  <a:pt x="15514" y="5932"/>
                </a:cubicBezTo>
                <a:cubicBezTo>
                  <a:pt x="15598" y="5947"/>
                  <a:pt x="15900" y="6059"/>
                  <a:pt x="15652" y="5994"/>
                </a:cubicBezTo>
                <a:cubicBezTo>
                  <a:pt x="15349" y="5932"/>
                  <a:pt x="14883" y="5852"/>
                  <a:pt x="14634" y="5771"/>
                </a:cubicBezTo>
                <a:cubicBezTo>
                  <a:pt x="14247" y="5722"/>
                  <a:pt x="14025" y="5691"/>
                  <a:pt x="13723" y="5642"/>
                </a:cubicBezTo>
                <a:cubicBezTo>
                  <a:pt x="12789" y="5546"/>
                  <a:pt x="11905" y="5450"/>
                  <a:pt x="10887" y="5386"/>
                </a:cubicBezTo>
                <a:cubicBezTo>
                  <a:pt x="9892" y="5305"/>
                  <a:pt x="8932" y="5256"/>
                  <a:pt x="7909" y="5210"/>
                </a:cubicBezTo>
                <a:cubicBezTo>
                  <a:pt x="7634" y="5191"/>
                  <a:pt x="7416" y="5210"/>
                  <a:pt x="7523" y="5145"/>
                </a:cubicBezTo>
                <a:close/>
                <a:moveTo>
                  <a:pt x="14714" y="6173"/>
                </a:moveTo>
                <a:cubicBezTo>
                  <a:pt x="14274" y="6123"/>
                  <a:pt x="13669" y="5963"/>
                  <a:pt x="13309" y="5947"/>
                </a:cubicBezTo>
                <a:cubicBezTo>
                  <a:pt x="13283" y="5994"/>
                  <a:pt x="13172" y="5932"/>
                  <a:pt x="13309" y="5947"/>
                </a:cubicBezTo>
                <a:cubicBezTo>
                  <a:pt x="13309" y="5932"/>
                  <a:pt x="13229" y="5932"/>
                  <a:pt x="13198" y="5932"/>
                </a:cubicBezTo>
                <a:cubicBezTo>
                  <a:pt x="13229" y="5963"/>
                  <a:pt x="13060" y="5963"/>
                  <a:pt x="13092" y="5932"/>
                </a:cubicBezTo>
                <a:cubicBezTo>
                  <a:pt x="11354" y="5722"/>
                  <a:pt x="9727" y="5626"/>
                  <a:pt x="7856" y="5531"/>
                </a:cubicBezTo>
                <a:cubicBezTo>
                  <a:pt x="7580" y="5531"/>
                  <a:pt x="7029" y="5512"/>
                  <a:pt x="6754" y="5481"/>
                </a:cubicBezTo>
                <a:cubicBezTo>
                  <a:pt x="6367" y="5450"/>
                  <a:pt x="6972" y="5466"/>
                  <a:pt x="7109" y="5481"/>
                </a:cubicBezTo>
                <a:cubicBezTo>
                  <a:pt x="9812" y="5577"/>
                  <a:pt x="12265" y="5707"/>
                  <a:pt x="14438" y="6092"/>
                </a:cubicBezTo>
                <a:cubicBezTo>
                  <a:pt x="14496" y="6108"/>
                  <a:pt x="14883" y="6173"/>
                  <a:pt x="14883" y="6173"/>
                </a:cubicBezTo>
                <a:cubicBezTo>
                  <a:pt x="14909" y="6253"/>
                  <a:pt x="13612" y="6043"/>
                  <a:pt x="14714" y="6173"/>
                </a:cubicBezTo>
                <a:close/>
                <a:moveTo>
                  <a:pt x="14332" y="6253"/>
                </a:moveTo>
                <a:cubicBezTo>
                  <a:pt x="14300" y="6253"/>
                  <a:pt x="14358" y="6235"/>
                  <a:pt x="14385" y="6235"/>
                </a:cubicBezTo>
                <a:cubicBezTo>
                  <a:pt x="14385" y="6253"/>
                  <a:pt x="14332" y="6253"/>
                  <a:pt x="14332" y="6253"/>
                </a:cubicBezTo>
                <a:close/>
                <a:moveTo>
                  <a:pt x="9483" y="5531"/>
                </a:moveTo>
                <a:cubicBezTo>
                  <a:pt x="9509" y="5546"/>
                  <a:pt x="9674" y="5497"/>
                  <a:pt x="9727" y="5512"/>
                </a:cubicBezTo>
                <a:cubicBezTo>
                  <a:pt x="9727" y="5512"/>
                  <a:pt x="9536" y="5577"/>
                  <a:pt x="9483" y="5531"/>
                </a:cubicBezTo>
                <a:close/>
                <a:moveTo>
                  <a:pt x="10252" y="5562"/>
                </a:moveTo>
                <a:cubicBezTo>
                  <a:pt x="10554" y="5546"/>
                  <a:pt x="10443" y="5611"/>
                  <a:pt x="10252" y="5562"/>
                </a:cubicBezTo>
                <a:cubicBezTo>
                  <a:pt x="10114" y="5577"/>
                  <a:pt x="10034" y="5562"/>
                  <a:pt x="9976" y="5546"/>
                </a:cubicBezTo>
                <a:cubicBezTo>
                  <a:pt x="9425" y="5512"/>
                  <a:pt x="10198" y="5546"/>
                  <a:pt x="10252" y="5562"/>
                </a:cubicBezTo>
                <a:close/>
                <a:moveTo>
                  <a:pt x="10585" y="5593"/>
                </a:moveTo>
                <a:cubicBezTo>
                  <a:pt x="10585" y="5593"/>
                  <a:pt x="10500" y="5611"/>
                  <a:pt x="10500" y="5593"/>
                </a:cubicBezTo>
                <a:cubicBezTo>
                  <a:pt x="10443" y="5577"/>
                  <a:pt x="10940" y="5593"/>
                  <a:pt x="10585" y="5593"/>
                </a:cubicBezTo>
                <a:close/>
                <a:moveTo>
                  <a:pt x="10829" y="5593"/>
                </a:moveTo>
                <a:cubicBezTo>
                  <a:pt x="10856" y="5611"/>
                  <a:pt x="10803" y="5626"/>
                  <a:pt x="10776" y="5611"/>
                </a:cubicBezTo>
                <a:lnTo>
                  <a:pt x="10829" y="5593"/>
                </a:lnTo>
                <a:close/>
                <a:moveTo>
                  <a:pt x="12016" y="5707"/>
                </a:moveTo>
                <a:cubicBezTo>
                  <a:pt x="12016" y="5707"/>
                  <a:pt x="12043" y="5722"/>
                  <a:pt x="12016" y="5707"/>
                </a:cubicBezTo>
                <a:close/>
                <a:moveTo>
                  <a:pt x="12372" y="5722"/>
                </a:moveTo>
                <a:cubicBezTo>
                  <a:pt x="12403" y="5738"/>
                  <a:pt x="12318" y="5756"/>
                  <a:pt x="12318" y="5738"/>
                </a:cubicBezTo>
                <a:lnTo>
                  <a:pt x="12372" y="5722"/>
                </a:lnTo>
                <a:close/>
                <a:moveTo>
                  <a:pt x="12567" y="5738"/>
                </a:moveTo>
                <a:cubicBezTo>
                  <a:pt x="12594" y="5756"/>
                  <a:pt x="12483" y="5771"/>
                  <a:pt x="12456" y="5756"/>
                </a:cubicBezTo>
                <a:cubicBezTo>
                  <a:pt x="12456" y="5756"/>
                  <a:pt x="12540" y="5738"/>
                  <a:pt x="12567" y="5738"/>
                </a:cubicBezTo>
                <a:close/>
                <a:moveTo>
                  <a:pt x="12843" y="5771"/>
                </a:moveTo>
                <a:cubicBezTo>
                  <a:pt x="12843" y="5787"/>
                  <a:pt x="12758" y="5802"/>
                  <a:pt x="12732" y="5787"/>
                </a:cubicBezTo>
                <a:cubicBezTo>
                  <a:pt x="12705" y="5787"/>
                  <a:pt x="12816" y="5771"/>
                  <a:pt x="12843" y="5771"/>
                </a:cubicBezTo>
                <a:close/>
                <a:moveTo>
                  <a:pt x="13367" y="5852"/>
                </a:moveTo>
                <a:cubicBezTo>
                  <a:pt x="13394" y="5867"/>
                  <a:pt x="13505" y="5834"/>
                  <a:pt x="13505" y="5867"/>
                </a:cubicBezTo>
                <a:cubicBezTo>
                  <a:pt x="13612" y="5867"/>
                  <a:pt x="13669" y="5898"/>
                  <a:pt x="13749" y="5898"/>
                </a:cubicBezTo>
                <a:cubicBezTo>
                  <a:pt x="14220" y="5978"/>
                  <a:pt x="13505" y="5898"/>
                  <a:pt x="13505" y="5867"/>
                </a:cubicBezTo>
                <a:cubicBezTo>
                  <a:pt x="13447" y="5867"/>
                  <a:pt x="13367" y="5898"/>
                  <a:pt x="13367" y="5852"/>
                </a:cubicBezTo>
                <a:close/>
                <a:moveTo>
                  <a:pt x="14194" y="5963"/>
                </a:moveTo>
                <a:cubicBezTo>
                  <a:pt x="14220" y="5963"/>
                  <a:pt x="14247" y="5963"/>
                  <a:pt x="14274" y="5978"/>
                </a:cubicBezTo>
                <a:cubicBezTo>
                  <a:pt x="14300" y="5978"/>
                  <a:pt x="14358" y="5978"/>
                  <a:pt x="14385" y="5994"/>
                </a:cubicBezTo>
                <a:cubicBezTo>
                  <a:pt x="14496" y="5978"/>
                  <a:pt x="14385" y="6043"/>
                  <a:pt x="14385" y="5994"/>
                </a:cubicBezTo>
                <a:cubicBezTo>
                  <a:pt x="14332" y="5994"/>
                  <a:pt x="14274" y="6012"/>
                  <a:pt x="14274" y="5978"/>
                </a:cubicBezTo>
                <a:cubicBezTo>
                  <a:pt x="14220" y="5978"/>
                  <a:pt x="14194" y="5978"/>
                  <a:pt x="14194" y="5963"/>
                </a:cubicBezTo>
                <a:close/>
                <a:moveTo>
                  <a:pt x="14576" y="6284"/>
                </a:moveTo>
                <a:cubicBezTo>
                  <a:pt x="14687" y="6284"/>
                  <a:pt x="14798" y="6315"/>
                  <a:pt x="14883" y="6349"/>
                </a:cubicBezTo>
                <a:cubicBezTo>
                  <a:pt x="14989" y="6349"/>
                  <a:pt x="15074" y="6380"/>
                  <a:pt x="15185" y="6413"/>
                </a:cubicBezTo>
                <a:cubicBezTo>
                  <a:pt x="15238" y="6429"/>
                  <a:pt x="15678" y="6509"/>
                  <a:pt x="15429" y="6494"/>
                </a:cubicBezTo>
                <a:cubicBezTo>
                  <a:pt x="15296" y="6476"/>
                  <a:pt x="14963" y="6349"/>
                  <a:pt x="14883" y="6349"/>
                </a:cubicBezTo>
                <a:cubicBezTo>
                  <a:pt x="14772" y="6331"/>
                  <a:pt x="14634" y="6331"/>
                  <a:pt x="14576" y="6284"/>
                </a:cubicBezTo>
                <a:close/>
                <a:moveTo>
                  <a:pt x="7385" y="5417"/>
                </a:moveTo>
                <a:cubicBezTo>
                  <a:pt x="7967" y="5432"/>
                  <a:pt x="8789" y="5466"/>
                  <a:pt x="9149" y="5497"/>
                </a:cubicBezTo>
                <a:cubicBezTo>
                  <a:pt x="9207" y="5512"/>
                  <a:pt x="9260" y="5497"/>
                  <a:pt x="9314" y="5497"/>
                </a:cubicBezTo>
                <a:cubicBezTo>
                  <a:pt x="9620" y="5512"/>
                  <a:pt x="9260" y="5546"/>
                  <a:pt x="9149" y="5497"/>
                </a:cubicBezTo>
                <a:cubicBezTo>
                  <a:pt x="8820" y="5512"/>
                  <a:pt x="8487" y="5497"/>
                  <a:pt x="7936" y="5481"/>
                </a:cubicBezTo>
                <a:cubicBezTo>
                  <a:pt x="7660" y="5466"/>
                  <a:pt x="7385" y="5450"/>
                  <a:pt x="7109" y="5432"/>
                </a:cubicBezTo>
                <a:cubicBezTo>
                  <a:pt x="7056" y="5417"/>
                  <a:pt x="6669" y="5401"/>
                  <a:pt x="6918" y="5401"/>
                </a:cubicBezTo>
                <a:cubicBezTo>
                  <a:pt x="7167" y="5386"/>
                  <a:pt x="7140" y="5401"/>
                  <a:pt x="7385" y="5417"/>
                </a:cubicBezTo>
                <a:close/>
                <a:moveTo>
                  <a:pt x="6229" y="3107"/>
                </a:moveTo>
                <a:cubicBezTo>
                  <a:pt x="6505" y="3009"/>
                  <a:pt x="6558" y="2962"/>
                  <a:pt x="6807" y="2882"/>
                </a:cubicBezTo>
                <a:cubicBezTo>
                  <a:pt x="6918" y="2848"/>
                  <a:pt x="7220" y="2737"/>
                  <a:pt x="7003" y="2848"/>
                </a:cubicBezTo>
                <a:cubicBezTo>
                  <a:pt x="7194" y="2848"/>
                  <a:pt x="6892" y="2929"/>
                  <a:pt x="6834" y="2947"/>
                </a:cubicBezTo>
                <a:cubicBezTo>
                  <a:pt x="6669" y="2993"/>
                  <a:pt x="6340" y="3107"/>
                  <a:pt x="6176" y="3154"/>
                </a:cubicBezTo>
                <a:cubicBezTo>
                  <a:pt x="5869" y="3250"/>
                  <a:pt x="6092" y="3154"/>
                  <a:pt x="6229" y="3107"/>
                </a:cubicBezTo>
                <a:close/>
                <a:moveTo>
                  <a:pt x="6203" y="5577"/>
                </a:moveTo>
                <a:cubicBezTo>
                  <a:pt x="6203" y="5577"/>
                  <a:pt x="6203" y="5562"/>
                  <a:pt x="6229" y="5562"/>
                </a:cubicBezTo>
                <a:cubicBezTo>
                  <a:pt x="7660" y="5657"/>
                  <a:pt x="9176" y="5691"/>
                  <a:pt x="10612" y="5802"/>
                </a:cubicBezTo>
                <a:cubicBezTo>
                  <a:pt x="11078" y="5852"/>
                  <a:pt x="11576" y="5852"/>
                  <a:pt x="12016" y="5914"/>
                </a:cubicBezTo>
                <a:cubicBezTo>
                  <a:pt x="12069" y="5932"/>
                  <a:pt x="12154" y="5963"/>
                  <a:pt x="12207" y="5978"/>
                </a:cubicBezTo>
                <a:cubicBezTo>
                  <a:pt x="12403" y="6028"/>
                  <a:pt x="12620" y="6028"/>
                  <a:pt x="12843" y="6059"/>
                </a:cubicBezTo>
                <a:cubicBezTo>
                  <a:pt x="13860" y="6219"/>
                  <a:pt x="14825" y="6349"/>
                  <a:pt x="15736" y="6605"/>
                </a:cubicBezTo>
                <a:cubicBezTo>
                  <a:pt x="15843" y="6636"/>
                  <a:pt x="16643" y="6877"/>
                  <a:pt x="16643" y="6957"/>
                </a:cubicBezTo>
                <a:cubicBezTo>
                  <a:pt x="16643" y="6991"/>
                  <a:pt x="16394" y="6861"/>
                  <a:pt x="16340" y="6846"/>
                </a:cubicBezTo>
                <a:cubicBezTo>
                  <a:pt x="16038" y="6716"/>
                  <a:pt x="15652" y="6621"/>
                  <a:pt x="15296" y="6540"/>
                </a:cubicBezTo>
                <a:cubicBezTo>
                  <a:pt x="14772" y="6429"/>
                  <a:pt x="14220" y="6284"/>
                  <a:pt x="13780" y="6219"/>
                </a:cubicBezTo>
                <a:cubicBezTo>
                  <a:pt x="13643" y="6204"/>
                  <a:pt x="13505" y="6204"/>
                  <a:pt x="13367" y="6188"/>
                </a:cubicBezTo>
                <a:cubicBezTo>
                  <a:pt x="13229" y="6173"/>
                  <a:pt x="13118" y="6139"/>
                  <a:pt x="12980" y="6139"/>
                </a:cubicBezTo>
                <a:cubicBezTo>
                  <a:pt x="12954" y="6139"/>
                  <a:pt x="12816" y="6173"/>
                  <a:pt x="12843" y="6173"/>
                </a:cubicBezTo>
                <a:cubicBezTo>
                  <a:pt x="12678" y="6188"/>
                  <a:pt x="12372" y="6139"/>
                  <a:pt x="12127" y="6108"/>
                </a:cubicBezTo>
                <a:cubicBezTo>
                  <a:pt x="10723" y="5963"/>
                  <a:pt x="8487" y="5852"/>
                  <a:pt x="7109" y="5771"/>
                </a:cubicBezTo>
                <a:cubicBezTo>
                  <a:pt x="6780" y="5756"/>
                  <a:pt x="6452" y="5771"/>
                  <a:pt x="6118" y="5707"/>
                </a:cubicBezTo>
                <a:cubicBezTo>
                  <a:pt x="6314" y="5756"/>
                  <a:pt x="5980" y="5722"/>
                  <a:pt x="5980" y="5673"/>
                </a:cubicBezTo>
                <a:cubicBezTo>
                  <a:pt x="5980" y="5657"/>
                  <a:pt x="6065" y="5611"/>
                  <a:pt x="6203" y="5577"/>
                </a:cubicBezTo>
                <a:close/>
                <a:moveTo>
                  <a:pt x="6065" y="5867"/>
                </a:moveTo>
                <a:cubicBezTo>
                  <a:pt x="6007" y="5867"/>
                  <a:pt x="5594" y="5852"/>
                  <a:pt x="5900" y="5834"/>
                </a:cubicBezTo>
                <a:cubicBezTo>
                  <a:pt x="6203" y="5834"/>
                  <a:pt x="6532" y="5867"/>
                  <a:pt x="6807" y="5867"/>
                </a:cubicBezTo>
                <a:cubicBezTo>
                  <a:pt x="8545" y="5914"/>
                  <a:pt x="10252" y="6028"/>
                  <a:pt x="11852" y="6173"/>
                </a:cubicBezTo>
                <a:cubicBezTo>
                  <a:pt x="12403" y="6219"/>
                  <a:pt x="13309" y="6331"/>
                  <a:pt x="13723" y="6429"/>
                </a:cubicBezTo>
                <a:cubicBezTo>
                  <a:pt x="14438" y="6525"/>
                  <a:pt x="15127" y="6654"/>
                  <a:pt x="15652" y="6861"/>
                </a:cubicBezTo>
                <a:cubicBezTo>
                  <a:pt x="15763" y="6877"/>
                  <a:pt x="16092" y="6942"/>
                  <a:pt x="16092" y="6975"/>
                </a:cubicBezTo>
                <a:cubicBezTo>
                  <a:pt x="16092" y="6991"/>
                  <a:pt x="15625" y="6892"/>
                  <a:pt x="15652" y="6861"/>
                </a:cubicBezTo>
                <a:cubicBezTo>
                  <a:pt x="15020" y="6701"/>
                  <a:pt x="14385" y="6556"/>
                  <a:pt x="13723" y="6429"/>
                </a:cubicBezTo>
                <a:cubicBezTo>
                  <a:pt x="11407" y="6074"/>
                  <a:pt x="8709" y="6028"/>
                  <a:pt x="6065" y="5867"/>
                </a:cubicBezTo>
                <a:close/>
                <a:moveTo>
                  <a:pt x="5869" y="11498"/>
                </a:moveTo>
                <a:cubicBezTo>
                  <a:pt x="5816" y="11514"/>
                  <a:pt x="5763" y="11529"/>
                  <a:pt x="5705" y="11529"/>
                </a:cubicBezTo>
                <a:cubicBezTo>
                  <a:pt x="5678" y="11560"/>
                  <a:pt x="5625" y="11560"/>
                  <a:pt x="5540" y="11560"/>
                </a:cubicBezTo>
                <a:cubicBezTo>
                  <a:pt x="5514" y="11578"/>
                  <a:pt x="5456" y="11594"/>
                  <a:pt x="5403" y="11594"/>
                </a:cubicBezTo>
                <a:cubicBezTo>
                  <a:pt x="5403" y="11641"/>
                  <a:pt x="5292" y="11578"/>
                  <a:pt x="5403" y="11594"/>
                </a:cubicBezTo>
                <a:cubicBezTo>
                  <a:pt x="5429" y="11560"/>
                  <a:pt x="5456" y="11560"/>
                  <a:pt x="5540" y="11560"/>
                </a:cubicBezTo>
                <a:cubicBezTo>
                  <a:pt x="5567" y="11529"/>
                  <a:pt x="5625" y="11529"/>
                  <a:pt x="5705" y="11529"/>
                </a:cubicBezTo>
                <a:cubicBezTo>
                  <a:pt x="5736" y="11498"/>
                  <a:pt x="5789" y="11498"/>
                  <a:pt x="5869" y="11498"/>
                </a:cubicBezTo>
                <a:cubicBezTo>
                  <a:pt x="7083" y="11208"/>
                  <a:pt x="8434" y="10967"/>
                  <a:pt x="9838" y="10631"/>
                </a:cubicBezTo>
                <a:cubicBezTo>
                  <a:pt x="10940" y="10375"/>
                  <a:pt x="12043" y="10069"/>
                  <a:pt x="13092" y="9748"/>
                </a:cubicBezTo>
                <a:cubicBezTo>
                  <a:pt x="13256" y="9699"/>
                  <a:pt x="13420" y="9619"/>
                  <a:pt x="13532" y="9603"/>
                </a:cubicBezTo>
                <a:cubicBezTo>
                  <a:pt x="13669" y="9588"/>
                  <a:pt x="13505" y="9652"/>
                  <a:pt x="13532" y="9652"/>
                </a:cubicBezTo>
                <a:cubicBezTo>
                  <a:pt x="13612" y="9668"/>
                  <a:pt x="13643" y="9603"/>
                  <a:pt x="13643" y="9652"/>
                </a:cubicBezTo>
                <a:cubicBezTo>
                  <a:pt x="13643" y="9699"/>
                  <a:pt x="13145" y="9844"/>
                  <a:pt x="13007" y="9893"/>
                </a:cubicBezTo>
                <a:cubicBezTo>
                  <a:pt x="11407" y="10390"/>
                  <a:pt x="9536" y="10841"/>
                  <a:pt x="7829" y="11177"/>
                </a:cubicBezTo>
                <a:cubicBezTo>
                  <a:pt x="7829" y="11193"/>
                  <a:pt x="7798" y="11193"/>
                  <a:pt x="7745" y="11193"/>
                </a:cubicBezTo>
                <a:cubicBezTo>
                  <a:pt x="7745" y="11208"/>
                  <a:pt x="7718" y="11208"/>
                  <a:pt x="7660" y="11208"/>
                </a:cubicBezTo>
                <a:cubicBezTo>
                  <a:pt x="7660" y="11224"/>
                  <a:pt x="7634" y="11224"/>
                  <a:pt x="7580" y="11224"/>
                </a:cubicBezTo>
                <a:cubicBezTo>
                  <a:pt x="7523" y="11257"/>
                  <a:pt x="7416" y="11273"/>
                  <a:pt x="7278" y="11289"/>
                </a:cubicBezTo>
                <a:cubicBezTo>
                  <a:pt x="7278" y="11304"/>
                  <a:pt x="7247" y="11304"/>
                  <a:pt x="7194" y="11304"/>
                </a:cubicBezTo>
                <a:cubicBezTo>
                  <a:pt x="7109" y="11353"/>
                  <a:pt x="6972" y="11369"/>
                  <a:pt x="6807" y="11384"/>
                </a:cubicBezTo>
                <a:cubicBezTo>
                  <a:pt x="6669" y="11434"/>
                  <a:pt x="6478" y="11465"/>
                  <a:pt x="6283" y="11498"/>
                </a:cubicBezTo>
                <a:cubicBezTo>
                  <a:pt x="6256" y="11529"/>
                  <a:pt x="6176" y="11529"/>
                  <a:pt x="6118" y="11529"/>
                </a:cubicBezTo>
                <a:cubicBezTo>
                  <a:pt x="6092" y="11545"/>
                  <a:pt x="6065" y="11545"/>
                  <a:pt x="6038" y="11545"/>
                </a:cubicBezTo>
                <a:cubicBezTo>
                  <a:pt x="5954" y="11610"/>
                  <a:pt x="5816" y="11545"/>
                  <a:pt x="6038" y="11545"/>
                </a:cubicBezTo>
                <a:cubicBezTo>
                  <a:pt x="6038" y="11529"/>
                  <a:pt x="6065" y="11529"/>
                  <a:pt x="6118" y="11529"/>
                </a:cubicBezTo>
                <a:cubicBezTo>
                  <a:pt x="6145" y="11514"/>
                  <a:pt x="6203" y="11498"/>
                  <a:pt x="6283" y="11498"/>
                </a:cubicBezTo>
                <a:cubicBezTo>
                  <a:pt x="6420" y="11449"/>
                  <a:pt x="6616" y="11418"/>
                  <a:pt x="6807" y="11384"/>
                </a:cubicBezTo>
                <a:cubicBezTo>
                  <a:pt x="6918" y="11338"/>
                  <a:pt x="7056" y="11320"/>
                  <a:pt x="7194" y="11304"/>
                </a:cubicBezTo>
                <a:cubicBezTo>
                  <a:pt x="7194" y="11289"/>
                  <a:pt x="7247" y="11289"/>
                  <a:pt x="7278" y="11289"/>
                </a:cubicBezTo>
                <a:cubicBezTo>
                  <a:pt x="7358" y="11257"/>
                  <a:pt x="7469" y="11239"/>
                  <a:pt x="7580" y="11224"/>
                </a:cubicBezTo>
                <a:cubicBezTo>
                  <a:pt x="7580" y="11208"/>
                  <a:pt x="7634" y="11208"/>
                  <a:pt x="7660" y="11208"/>
                </a:cubicBezTo>
                <a:cubicBezTo>
                  <a:pt x="7660" y="11193"/>
                  <a:pt x="7718" y="11193"/>
                  <a:pt x="7745" y="11193"/>
                </a:cubicBezTo>
                <a:cubicBezTo>
                  <a:pt x="7745" y="11177"/>
                  <a:pt x="7798" y="11177"/>
                  <a:pt x="7829" y="11177"/>
                </a:cubicBezTo>
                <a:cubicBezTo>
                  <a:pt x="8212" y="11063"/>
                  <a:pt x="8656" y="11017"/>
                  <a:pt x="8985" y="10903"/>
                </a:cubicBezTo>
                <a:cubicBezTo>
                  <a:pt x="9012" y="10887"/>
                  <a:pt x="9069" y="10856"/>
                  <a:pt x="9096" y="10841"/>
                </a:cubicBezTo>
                <a:cubicBezTo>
                  <a:pt x="9207" y="10807"/>
                  <a:pt x="9340" y="10822"/>
                  <a:pt x="9425" y="10760"/>
                </a:cubicBezTo>
                <a:cubicBezTo>
                  <a:pt x="8238" y="11017"/>
                  <a:pt x="7056" y="11257"/>
                  <a:pt x="5869" y="11498"/>
                </a:cubicBezTo>
                <a:close/>
                <a:moveTo>
                  <a:pt x="8407" y="10887"/>
                </a:moveTo>
                <a:cubicBezTo>
                  <a:pt x="8407" y="10903"/>
                  <a:pt x="8349" y="10903"/>
                  <a:pt x="8349" y="10903"/>
                </a:cubicBezTo>
                <a:lnTo>
                  <a:pt x="8407" y="10887"/>
                </a:lnTo>
                <a:close/>
                <a:moveTo>
                  <a:pt x="11576" y="10134"/>
                </a:moveTo>
                <a:cubicBezTo>
                  <a:pt x="11576" y="10118"/>
                  <a:pt x="11603" y="10100"/>
                  <a:pt x="11629" y="10118"/>
                </a:cubicBezTo>
                <a:cubicBezTo>
                  <a:pt x="11629" y="10100"/>
                  <a:pt x="11656" y="10085"/>
                  <a:pt x="11687" y="10100"/>
                </a:cubicBezTo>
                <a:cubicBezTo>
                  <a:pt x="11687" y="10085"/>
                  <a:pt x="11714" y="10069"/>
                  <a:pt x="11740" y="10085"/>
                </a:cubicBezTo>
                <a:cubicBezTo>
                  <a:pt x="11740" y="10069"/>
                  <a:pt x="11767" y="10054"/>
                  <a:pt x="11794" y="10069"/>
                </a:cubicBezTo>
                <a:cubicBezTo>
                  <a:pt x="11794" y="10054"/>
                  <a:pt x="11820" y="10038"/>
                  <a:pt x="11852" y="10054"/>
                </a:cubicBezTo>
                <a:cubicBezTo>
                  <a:pt x="11852" y="10038"/>
                  <a:pt x="11878" y="10020"/>
                  <a:pt x="11905" y="10038"/>
                </a:cubicBezTo>
                <a:cubicBezTo>
                  <a:pt x="12372" y="9893"/>
                  <a:pt x="12816" y="9733"/>
                  <a:pt x="13309" y="9619"/>
                </a:cubicBezTo>
                <a:cubicBezTo>
                  <a:pt x="13340" y="9556"/>
                  <a:pt x="13447" y="9619"/>
                  <a:pt x="13309" y="9619"/>
                </a:cubicBezTo>
                <a:cubicBezTo>
                  <a:pt x="12869" y="9764"/>
                  <a:pt x="12403" y="9909"/>
                  <a:pt x="11905" y="10038"/>
                </a:cubicBezTo>
                <a:cubicBezTo>
                  <a:pt x="11905" y="10038"/>
                  <a:pt x="11878" y="10054"/>
                  <a:pt x="11852" y="10054"/>
                </a:cubicBezTo>
                <a:cubicBezTo>
                  <a:pt x="11852" y="10054"/>
                  <a:pt x="11820" y="10069"/>
                  <a:pt x="11794" y="10069"/>
                </a:cubicBezTo>
                <a:cubicBezTo>
                  <a:pt x="11794" y="10069"/>
                  <a:pt x="11767" y="10085"/>
                  <a:pt x="11740" y="10085"/>
                </a:cubicBezTo>
                <a:cubicBezTo>
                  <a:pt x="11740" y="10085"/>
                  <a:pt x="11714" y="10100"/>
                  <a:pt x="11687" y="10100"/>
                </a:cubicBezTo>
                <a:cubicBezTo>
                  <a:pt x="11687" y="10100"/>
                  <a:pt x="11656" y="10118"/>
                  <a:pt x="11629" y="10118"/>
                </a:cubicBezTo>
                <a:cubicBezTo>
                  <a:pt x="11629" y="10118"/>
                  <a:pt x="11603" y="10134"/>
                  <a:pt x="11576" y="10134"/>
                </a:cubicBezTo>
                <a:close/>
                <a:moveTo>
                  <a:pt x="12789" y="9572"/>
                </a:moveTo>
                <a:cubicBezTo>
                  <a:pt x="12789" y="9588"/>
                  <a:pt x="12758" y="9588"/>
                  <a:pt x="12732" y="9588"/>
                </a:cubicBezTo>
                <a:cubicBezTo>
                  <a:pt x="12732" y="9603"/>
                  <a:pt x="12705" y="9603"/>
                  <a:pt x="12678" y="9603"/>
                </a:cubicBezTo>
                <a:cubicBezTo>
                  <a:pt x="12678" y="9619"/>
                  <a:pt x="12647" y="9619"/>
                  <a:pt x="12620" y="9619"/>
                </a:cubicBezTo>
                <a:cubicBezTo>
                  <a:pt x="12620" y="9637"/>
                  <a:pt x="12594" y="9637"/>
                  <a:pt x="12567" y="9637"/>
                </a:cubicBezTo>
                <a:cubicBezTo>
                  <a:pt x="10198" y="10390"/>
                  <a:pt x="7416" y="10903"/>
                  <a:pt x="4714" y="11465"/>
                </a:cubicBezTo>
                <a:cubicBezTo>
                  <a:pt x="4714" y="11514"/>
                  <a:pt x="4603" y="11449"/>
                  <a:pt x="4714" y="11465"/>
                </a:cubicBezTo>
                <a:cubicBezTo>
                  <a:pt x="5954" y="11097"/>
                  <a:pt x="7385" y="10887"/>
                  <a:pt x="8709" y="10582"/>
                </a:cubicBezTo>
                <a:cubicBezTo>
                  <a:pt x="10034" y="10294"/>
                  <a:pt x="11327" y="9958"/>
                  <a:pt x="12567" y="9637"/>
                </a:cubicBezTo>
                <a:cubicBezTo>
                  <a:pt x="12567" y="9619"/>
                  <a:pt x="12594" y="9619"/>
                  <a:pt x="12620" y="9619"/>
                </a:cubicBezTo>
                <a:cubicBezTo>
                  <a:pt x="12620" y="9603"/>
                  <a:pt x="12647" y="9603"/>
                  <a:pt x="12678" y="9603"/>
                </a:cubicBezTo>
                <a:cubicBezTo>
                  <a:pt x="12678" y="9588"/>
                  <a:pt x="12705" y="9588"/>
                  <a:pt x="12732" y="9588"/>
                </a:cubicBezTo>
                <a:cubicBezTo>
                  <a:pt x="12732" y="9572"/>
                  <a:pt x="12758" y="9572"/>
                  <a:pt x="12789" y="9572"/>
                </a:cubicBezTo>
                <a:close/>
                <a:moveTo>
                  <a:pt x="11380" y="9285"/>
                </a:moveTo>
                <a:cubicBezTo>
                  <a:pt x="11380" y="9269"/>
                  <a:pt x="11438" y="9269"/>
                  <a:pt x="11438" y="9269"/>
                </a:cubicBezTo>
                <a:cubicBezTo>
                  <a:pt x="11465" y="9269"/>
                  <a:pt x="11407" y="9285"/>
                  <a:pt x="11380" y="9285"/>
                </a:cubicBezTo>
                <a:close/>
                <a:moveTo>
                  <a:pt x="11243" y="9318"/>
                </a:moveTo>
                <a:cubicBezTo>
                  <a:pt x="11243" y="9334"/>
                  <a:pt x="11216" y="9334"/>
                  <a:pt x="11189" y="9334"/>
                </a:cubicBezTo>
                <a:cubicBezTo>
                  <a:pt x="11189" y="9349"/>
                  <a:pt x="11163" y="9349"/>
                  <a:pt x="11105" y="9349"/>
                </a:cubicBezTo>
                <a:cubicBezTo>
                  <a:pt x="11105" y="9365"/>
                  <a:pt x="11105" y="9365"/>
                  <a:pt x="11052" y="9365"/>
                </a:cubicBezTo>
                <a:cubicBezTo>
                  <a:pt x="11052" y="9380"/>
                  <a:pt x="11052" y="9380"/>
                  <a:pt x="10994" y="9380"/>
                </a:cubicBezTo>
                <a:cubicBezTo>
                  <a:pt x="10994" y="9427"/>
                  <a:pt x="10887" y="9365"/>
                  <a:pt x="10994" y="9380"/>
                </a:cubicBezTo>
                <a:cubicBezTo>
                  <a:pt x="11025" y="9365"/>
                  <a:pt x="11025" y="9365"/>
                  <a:pt x="11052" y="9365"/>
                </a:cubicBezTo>
                <a:cubicBezTo>
                  <a:pt x="11078" y="9349"/>
                  <a:pt x="11078" y="9349"/>
                  <a:pt x="11105" y="9349"/>
                </a:cubicBezTo>
                <a:cubicBezTo>
                  <a:pt x="11136" y="9334"/>
                  <a:pt x="11163" y="9334"/>
                  <a:pt x="11189" y="9334"/>
                </a:cubicBezTo>
                <a:cubicBezTo>
                  <a:pt x="11216" y="9318"/>
                  <a:pt x="11216" y="9318"/>
                  <a:pt x="11243" y="9318"/>
                </a:cubicBezTo>
                <a:close/>
                <a:moveTo>
                  <a:pt x="10665" y="9458"/>
                </a:moveTo>
                <a:cubicBezTo>
                  <a:pt x="10692" y="9443"/>
                  <a:pt x="10692" y="9443"/>
                  <a:pt x="10723" y="9443"/>
                </a:cubicBezTo>
                <a:cubicBezTo>
                  <a:pt x="10749" y="9427"/>
                  <a:pt x="10776" y="9427"/>
                  <a:pt x="10803" y="9427"/>
                </a:cubicBezTo>
                <a:cubicBezTo>
                  <a:pt x="10829" y="9380"/>
                  <a:pt x="10940" y="9443"/>
                  <a:pt x="10803" y="9427"/>
                </a:cubicBezTo>
                <a:cubicBezTo>
                  <a:pt x="10803" y="9443"/>
                  <a:pt x="10776" y="9443"/>
                  <a:pt x="10723" y="9443"/>
                </a:cubicBezTo>
                <a:cubicBezTo>
                  <a:pt x="10723" y="9458"/>
                  <a:pt x="10723" y="9458"/>
                  <a:pt x="10665" y="9458"/>
                </a:cubicBezTo>
                <a:close/>
                <a:moveTo>
                  <a:pt x="10500" y="9507"/>
                </a:moveTo>
                <a:cubicBezTo>
                  <a:pt x="10500" y="9492"/>
                  <a:pt x="10527" y="9492"/>
                  <a:pt x="10554" y="9492"/>
                </a:cubicBezTo>
                <a:cubicBezTo>
                  <a:pt x="10585" y="9443"/>
                  <a:pt x="10692" y="9507"/>
                  <a:pt x="10554" y="9492"/>
                </a:cubicBezTo>
                <a:cubicBezTo>
                  <a:pt x="10554" y="9507"/>
                  <a:pt x="10527" y="9507"/>
                  <a:pt x="10500" y="9507"/>
                </a:cubicBezTo>
                <a:close/>
                <a:moveTo>
                  <a:pt x="9452" y="9748"/>
                </a:moveTo>
                <a:cubicBezTo>
                  <a:pt x="9452" y="9733"/>
                  <a:pt x="9483" y="9733"/>
                  <a:pt x="9536" y="9733"/>
                </a:cubicBezTo>
                <a:cubicBezTo>
                  <a:pt x="9536" y="9717"/>
                  <a:pt x="9563" y="9717"/>
                  <a:pt x="9589" y="9717"/>
                </a:cubicBezTo>
                <a:cubicBezTo>
                  <a:pt x="9589" y="9699"/>
                  <a:pt x="9620" y="9699"/>
                  <a:pt x="9674" y="9699"/>
                </a:cubicBezTo>
                <a:cubicBezTo>
                  <a:pt x="9700" y="9668"/>
                  <a:pt x="9727" y="9668"/>
                  <a:pt x="9812" y="9668"/>
                </a:cubicBezTo>
                <a:cubicBezTo>
                  <a:pt x="9838" y="9637"/>
                  <a:pt x="9865" y="9637"/>
                  <a:pt x="9949" y="9637"/>
                </a:cubicBezTo>
                <a:cubicBezTo>
                  <a:pt x="9949" y="9603"/>
                  <a:pt x="10003" y="9603"/>
                  <a:pt x="10087" y="9603"/>
                </a:cubicBezTo>
                <a:cubicBezTo>
                  <a:pt x="10087" y="9588"/>
                  <a:pt x="10114" y="9588"/>
                  <a:pt x="10172" y="9588"/>
                </a:cubicBezTo>
                <a:cubicBezTo>
                  <a:pt x="10172" y="9572"/>
                  <a:pt x="10172" y="9572"/>
                  <a:pt x="10225" y="9572"/>
                </a:cubicBezTo>
                <a:cubicBezTo>
                  <a:pt x="10225" y="9556"/>
                  <a:pt x="10252" y="9556"/>
                  <a:pt x="10305" y="9556"/>
                </a:cubicBezTo>
                <a:cubicBezTo>
                  <a:pt x="10305" y="9538"/>
                  <a:pt x="10305" y="9538"/>
                  <a:pt x="10363" y="9538"/>
                </a:cubicBezTo>
                <a:cubicBezTo>
                  <a:pt x="10363" y="9492"/>
                  <a:pt x="10474" y="9556"/>
                  <a:pt x="10363" y="9538"/>
                </a:cubicBezTo>
                <a:cubicBezTo>
                  <a:pt x="10336" y="9556"/>
                  <a:pt x="10336" y="9556"/>
                  <a:pt x="10305" y="9556"/>
                </a:cubicBezTo>
                <a:cubicBezTo>
                  <a:pt x="10278" y="9572"/>
                  <a:pt x="10252" y="9572"/>
                  <a:pt x="10225" y="9572"/>
                </a:cubicBezTo>
                <a:cubicBezTo>
                  <a:pt x="10198" y="9588"/>
                  <a:pt x="10198" y="9588"/>
                  <a:pt x="10172" y="9588"/>
                </a:cubicBezTo>
                <a:cubicBezTo>
                  <a:pt x="10140" y="9603"/>
                  <a:pt x="10114" y="9603"/>
                  <a:pt x="10087" y="9603"/>
                </a:cubicBezTo>
                <a:cubicBezTo>
                  <a:pt x="10060" y="9619"/>
                  <a:pt x="10003" y="9637"/>
                  <a:pt x="9949" y="9637"/>
                </a:cubicBezTo>
                <a:cubicBezTo>
                  <a:pt x="9923" y="9652"/>
                  <a:pt x="9865" y="9668"/>
                  <a:pt x="9812" y="9668"/>
                </a:cubicBezTo>
                <a:cubicBezTo>
                  <a:pt x="9785" y="9683"/>
                  <a:pt x="9727" y="9699"/>
                  <a:pt x="9674" y="9699"/>
                </a:cubicBezTo>
                <a:cubicBezTo>
                  <a:pt x="9674" y="9717"/>
                  <a:pt x="9620" y="9717"/>
                  <a:pt x="9589" y="9717"/>
                </a:cubicBezTo>
                <a:cubicBezTo>
                  <a:pt x="9589" y="9717"/>
                  <a:pt x="9563" y="9733"/>
                  <a:pt x="9536" y="9733"/>
                </a:cubicBezTo>
                <a:cubicBezTo>
                  <a:pt x="9536" y="9748"/>
                  <a:pt x="9483" y="9748"/>
                  <a:pt x="9452" y="9748"/>
                </a:cubicBezTo>
                <a:close/>
                <a:moveTo>
                  <a:pt x="9123" y="9668"/>
                </a:moveTo>
                <a:cubicBezTo>
                  <a:pt x="9123" y="9652"/>
                  <a:pt x="9149" y="9652"/>
                  <a:pt x="9207" y="9652"/>
                </a:cubicBezTo>
                <a:cubicBezTo>
                  <a:pt x="9207" y="9637"/>
                  <a:pt x="9234" y="9637"/>
                  <a:pt x="9260" y="9637"/>
                </a:cubicBezTo>
                <a:cubicBezTo>
                  <a:pt x="9287" y="9588"/>
                  <a:pt x="9398" y="9652"/>
                  <a:pt x="9260" y="9637"/>
                </a:cubicBezTo>
                <a:cubicBezTo>
                  <a:pt x="9260" y="9652"/>
                  <a:pt x="9234" y="9652"/>
                  <a:pt x="9207" y="9652"/>
                </a:cubicBezTo>
                <a:cubicBezTo>
                  <a:pt x="9207" y="9668"/>
                  <a:pt x="9149" y="9668"/>
                  <a:pt x="9123" y="9668"/>
                </a:cubicBezTo>
                <a:close/>
                <a:moveTo>
                  <a:pt x="9096" y="9828"/>
                </a:moveTo>
                <a:cubicBezTo>
                  <a:pt x="9123" y="9779"/>
                  <a:pt x="9234" y="9844"/>
                  <a:pt x="9096" y="9828"/>
                </a:cubicBezTo>
                <a:cubicBezTo>
                  <a:pt x="9096" y="9828"/>
                  <a:pt x="9069" y="9844"/>
                  <a:pt x="9038" y="9844"/>
                </a:cubicBezTo>
                <a:cubicBezTo>
                  <a:pt x="9038" y="9859"/>
                  <a:pt x="8985" y="9859"/>
                  <a:pt x="8958" y="9859"/>
                </a:cubicBezTo>
                <a:cubicBezTo>
                  <a:pt x="8958" y="9878"/>
                  <a:pt x="8900" y="9878"/>
                  <a:pt x="8874" y="9878"/>
                </a:cubicBezTo>
                <a:cubicBezTo>
                  <a:pt x="8874" y="9878"/>
                  <a:pt x="8847" y="9893"/>
                  <a:pt x="8820" y="9893"/>
                </a:cubicBezTo>
                <a:cubicBezTo>
                  <a:pt x="8820" y="9909"/>
                  <a:pt x="8763" y="9909"/>
                  <a:pt x="8736" y="9909"/>
                </a:cubicBezTo>
                <a:cubicBezTo>
                  <a:pt x="8736" y="9924"/>
                  <a:pt x="8683" y="9924"/>
                  <a:pt x="8656" y="9924"/>
                </a:cubicBezTo>
                <a:cubicBezTo>
                  <a:pt x="8656" y="9940"/>
                  <a:pt x="8598" y="9940"/>
                  <a:pt x="8572" y="9940"/>
                </a:cubicBezTo>
                <a:cubicBezTo>
                  <a:pt x="8572" y="9989"/>
                  <a:pt x="8460" y="9924"/>
                  <a:pt x="8572" y="9940"/>
                </a:cubicBezTo>
                <a:cubicBezTo>
                  <a:pt x="8572" y="9909"/>
                  <a:pt x="8625" y="9924"/>
                  <a:pt x="8656" y="9924"/>
                </a:cubicBezTo>
                <a:cubicBezTo>
                  <a:pt x="8656" y="9893"/>
                  <a:pt x="8709" y="9909"/>
                  <a:pt x="8736" y="9909"/>
                </a:cubicBezTo>
                <a:cubicBezTo>
                  <a:pt x="8736" y="9878"/>
                  <a:pt x="8789" y="9893"/>
                  <a:pt x="8820" y="9893"/>
                </a:cubicBezTo>
                <a:cubicBezTo>
                  <a:pt x="8820" y="9878"/>
                  <a:pt x="8847" y="9859"/>
                  <a:pt x="8874" y="9878"/>
                </a:cubicBezTo>
                <a:cubicBezTo>
                  <a:pt x="8874" y="9844"/>
                  <a:pt x="8900" y="9859"/>
                  <a:pt x="8958" y="9859"/>
                </a:cubicBezTo>
                <a:cubicBezTo>
                  <a:pt x="8958" y="9828"/>
                  <a:pt x="8985" y="9844"/>
                  <a:pt x="9038" y="9844"/>
                </a:cubicBezTo>
                <a:cubicBezTo>
                  <a:pt x="9038" y="9828"/>
                  <a:pt x="9069" y="9813"/>
                  <a:pt x="9096" y="9828"/>
                </a:cubicBezTo>
                <a:close/>
                <a:moveTo>
                  <a:pt x="8296" y="9844"/>
                </a:moveTo>
                <a:cubicBezTo>
                  <a:pt x="8323" y="9813"/>
                  <a:pt x="8380" y="9813"/>
                  <a:pt x="8434" y="9813"/>
                </a:cubicBezTo>
                <a:cubicBezTo>
                  <a:pt x="8434" y="9797"/>
                  <a:pt x="8487" y="9797"/>
                  <a:pt x="8518" y="9797"/>
                </a:cubicBezTo>
                <a:cubicBezTo>
                  <a:pt x="8572" y="9764"/>
                  <a:pt x="8656" y="9748"/>
                  <a:pt x="8736" y="9748"/>
                </a:cubicBezTo>
                <a:cubicBezTo>
                  <a:pt x="8736" y="9733"/>
                  <a:pt x="8789" y="9733"/>
                  <a:pt x="8820" y="9733"/>
                </a:cubicBezTo>
                <a:cubicBezTo>
                  <a:pt x="8820" y="9717"/>
                  <a:pt x="8847" y="9717"/>
                  <a:pt x="8900" y="9717"/>
                </a:cubicBezTo>
                <a:cubicBezTo>
                  <a:pt x="8985" y="9652"/>
                  <a:pt x="9096" y="9717"/>
                  <a:pt x="8900" y="9717"/>
                </a:cubicBezTo>
                <a:cubicBezTo>
                  <a:pt x="8900" y="9733"/>
                  <a:pt x="8847" y="9733"/>
                  <a:pt x="8820" y="9733"/>
                </a:cubicBezTo>
                <a:cubicBezTo>
                  <a:pt x="8820" y="9748"/>
                  <a:pt x="8763" y="9748"/>
                  <a:pt x="8736" y="9748"/>
                </a:cubicBezTo>
                <a:cubicBezTo>
                  <a:pt x="8683" y="9779"/>
                  <a:pt x="8598" y="9779"/>
                  <a:pt x="8518" y="9797"/>
                </a:cubicBezTo>
                <a:cubicBezTo>
                  <a:pt x="8518" y="9813"/>
                  <a:pt x="8460" y="9813"/>
                  <a:pt x="8434" y="9813"/>
                </a:cubicBezTo>
                <a:cubicBezTo>
                  <a:pt x="8407" y="9828"/>
                  <a:pt x="8380" y="9844"/>
                  <a:pt x="8296" y="9844"/>
                </a:cubicBezTo>
                <a:cubicBezTo>
                  <a:pt x="8238" y="9859"/>
                  <a:pt x="8105" y="9909"/>
                  <a:pt x="8074" y="9893"/>
                </a:cubicBezTo>
                <a:cubicBezTo>
                  <a:pt x="8074" y="9878"/>
                  <a:pt x="8269" y="9813"/>
                  <a:pt x="8296" y="9844"/>
                </a:cubicBezTo>
                <a:close/>
                <a:moveTo>
                  <a:pt x="6420" y="10230"/>
                </a:moveTo>
                <a:cubicBezTo>
                  <a:pt x="6420" y="10199"/>
                  <a:pt x="6452" y="10199"/>
                  <a:pt x="6478" y="10214"/>
                </a:cubicBezTo>
                <a:cubicBezTo>
                  <a:pt x="6505" y="10180"/>
                  <a:pt x="6532" y="10180"/>
                  <a:pt x="6558" y="10199"/>
                </a:cubicBezTo>
                <a:cubicBezTo>
                  <a:pt x="6616" y="10165"/>
                  <a:pt x="6696" y="10149"/>
                  <a:pt x="6780" y="10149"/>
                </a:cubicBezTo>
                <a:cubicBezTo>
                  <a:pt x="6892" y="10118"/>
                  <a:pt x="7003" y="10085"/>
                  <a:pt x="7109" y="10085"/>
                </a:cubicBezTo>
                <a:cubicBezTo>
                  <a:pt x="7247" y="10038"/>
                  <a:pt x="7416" y="10004"/>
                  <a:pt x="7580" y="9989"/>
                </a:cubicBezTo>
                <a:cubicBezTo>
                  <a:pt x="7580" y="9958"/>
                  <a:pt x="7634" y="9973"/>
                  <a:pt x="7660" y="9973"/>
                </a:cubicBezTo>
                <a:cubicBezTo>
                  <a:pt x="7660" y="9940"/>
                  <a:pt x="7718" y="9958"/>
                  <a:pt x="7745" y="9958"/>
                </a:cubicBezTo>
                <a:cubicBezTo>
                  <a:pt x="7856" y="9940"/>
                  <a:pt x="7994" y="9844"/>
                  <a:pt x="8047" y="9893"/>
                </a:cubicBezTo>
                <a:cubicBezTo>
                  <a:pt x="8047" y="9878"/>
                  <a:pt x="7798" y="9989"/>
                  <a:pt x="7745" y="9958"/>
                </a:cubicBezTo>
                <a:cubicBezTo>
                  <a:pt x="7745" y="9973"/>
                  <a:pt x="7718" y="9973"/>
                  <a:pt x="7660" y="9973"/>
                </a:cubicBezTo>
                <a:cubicBezTo>
                  <a:pt x="7660" y="9989"/>
                  <a:pt x="7634" y="9989"/>
                  <a:pt x="7580" y="9989"/>
                </a:cubicBezTo>
                <a:cubicBezTo>
                  <a:pt x="7443" y="10020"/>
                  <a:pt x="7305" y="10069"/>
                  <a:pt x="7109" y="10085"/>
                </a:cubicBezTo>
                <a:cubicBezTo>
                  <a:pt x="7029" y="10118"/>
                  <a:pt x="6918" y="10134"/>
                  <a:pt x="6780" y="10149"/>
                </a:cubicBezTo>
                <a:cubicBezTo>
                  <a:pt x="6754" y="10165"/>
                  <a:pt x="6669" y="10180"/>
                  <a:pt x="6558" y="10199"/>
                </a:cubicBezTo>
                <a:cubicBezTo>
                  <a:pt x="6558" y="10214"/>
                  <a:pt x="6532" y="10214"/>
                  <a:pt x="6478" y="10214"/>
                </a:cubicBezTo>
                <a:cubicBezTo>
                  <a:pt x="6478" y="10230"/>
                  <a:pt x="6452" y="10230"/>
                  <a:pt x="6420" y="10230"/>
                </a:cubicBezTo>
                <a:close/>
                <a:moveTo>
                  <a:pt x="4492" y="11193"/>
                </a:moveTo>
                <a:cubicBezTo>
                  <a:pt x="4492" y="11162"/>
                  <a:pt x="4714" y="11162"/>
                  <a:pt x="4767" y="11112"/>
                </a:cubicBezTo>
                <a:cubicBezTo>
                  <a:pt x="4767" y="11112"/>
                  <a:pt x="4767" y="11048"/>
                  <a:pt x="4714" y="11081"/>
                </a:cubicBezTo>
                <a:cubicBezTo>
                  <a:pt x="5016" y="10936"/>
                  <a:pt x="5456" y="10921"/>
                  <a:pt x="5843" y="10776"/>
                </a:cubicBezTo>
                <a:cubicBezTo>
                  <a:pt x="5429" y="10807"/>
                  <a:pt x="5185" y="10921"/>
                  <a:pt x="4798" y="10967"/>
                </a:cubicBezTo>
                <a:cubicBezTo>
                  <a:pt x="4798" y="11017"/>
                  <a:pt x="4687" y="10952"/>
                  <a:pt x="4798" y="10967"/>
                </a:cubicBezTo>
                <a:cubicBezTo>
                  <a:pt x="5016" y="10887"/>
                  <a:pt x="5318" y="10856"/>
                  <a:pt x="5567" y="10776"/>
                </a:cubicBezTo>
                <a:cubicBezTo>
                  <a:pt x="5705" y="10742"/>
                  <a:pt x="5816" y="10678"/>
                  <a:pt x="5954" y="10631"/>
                </a:cubicBezTo>
                <a:cubicBezTo>
                  <a:pt x="6340" y="10520"/>
                  <a:pt x="6834" y="10455"/>
                  <a:pt x="7278" y="10356"/>
                </a:cubicBezTo>
                <a:cubicBezTo>
                  <a:pt x="7496" y="10325"/>
                  <a:pt x="7718" y="10261"/>
                  <a:pt x="7936" y="10230"/>
                </a:cubicBezTo>
                <a:cubicBezTo>
                  <a:pt x="9069" y="9989"/>
                  <a:pt x="10225" y="9683"/>
                  <a:pt x="11274" y="9458"/>
                </a:cubicBezTo>
                <a:cubicBezTo>
                  <a:pt x="11438" y="9411"/>
                  <a:pt x="12016" y="9204"/>
                  <a:pt x="12096" y="9254"/>
                </a:cubicBezTo>
                <a:cubicBezTo>
                  <a:pt x="12096" y="9254"/>
                  <a:pt x="12069" y="9254"/>
                  <a:pt x="12069" y="9269"/>
                </a:cubicBezTo>
                <a:cubicBezTo>
                  <a:pt x="12292" y="9269"/>
                  <a:pt x="11767" y="9411"/>
                  <a:pt x="11603" y="9458"/>
                </a:cubicBezTo>
                <a:cubicBezTo>
                  <a:pt x="10225" y="9844"/>
                  <a:pt x="8598" y="10180"/>
                  <a:pt x="7247" y="10486"/>
                </a:cubicBezTo>
                <a:cubicBezTo>
                  <a:pt x="8598" y="10230"/>
                  <a:pt x="9892" y="9958"/>
                  <a:pt x="11136" y="9619"/>
                </a:cubicBezTo>
                <a:cubicBezTo>
                  <a:pt x="11354" y="9556"/>
                  <a:pt x="11820" y="9411"/>
                  <a:pt x="12043" y="9365"/>
                </a:cubicBezTo>
                <a:cubicBezTo>
                  <a:pt x="12069" y="9365"/>
                  <a:pt x="12318" y="9269"/>
                  <a:pt x="12372" y="9318"/>
                </a:cubicBezTo>
                <a:cubicBezTo>
                  <a:pt x="12429" y="9365"/>
                  <a:pt x="12207" y="9443"/>
                  <a:pt x="12265" y="9427"/>
                </a:cubicBezTo>
                <a:cubicBezTo>
                  <a:pt x="12234" y="9443"/>
                  <a:pt x="12069" y="9492"/>
                  <a:pt x="12043" y="9492"/>
                </a:cubicBezTo>
                <a:cubicBezTo>
                  <a:pt x="11603" y="9619"/>
                  <a:pt x="11216" y="9699"/>
                  <a:pt x="10692" y="9844"/>
                </a:cubicBezTo>
                <a:cubicBezTo>
                  <a:pt x="8709" y="10356"/>
                  <a:pt x="6505" y="10727"/>
                  <a:pt x="4492" y="11193"/>
                </a:cubicBezTo>
                <a:close/>
                <a:moveTo>
                  <a:pt x="4247" y="11659"/>
                </a:moveTo>
                <a:cubicBezTo>
                  <a:pt x="5567" y="11239"/>
                  <a:pt x="7247" y="10999"/>
                  <a:pt x="8683" y="10662"/>
                </a:cubicBezTo>
                <a:cubicBezTo>
                  <a:pt x="9483" y="10486"/>
                  <a:pt x="10225" y="10310"/>
                  <a:pt x="10914" y="10134"/>
                </a:cubicBezTo>
                <a:cubicBezTo>
                  <a:pt x="11687" y="9924"/>
                  <a:pt x="12403" y="9748"/>
                  <a:pt x="13060" y="9523"/>
                </a:cubicBezTo>
                <a:cubicBezTo>
                  <a:pt x="13092" y="9507"/>
                  <a:pt x="13092" y="9507"/>
                  <a:pt x="13118" y="9507"/>
                </a:cubicBezTo>
                <a:cubicBezTo>
                  <a:pt x="13198" y="9507"/>
                  <a:pt x="13309" y="9507"/>
                  <a:pt x="13229" y="9572"/>
                </a:cubicBezTo>
                <a:cubicBezTo>
                  <a:pt x="13145" y="9619"/>
                  <a:pt x="12816" y="9699"/>
                  <a:pt x="12732" y="9733"/>
                </a:cubicBezTo>
                <a:cubicBezTo>
                  <a:pt x="11492" y="10100"/>
                  <a:pt x="10336" y="10390"/>
                  <a:pt x="8985" y="10696"/>
                </a:cubicBezTo>
                <a:cubicBezTo>
                  <a:pt x="8763" y="10742"/>
                  <a:pt x="8572" y="10822"/>
                  <a:pt x="8380" y="10856"/>
                </a:cubicBezTo>
                <a:cubicBezTo>
                  <a:pt x="8296" y="10872"/>
                  <a:pt x="8185" y="10872"/>
                  <a:pt x="8105" y="10872"/>
                </a:cubicBezTo>
                <a:cubicBezTo>
                  <a:pt x="7883" y="10903"/>
                  <a:pt x="7607" y="10967"/>
                  <a:pt x="7358" y="11017"/>
                </a:cubicBezTo>
                <a:cubicBezTo>
                  <a:pt x="6754" y="11128"/>
                  <a:pt x="6203" y="11273"/>
                  <a:pt x="5567" y="11384"/>
                </a:cubicBezTo>
                <a:cubicBezTo>
                  <a:pt x="5212" y="11449"/>
                  <a:pt x="4798" y="11529"/>
                  <a:pt x="4385" y="11641"/>
                </a:cubicBezTo>
                <a:cubicBezTo>
                  <a:pt x="4189" y="11690"/>
                  <a:pt x="3998" y="11739"/>
                  <a:pt x="4247" y="11659"/>
                </a:cubicBezTo>
                <a:close/>
                <a:moveTo>
                  <a:pt x="5265" y="11625"/>
                </a:moveTo>
                <a:cubicBezTo>
                  <a:pt x="5265" y="11625"/>
                  <a:pt x="5154" y="11610"/>
                  <a:pt x="5265" y="11625"/>
                </a:cubicBezTo>
                <a:close/>
                <a:moveTo>
                  <a:pt x="5127" y="11659"/>
                </a:moveTo>
                <a:cubicBezTo>
                  <a:pt x="5127" y="11674"/>
                  <a:pt x="5074" y="11674"/>
                  <a:pt x="5043" y="11674"/>
                </a:cubicBezTo>
                <a:cubicBezTo>
                  <a:pt x="5043" y="11690"/>
                  <a:pt x="5016" y="11690"/>
                  <a:pt x="4989" y="11690"/>
                </a:cubicBezTo>
                <a:cubicBezTo>
                  <a:pt x="4963" y="11705"/>
                  <a:pt x="4905" y="11723"/>
                  <a:pt x="4852" y="11723"/>
                </a:cubicBezTo>
                <a:cubicBezTo>
                  <a:pt x="4767" y="11755"/>
                  <a:pt x="4660" y="11786"/>
                  <a:pt x="4523" y="11804"/>
                </a:cubicBezTo>
                <a:cubicBezTo>
                  <a:pt x="4523" y="11819"/>
                  <a:pt x="4492" y="11804"/>
                  <a:pt x="4523" y="11804"/>
                </a:cubicBezTo>
                <a:cubicBezTo>
                  <a:pt x="4603" y="11755"/>
                  <a:pt x="4714" y="11739"/>
                  <a:pt x="4852" y="11723"/>
                </a:cubicBezTo>
                <a:cubicBezTo>
                  <a:pt x="4878" y="11690"/>
                  <a:pt x="4905" y="11690"/>
                  <a:pt x="4989" y="11690"/>
                </a:cubicBezTo>
                <a:cubicBezTo>
                  <a:pt x="4989" y="11674"/>
                  <a:pt x="5016" y="11674"/>
                  <a:pt x="5043" y="11674"/>
                </a:cubicBezTo>
                <a:cubicBezTo>
                  <a:pt x="5043" y="11659"/>
                  <a:pt x="5074" y="11659"/>
                  <a:pt x="5127" y="11659"/>
                </a:cubicBezTo>
                <a:close/>
                <a:moveTo>
                  <a:pt x="4603" y="12091"/>
                </a:moveTo>
                <a:cubicBezTo>
                  <a:pt x="4492" y="12107"/>
                  <a:pt x="3972" y="12140"/>
                  <a:pt x="4274" y="12060"/>
                </a:cubicBezTo>
                <a:cubicBezTo>
                  <a:pt x="5043" y="11850"/>
                  <a:pt x="5869" y="11659"/>
                  <a:pt x="6558" y="11529"/>
                </a:cubicBezTo>
                <a:cubicBezTo>
                  <a:pt x="9207" y="11017"/>
                  <a:pt x="11629" y="10421"/>
                  <a:pt x="13834" y="9717"/>
                </a:cubicBezTo>
                <a:cubicBezTo>
                  <a:pt x="13860" y="9637"/>
                  <a:pt x="13918" y="9717"/>
                  <a:pt x="13945" y="9733"/>
                </a:cubicBezTo>
                <a:cubicBezTo>
                  <a:pt x="14056" y="9764"/>
                  <a:pt x="13887" y="9748"/>
                  <a:pt x="13834" y="9717"/>
                </a:cubicBezTo>
                <a:cubicBezTo>
                  <a:pt x="13807" y="9733"/>
                  <a:pt x="13945" y="9764"/>
                  <a:pt x="13945" y="9779"/>
                </a:cubicBezTo>
                <a:cubicBezTo>
                  <a:pt x="13945" y="9797"/>
                  <a:pt x="13723" y="9878"/>
                  <a:pt x="13612" y="9924"/>
                </a:cubicBezTo>
                <a:cubicBezTo>
                  <a:pt x="12758" y="10214"/>
                  <a:pt x="11740" y="10501"/>
                  <a:pt x="10914" y="10696"/>
                </a:cubicBezTo>
                <a:cubicBezTo>
                  <a:pt x="10914" y="10711"/>
                  <a:pt x="10914" y="10711"/>
                  <a:pt x="10856" y="10711"/>
                </a:cubicBezTo>
                <a:cubicBezTo>
                  <a:pt x="10856" y="10727"/>
                  <a:pt x="10856" y="10727"/>
                  <a:pt x="10803" y="10727"/>
                </a:cubicBezTo>
                <a:cubicBezTo>
                  <a:pt x="10803" y="10791"/>
                  <a:pt x="10723" y="10696"/>
                  <a:pt x="10692" y="10742"/>
                </a:cubicBezTo>
                <a:cubicBezTo>
                  <a:pt x="10749" y="10742"/>
                  <a:pt x="10723" y="10776"/>
                  <a:pt x="10692" y="10742"/>
                </a:cubicBezTo>
                <a:cubicBezTo>
                  <a:pt x="10585" y="10742"/>
                  <a:pt x="10749" y="10791"/>
                  <a:pt x="10612" y="10776"/>
                </a:cubicBezTo>
                <a:cubicBezTo>
                  <a:pt x="10612" y="10841"/>
                  <a:pt x="10527" y="10742"/>
                  <a:pt x="10500" y="10791"/>
                </a:cubicBezTo>
                <a:cubicBezTo>
                  <a:pt x="10554" y="10791"/>
                  <a:pt x="10527" y="10822"/>
                  <a:pt x="10500" y="10791"/>
                </a:cubicBezTo>
                <a:cubicBezTo>
                  <a:pt x="10500" y="10791"/>
                  <a:pt x="10474" y="10791"/>
                  <a:pt x="10474" y="10807"/>
                </a:cubicBezTo>
                <a:cubicBezTo>
                  <a:pt x="10500" y="10807"/>
                  <a:pt x="10474" y="10841"/>
                  <a:pt x="10474" y="10807"/>
                </a:cubicBezTo>
                <a:cubicBezTo>
                  <a:pt x="10305" y="10856"/>
                  <a:pt x="10336" y="10841"/>
                  <a:pt x="10252" y="10872"/>
                </a:cubicBezTo>
                <a:cubicBezTo>
                  <a:pt x="10225" y="10887"/>
                  <a:pt x="10225" y="10887"/>
                  <a:pt x="10198" y="10887"/>
                </a:cubicBezTo>
                <a:cubicBezTo>
                  <a:pt x="10198" y="10903"/>
                  <a:pt x="10140" y="10903"/>
                  <a:pt x="10140" y="10887"/>
                </a:cubicBezTo>
                <a:cubicBezTo>
                  <a:pt x="8709" y="11239"/>
                  <a:pt x="7220" y="11529"/>
                  <a:pt x="5705" y="11850"/>
                </a:cubicBezTo>
                <a:cubicBezTo>
                  <a:pt x="5456" y="11900"/>
                  <a:pt x="4905" y="12026"/>
                  <a:pt x="4603" y="12091"/>
                </a:cubicBezTo>
                <a:close/>
                <a:moveTo>
                  <a:pt x="5625" y="14740"/>
                </a:moveTo>
                <a:cubicBezTo>
                  <a:pt x="5625" y="14740"/>
                  <a:pt x="5594" y="14706"/>
                  <a:pt x="5625" y="14740"/>
                </a:cubicBezTo>
                <a:close/>
                <a:moveTo>
                  <a:pt x="8487" y="15156"/>
                </a:moveTo>
                <a:cubicBezTo>
                  <a:pt x="7660" y="15076"/>
                  <a:pt x="6918" y="14965"/>
                  <a:pt x="6145" y="14835"/>
                </a:cubicBezTo>
                <a:cubicBezTo>
                  <a:pt x="6038" y="14820"/>
                  <a:pt x="5789" y="14786"/>
                  <a:pt x="5789" y="14786"/>
                </a:cubicBezTo>
                <a:cubicBezTo>
                  <a:pt x="5763" y="14755"/>
                  <a:pt x="6452" y="14869"/>
                  <a:pt x="6478" y="14885"/>
                </a:cubicBezTo>
                <a:cubicBezTo>
                  <a:pt x="7194" y="14996"/>
                  <a:pt x="7798" y="15076"/>
                  <a:pt x="8572" y="15156"/>
                </a:cubicBezTo>
                <a:lnTo>
                  <a:pt x="8683" y="15156"/>
                </a:lnTo>
                <a:cubicBezTo>
                  <a:pt x="8709" y="15206"/>
                  <a:pt x="7829" y="15092"/>
                  <a:pt x="8487" y="15156"/>
                </a:cubicBezTo>
                <a:close/>
                <a:moveTo>
                  <a:pt x="6420" y="14755"/>
                </a:moveTo>
                <a:cubicBezTo>
                  <a:pt x="6420" y="14755"/>
                  <a:pt x="6394" y="14740"/>
                  <a:pt x="6420" y="14755"/>
                </a:cubicBezTo>
                <a:close/>
                <a:moveTo>
                  <a:pt x="6754" y="14786"/>
                </a:moveTo>
                <a:cubicBezTo>
                  <a:pt x="6780" y="14786"/>
                  <a:pt x="6727" y="14804"/>
                  <a:pt x="6696" y="14804"/>
                </a:cubicBezTo>
                <a:cubicBezTo>
                  <a:pt x="6696" y="14786"/>
                  <a:pt x="6754" y="14771"/>
                  <a:pt x="6754" y="14786"/>
                </a:cubicBezTo>
                <a:close/>
                <a:moveTo>
                  <a:pt x="6807" y="14820"/>
                </a:moveTo>
                <a:cubicBezTo>
                  <a:pt x="6807" y="14820"/>
                  <a:pt x="6834" y="14820"/>
                  <a:pt x="6807" y="14820"/>
                </a:cubicBezTo>
                <a:close/>
                <a:moveTo>
                  <a:pt x="7056" y="14835"/>
                </a:moveTo>
                <a:cubicBezTo>
                  <a:pt x="7083" y="14835"/>
                  <a:pt x="7029" y="14851"/>
                  <a:pt x="7003" y="14851"/>
                </a:cubicBezTo>
                <a:cubicBezTo>
                  <a:pt x="7003" y="14835"/>
                  <a:pt x="7056" y="14820"/>
                  <a:pt x="7056" y="14835"/>
                </a:cubicBezTo>
                <a:close/>
                <a:moveTo>
                  <a:pt x="7140" y="14869"/>
                </a:moveTo>
                <a:cubicBezTo>
                  <a:pt x="7140" y="14869"/>
                  <a:pt x="7167" y="14869"/>
                  <a:pt x="7140" y="14869"/>
                </a:cubicBezTo>
                <a:close/>
                <a:moveTo>
                  <a:pt x="10305" y="15107"/>
                </a:moveTo>
                <a:cubicBezTo>
                  <a:pt x="9892" y="15092"/>
                  <a:pt x="9563" y="15076"/>
                  <a:pt x="9260" y="15045"/>
                </a:cubicBezTo>
                <a:cubicBezTo>
                  <a:pt x="8296" y="14965"/>
                  <a:pt x="7416" y="14820"/>
                  <a:pt x="6532" y="14706"/>
                </a:cubicBezTo>
                <a:cubicBezTo>
                  <a:pt x="6314" y="14659"/>
                  <a:pt x="6038" y="14675"/>
                  <a:pt x="5869" y="14628"/>
                </a:cubicBezTo>
                <a:cubicBezTo>
                  <a:pt x="5816" y="14610"/>
                  <a:pt x="5843" y="14595"/>
                  <a:pt x="5789" y="14579"/>
                </a:cubicBezTo>
                <a:cubicBezTo>
                  <a:pt x="5736" y="14548"/>
                  <a:pt x="5705" y="14579"/>
                  <a:pt x="5678" y="14579"/>
                </a:cubicBezTo>
                <a:cubicBezTo>
                  <a:pt x="5625" y="14564"/>
                  <a:pt x="5652" y="14548"/>
                  <a:pt x="5678" y="14548"/>
                </a:cubicBezTo>
                <a:cubicBezTo>
                  <a:pt x="5816" y="14499"/>
                  <a:pt x="6118" y="14595"/>
                  <a:pt x="6314" y="14628"/>
                </a:cubicBezTo>
                <a:cubicBezTo>
                  <a:pt x="7469" y="14804"/>
                  <a:pt x="8789" y="14965"/>
                  <a:pt x="10140" y="15076"/>
                </a:cubicBezTo>
                <a:cubicBezTo>
                  <a:pt x="10198" y="15092"/>
                  <a:pt x="10638" y="15141"/>
                  <a:pt x="10305" y="15107"/>
                </a:cubicBezTo>
                <a:close/>
                <a:moveTo>
                  <a:pt x="9647" y="14869"/>
                </a:moveTo>
                <a:lnTo>
                  <a:pt x="9536" y="14885"/>
                </a:lnTo>
                <a:cubicBezTo>
                  <a:pt x="9509" y="14869"/>
                  <a:pt x="9620" y="14851"/>
                  <a:pt x="9647" y="14869"/>
                </a:cubicBezTo>
                <a:close/>
                <a:moveTo>
                  <a:pt x="10305" y="14067"/>
                </a:moveTo>
                <a:cubicBezTo>
                  <a:pt x="10087" y="14048"/>
                  <a:pt x="9923" y="14017"/>
                  <a:pt x="9674" y="13986"/>
                </a:cubicBezTo>
                <a:cubicBezTo>
                  <a:pt x="9563" y="13968"/>
                  <a:pt x="9372" y="13968"/>
                  <a:pt x="9372" y="13953"/>
                </a:cubicBezTo>
                <a:cubicBezTo>
                  <a:pt x="9372" y="13937"/>
                  <a:pt x="9949" y="14002"/>
                  <a:pt x="10003" y="14002"/>
                </a:cubicBezTo>
                <a:cubicBezTo>
                  <a:pt x="10172" y="14017"/>
                  <a:pt x="10363" y="14033"/>
                  <a:pt x="10527" y="14067"/>
                </a:cubicBezTo>
                <a:cubicBezTo>
                  <a:pt x="10692" y="14082"/>
                  <a:pt x="10443" y="14082"/>
                  <a:pt x="10305" y="14067"/>
                </a:cubicBezTo>
                <a:close/>
                <a:moveTo>
                  <a:pt x="10585" y="13953"/>
                </a:moveTo>
                <a:cubicBezTo>
                  <a:pt x="10585" y="13937"/>
                  <a:pt x="10692" y="13922"/>
                  <a:pt x="10692" y="13937"/>
                </a:cubicBezTo>
                <a:cubicBezTo>
                  <a:pt x="10723" y="13937"/>
                  <a:pt x="10612" y="13968"/>
                  <a:pt x="10585" y="13953"/>
                </a:cubicBezTo>
                <a:close/>
                <a:moveTo>
                  <a:pt x="10776" y="13968"/>
                </a:moveTo>
                <a:cubicBezTo>
                  <a:pt x="10776" y="13953"/>
                  <a:pt x="10887" y="13937"/>
                  <a:pt x="10887" y="13953"/>
                </a:cubicBezTo>
                <a:cubicBezTo>
                  <a:pt x="10914" y="13953"/>
                  <a:pt x="10803" y="13986"/>
                  <a:pt x="10776" y="13968"/>
                </a:cubicBezTo>
                <a:close/>
                <a:moveTo>
                  <a:pt x="10914" y="13986"/>
                </a:moveTo>
                <a:cubicBezTo>
                  <a:pt x="10914" y="13968"/>
                  <a:pt x="10994" y="13953"/>
                  <a:pt x="10994" y="13968"/>
                </a:cubicBezTo>
                <a:cubicBezTo>
                  <a:pt x="11025" y="13968"/>
                  <a:pt x="10940" y="13986"/>
                  <a:pt x="10914" y="13986"/>
                </a:cubicBezTo>
                <a:close/>
                <a:moveTo>
                  <a:pt x="20060" y="15767"/>
                </a:moveTo>
                <a:lnTo>
                  <a:pt x="20060" y="15749"/>
                </a:lnTo>
                <a:cubicBezTo>
                  <a:pt x="20172" y="15703"/>
                  <a:pt x="20060" y="15848"/>
                  <a:pt x="20060" y="15767"/>
                </a:cubicBezTo>
                <a:close/>
                <a:moveTo>
                  <a:pt x="20612" y="14579"/>
                </a:moveTo>
                <a:cubicBezTo>
                  <a:pt x="20585" y="14548"/>
                  <a:pt x="20749" y="14499"/>
                  <a:pt x="20803" y="14499"/>
                </a:cubicBezTo>
                <a:cubicBezTo>
                  <a:pt x="20887" y="14483"/>
                  <a:pt x="20945" y="14483"/>
                  <a:pt x="20945" y="14530"/>
                </a:cubicBezTo>
                <a:cubicBezTo>
                  <a:pt x="20914" y="14579"/>
                  <a:pt x="20612" y="14564"/>
                  <a:pt x="20612" y="14579"/>
                </a:cubicBezTo>
                <a:close/>
                <a:moveTo>
                  <a:pt x="20945" y="14465"/>
                </a:moveTo>
                <a:cubicBezTo>
                  <a:pt x="20914" y="14450"/>
                  <a:pt x="20998" y="14434"/>
                  <a:pt x="20998" y="14450"/>
                </a:cubicBezTo>
                <a:lnTo>
                  <a:pt x="20945" y="14465"/>
                </a:lnTo>
                <a:close/>
                <a:moveTo>
                  <a:pt x="21300" y="13968"/>
                </a:moveTo>
                <a:cubicBezTo>
                  <a:pt x="21274" y="13953"/>
                  <a:pt x="21354" y="13953"/>
                  <a:pt x="21354" y="13953"/>
                </a:cubicBezTo>
                <a:lnTo>
                  <a:pt x="21300" y="13968"/>
                </a:lnTo>
                <a:close/>
                <a:moveTo>
                  <a:pt x="4852" y="20790"/>
                </a:moveTo>
                <a:close/>
                <a:moveTo>
                  <a:pt x="4825" y="21222"/>
                </a:moveTo>
                <a:cubicBezTo>
                  <a:pt x="4825" y="21222"/>
                  <a:pt x="4825" y="21222"/>
                  <a:pt x="4852" y="21222"/>
                </a:cubicBezTo>
                <a:lnTo>
                  <a:pt x="4825" y="21222"/>
                </a:lnTo>
                <a:close/>
                <a:moveTo>
                  <a:pt x="4740" y="20614"/>
                </a:moveTo>
                <a:cubicBezTo>
                  <a:pt x="4740" y="20614"/>
                  <a:pt x="4740" y="20630"/>
                  <a:pt x="4740" y="20614"/>
                </a:cubicBezTo>
                <a:close/>
                <a:moveTo>
                  <a:pt x="6478" y="18351"/>
                </a:moveTo>
                <a:cubicBezTo>
                  <a:pt x="6478" y="18351"/>
                  <a:pt x="6452" y="18367"/>
                  <a:pt x="6478" y="18351"/>
                </a:cubicBezTo>
                <a:close/>
                <a:moveTo>
                  <a:pt x="2647" y="11273"/>
                </a:moveTo>
                <a:lnTo>
                  <a:pt x="2647" y="11257"/>
                </a:lnTo>
                <a:cubicBezTo>
                  <a:pt x="2647" y="11273"/>
                  <a:pt x="2647" y="11289"/>
                  <a:pt x="2647" y="11273"/>
                </a:cubicBezTo>
                <a:close/>
                <a:moveTo>
                  <a:pt x="10692" y="666"/>
                </a:moveTo>
                <a:cubicBezTo>
                  <a:pt x="10692" y="666"/>
                  <a:pt x="10723" y="666"/>
                  <a:pt x="10692" y="666"/>
                </a:cubicBezTo>
                <a:close/>
                <a:moveTo>
                  <a:pt x="20665" y="13440"/>
                </a:moveTo>
                <a:cubicBezTo>
                  <a:pt x="20665" y="13456"/>
                  <a:pt x="20638" y="13456"/>
                  <a:pt x="20612" y="13456"/>
                </a:cubicBezTo>
                <a:cubicBezTo>
                  <a:pt x="20638" y="13471"/>
                  <a:pt x="20638" y="13456"/>
                  <a:pt x="20665" y="13440"/>
                </a:cubicBezTo>
                <a:close/>
                <a:moveTo>
                  <a:pt x="9398" y="363"/>
                </a:moveTo>
                <a:cubicBezTo>
                  <a:pt x="9398" y="363"/>
                  <a:pt x="9372" y="345"/>
                  <a:pt x="9398" y="363"/>
                </a:cubicBezTo>
                <a:close/>
                <a:moveTo>
                  <a:pt x="9287" y="394"/>
                </a:moveTo>
                <a:cubicBezTo>
                  <a:pt x="9287" y="394"/>
                  <a:pt x="9287" y="363"/>
                  <a:pt x="9287" y="394"/>
                </a:cubicBezTo>
                <a:close/>
                <a:moveTo>
                  <a:pt x="9287" y="394"/>
                </a:moveTo>
                <a:cubicBezTo>
                  <a:pt x="9287" y="394"/>
                  <a:pt x="9287" y="410"/>
                  <a:pt x="9287" y="394"/>
                </a:cubicBezTo>
                <a:close/>
                <a:moveTo>
                  <a:pt x="9149" y="425"/>
                </a:moveTo>
                <a:cubicBezTo>
                  <a:pt x="9149" y="425"/>
                  <a:pt x="9149" y="425"/>
                  <a:pt x="9149" y="443"/>
                </a:cubicBezTo>
                <a:cubicBezTo>
                  <a:pt x="9176" y="425"/>
                  <a:pt x="9149" y="425"/>
                  <a:pt x="9149" y="425"/>
                </a:cubicBezTo>
                <a:close/>
                <a:moveTo>
                  <a:pt x="9096" y="459"/>
                </a:moveTo>
                <a:cubicBezTo>
                  <a:pt x="9123" y="459"/>
                  <a:pt x="9149" y="443"/>
                  <a:pt x="9149" y="443"/>
                </a:cubicBezTo>
                <a:cubicBezTo>
                  <a:pt x="9123" y="443"/>
                  <a:pt x="9123" y="443"/>
                  <a:pt x="9096" y="443"/>
                </a:cubicBezTo>
                <a:cubicBezTo>
                  <a:pt x="9096" y="443"/>
                  <a:pt x="9096" y="443"/>
                  <a:pt x="9096" y="459"/>
                </a:cubicBezTo>
                <a:close/>
                <a:moveTo>
                  <a:pt x="9069" y="474"/>
                </a:moveTo>
                <a:cubicBezTo>
                  <a:pt x="9096" y="474"/>
                  <a:pt x="9096" y="459"/>
                  <a:pt x="9096" y="459"/>
                </a:cubicBezTo>
                <a:cubicBezTo>
                  <a:pt x="9069" y="443"/>
                  <a:pt x="9069" y="459"/>
                  <a:pt x="9069" y="474"/>
                </a:cubicBezTo>
                <a:close/>
                <a:moveTo>
                  <a:pt x="9012" y="490"/>
                </a:moveTo>
                <a:cubicBezTo>
                  <a:pt x="9038" y="490"/>
                  <a:pt x="9069" y="474"/>
                  <a:pt x="9069" y="474"/>
                </a:cubicBezTo>
                <a:cubicBezTo>
                  <a:pt x="9038" y="459"/>
                  <a:pt x="9012" y="474"/>
                  <a:pt x="9012" y="490"/>
                </a:cubicBezTo>
                <a:close/>
                <a:moveTo>
                  <a:pt x="8874" y="539"/>
                </a:moveTo>
                <a:cubicBezTo>
                  <a:pt x="8932" y="523"/>
                  <a:pt x="8985" y="523"/>
                  <a:pt x="9012" y="490"/>
                </a:cubicBezTo>
                <a:cubicBezTo>
                  <a:pt x="8958" y="474"/>
                  <a:pt x="8958" y="505"/>
                  <a:pt x="8900" y="505"/>
                </a:cubicBezTo>
                <a:cubicBezTo>
                  <a:pt x="8900" y="523"/>
                  <a:pt x="8874" y="523"/>
                  <a:pt x="8874" y="539"/>
                </a:cubicBezTo>
                <a:close/>
                <a:moveTo>
                  <a:pt x="8709" y="570"/>
                </a:moveTo>
                <a:cubicBezTo>
                  <a:pt x="8709" y="586"/>
                  <a:pt x="8683" y="586"/>
                  <a:pt x="8683" y="601"/>
                </a:cubicBezTo>
                <a:cubicBezTo>
                  <a:pt x="8763" y="586"/>
                  <a:pt x="8847" y="570"/>
                  <a:pt x="8874" y="539"/>
                </a:cubicBezTo>
                <a:cubicBezTo>
                  <a:pt x="8820" y="523"/>
                  <a:pt x="8820" y="555"/>
                  <a:pt x="8763" y="555"/>
                </a:cubicBezTo>
                <a:cubicBezTo>
                  <a:pt x="8763" y="555"/>
                  <a:pt x="8736" y="570"/>
                  <a:pt x="8709" y="570"/>
                </a:cubicBezTo>
                <a:close/>
                <a:moveTo>
                  <a:pt x="11243" y="601"/>
                </a:moveTo>
                <a:cubicBezTo>
                  <a:pt x="11243" y="601"/>
                  <a:pt x="11243" y="570"/>
                  <a:pt x="11243" y="601"/>
                </a:cubicBezTo>
                <a:close/>
                <a:moveTo>
                  <a:pt x="10278" y="1549"/>
                </a:moveTo>
                <a:cubicBezTo>
                  <a:pt x="10278" y="1549"/>
                  <a:pt x="10252" y="1533"/>
                  <a:pt x="10278" y="1549"/>
                </a:cubicBezTo>
                <a:close/>
                <a:moveTo>
                  <a:pt x="10278" y="1549"/>
                </a:moveTo>
                <a:cubicBezTo>
                  <a:pt x="10225" y="1549"/>
                  <a:pt x="10198" y="1564"/>
                  <a:pt x="10198" y="1582"/>
                </a:cubicBezTo>
                <a:cubicBezTo>
                  <a:pt x="10225" y="1582"/>
                  <a:pt x="10252" y="1564"/>
                  <a:pt x="10278" y="1549"/>
                </a:cubicBezTo>
                <a:close/>
                <a:moveTo>
                  <a:pt x="10198" y="1582"/>
                </a:moveTo>
                <a:cubicBezTo>
                  <a:pt x="10140" y="1582"/>
                  <a:pt x="10114" y="1598"/>
                  <a:pt x="10114" y="1613"/>
                </a:cubicBezTo>
                <a:cubicBezTo>
                  <a:pt x="10140" y="1613"/>
                  <a:pt x="10172" y="1598"/>
                  <a:pt x="10198" y="1582"/>
                </a:cubicBezTo>
                <a:close/>
                <a:moveTo>
                  <a:pt x="10305" y="1598"/>
                </a:moveTo>
                <a:cubicBezTo>
                  <a:pt x="10305" y="1598"/>
                  <a:pt x="10305" y="1549"/>
                  <a:pt x="10305" y="1598"/>
                </a:cubicBezTo>
                <a:close/>
                <a:moveTo>
                  <a:pt x="9923" y="1629"/>
                </a:moveTo>
                <a:cubicBezTo>
                  <a:pt x="9923" y="1629"/>
                  <a:pt x="9949" y="1564"/>
                  <a:pt x="9923" y="1629"/>
                </a:cubicBezTo>
                <a:close/>
                <a:moveTo>
                  <a:pt x="10305" y="1598"/>
                </a:moveTo>
                <a:cubicBezTo>
                  <a:pt x="10278" y="1598"/>
                  <a:pt x="10278" y="1613"/>
                  <a:pt x="10278" y="1613"/>
                </a:cubicBezTo>
                <a:cubicBezTo>
                  <a:pt x="10278" y="1613"/>
                  <a:pt x="10305" y="1613"/>
                  <a:pt x="10305" y="1598"/>
                </a:cubicBezTo>
                <a:close/>
                <a:moveTo>
                  <a:pt x="10114" y="1613"/>
                </a:moveTo>
                <a:cubicBezTo>
                  <a:pt x="10060" y="1613"/>
                  <a:pt x="10034" y="1629"/>
                  <a:pt x="10034" y="1647"/>
                </a:cubicBezTo>
                <a:cubicBezTo>
                  <a:pt x="10060" y="1647"/>
                  <a:pt x="10087" y="1629"/>
                  <a:pt x="10114" y="1613"/>
                </a:cubicBezTo>
                <a:close/>
                <a:moveTo>
                  <a:pt x="10278" y="1613"/>
                </a:moveTo>
                <a:cubicBezTo>
                  <a:pt x="10225" y="1613"/>
                  <a:pt x="10225" y="1613"/>
                  <a:pt x="10225" y="1629"/>
                </a:cubicBezTo>
                <a:cubicBezTo>
                  <a:pt x="10252" y="1629"/>
                  <a:pt x="10252" y="1629"/>
                  <a:pt x="10278" y="1613"/>
                </a:cubicBezTo>
                <a:close/>
                <a:moveTo>
                  <a:pt x="10225" y="1629"/>
                </a:moveTo>
                <a:cubicBezTo>
                  <a:pt x="10172" y="1629"/>
                  <a:pt x="10140" y="1647"/>
                  <a:pt x="10140" y="1663"/>
                </a:cubicBezTo>
                <a:cubicBezTo>
                  <a:pt x="10172" y="1663"/>
                  <a:pt x="10198" y="1647"/>
                  <a:pt x="10225" y="1629"/>
                </a:cubicBezTo>
                <a:close/>
                <a:moveTo>
                  <a:pt x="10140" y="1663"/>
                </a:moveTo>
                <a:cubicBezTo>
                  <a:pt x="10087" y="1663"/>
                  <a:pt x="10060" y="1678"/>
                  <a:pt x="10060" y="1694"/>
                </a:cubicBezTo>
                <a:cubicBezTo>
                  <a:pt x="10087" y="1694"/>
                  <a:pt x="10114" y="1678"/>
                  <a:pt x="10140" y="1663"/>
                </a:cubicBezTo>
                <a:close/>
                <a:moveTo>
                  <a:pt x="4687" y="1725"/>
                </a:moveTo>
                <a:cubicBezTo>
                  <a:pt x="4687" y="1725"/>
                  <a:pt x="4687" y="1678"/>
                  <a:pt x="4687" y="1725"/>
                </a:cubicBezTo>
                <a:close/>
                <a:moveTo>
                  <a:pt x="4687" y="1725"/>
                </a:moveTo>
                <a:cubicBezTo>
                  <a:pt x="4660" y="1725"/>
                  <a:pt x="4634" y="1725"/>
                  <a:pt x="4634" y="1743"/>
                </a:cubicBezTo>
                <a:cubicBezTo>
                  <a:pt x="4660" y="1743"/>
                  <a:pt x="4687" y="1743"/>
                  <a:pt x="4687" y="1725"/>
                </a:cubicBezTo>
                <a:close/>
                <a:moveTo>
                  <a:pt x="11767" y="1743"/>
                </a:moveTo>
                <a:cubicBezTo>
                  <a:pt x="11767" y="1743"/>
                  <a:pt x="11767" y="1725"/>
                  <a:pt x="11767" y="1743"/>
                </a:cubicBezTo>
                <a:close/>
                <a:moveTo>
                  <a:pt x="4634" y="1743"/>
                </a:moveTo>
                <a:cubicBezTo>
                  <a:pt x="4576" y="1743"/>
                  <a:pt x="4549" y="1758"/>
                  <a:pt x="4549" y="1774"/>
                </a:cubicBezTo>
                <a:cubicBezTo>
                  <a:pt x="4603" y="1774"/>
                  <a:pt x="4634" y="1758"/>
                  <a:pt x="4634" y="1743"/>
                </a:cubicBezTo>
                <a:close/>
                <a:moveTo>
                  <a:pt x="11767" y="1743"/>
                </a:moveTo>
                <a:cubicBezTo>
                  <a:pt x="11740" y="1743"/>
                  <a:pt x="11714" y="1758"/>
                  <a:pt x="11687" y="1774"/>
                </a:cubicBezTo>
                <a:cubicBezTo>
                  <a:pt x="11740" y="1774"/>
                  <a:pt x="11767" y="1758"/>
                  <a:pt x="11767" y="1743"/>
                </a:cubicBezTo>
                <a:close/>
                <a:moveTo>
                  <a:pt x="4549" y="1774"/>
                </a:moveTo>
                <a:cubicBezTo>
                  <a:pt x="4523" y="1774"/>
                  <a:pt x="4492" y="1774"/>
                  <a:pt x="4492" y="1789"/>
                </a:cubicBezTo>
                <a:cubicBezTo>
                  <a:pt x="4523" y="1789"/>
                  <a:pt x="4549" y="1789"/>
                  <a:pt x="4549" y="1774"/>
                </a:cubicBezTo>
                <a:close/>
                <a:moveTo>
                  <a:pt x="4492" y="1789"/>
                </a:moveTo>
                <a:cubicBezTo>
                  <a:pt x="4438" y="1789"/>
                  <a:pt x="4385" y="1805"/>
                  <a:pt x="4354" y="1839"/>
                </a:cubicBezTo>
                <a:cubicBezTo>
                  <a:pt x="4412" y="1839"/>
                  <a:pt x="4465" y="1823"/>
                  <a:pt x="4492" y="1789"/>
                </a:cubicBezTo>
                <a:close/>
                <a:moveTo>
                  <a:pt x="11189" y="2095"/>
                </a:moveTo>
                <a:cubicBezTo>
                  <a:pt x="11189" y="2095"/>
                  <a:pt x="11189" y="2079"/>
                  <a:pt x="11189" y="2095"/>
                </a:cubicBezTo>
                <a:close/>
                <a:moveTo>
                  <a:pt x="11189" y="2095"/>
                </a:moveTo>
                <a:cubicBezTo>
                  <a:pt x="11163" y="2095"/>
                  <a:pt x="11163" y="2095"/>
                  <a:pt x="11136" y="2111"/>
                </a:cubicBezTo>
                <a:cubicBezTo>
                  <a:pt x="11189" y="2111"/>
                  <a:pt x="11189" y="2111"/>
                  <a:pt x="11189" y="2095"/>
                </a:cubicBezTo>
                <a:close/>
                <a:moveTo>
                  <a:pt x="11136" y="2111"/>
                </a:moveTo>
                <a:cubicBezTo>
                  <a:pt x="11136" y="2111"/>
                  <a:pt x="11105" y="2111"/>
                  <a:pt x="11105" y="2126"/>
                </a:cubicBezTo>
                <a:cubicBezTo>
                  <a:pt x="11136" y="2126"/>
                  <a:pt x="11136" y="2126"/>
                  <a:pt x="11136" y="2111"/>
                </a:cubicBezTo>
                <a:close/>
                <a:moveTo>
                  <a:pt x="11105" y="2126"/>
                </a:moveTo>
                <a:cubicBezTo>
                  <a:pt x="11105" y="2126"/>
                  <a:pt x="11078" y="2126"/>
                  <a:pt x="11078" y="2144"/>
                </a:cubicBezTo>
                <a:cubicBezTo>
                  <a:pt x="11105" y="2144"/>
                  <a:pt x="11105" y="2144"/>
                  <a:pt x="11105" y="2126"/>
                </a:cubicBezTo>
                <a:close/>
                <a:moveTo>
                  <a:pt x="12127" y="2287"/>
                </a:moveTo>
                <a:cubicBezTo>
                  <a:pt x="12127" y="2287"/>
                  <a:pt x="12127" y="2271"/>
                  <a:pt x="12127" y="2287"/>
                </a:cubicBezTo>
                <a:close/>
                <a:moveTo>
                  <a:pt x="7358" y="2706"/>
                </a:moveTo>
                <a:cubicBezTo>
                  <a:pt x="7358" y="2706"/>
                  <a:pt x="7358" y="2706"/>
                  <a:pt x="7358" y="2722"/>
                </a:cubicBezTo>
                <a:cubicBezTo>
                  <a:pt x="7385" y="2706"/>
                  <a:pt x="7385" y="2706"/>
                  <a:pt x="7358" y="2706"/>
                </a:cubicBezTo>
                <a:close/>
                <a:moveTo>
                  <a:pt x="6945" y="2867"/>
                </a:moveTo>
                <a:cubicBezTo>
                  <a:pt x="7003" y="2867"/>
                  <a:pt x="7003" y="2848"/>
                  <a:pt x="7003" y="2848"/>
                </a:cubicBezTo>
                <a:cubicBezTo>
                  <a:pt x="6972" y="2833"/>
                  <a:pt x="6972" y="2848"/>
                  <a:pt x="6945" y="2867"/>
                </a:cubicBezTo>
                <a:close/>
                <a:moveTo>
                  <a:pt x="6945" y="2867"/>
                </a:moveTo>
                <a:cubicBezTo>
                  <a:pt x="6945" y="2867"/>
                  <a:pt x="6945" y="2913"/>
                  <a:pt x="6945" y="2867"/>
                </a:cubicBezTo>
                <a:close/>
                <a:moveTo>
                  <a:pt x="11492" y="3330"/>
                </a:moveTo>
                <a:cubicBezTo>
                  <a:pt x="11492" y="3330"/>
                  <a:pt x="11492" y="3314"/>
                  <a:pt x="11492" y="3330"/>
                </a:cubicBezTo>
                <a:close/>
                <a:moveTo>
                  <a:pt x="11492" y="3330"/>
                </a:moveTo>
                <a:cubicBezTo>
                  <a:pt x="11465" y="3330"/>
                  <a:pt x="11465" y="3348"/>
                  <a:pt x="11465" y="3348"/>
                </a:cubicBezTo>
                <a:cubicBezTo>
                  <a:pt x="11492" y="3364"/>
                  <a:pt x="11492" y="3348"/>
                  <a:pt x="11492" y="3330"/>
                </a:cubicBezTo>
                <a:close/>
                <a:moveTo>
                  <a:pt x="11465" y="3348"/>
                </a:moveTo>
                <a:cubicBezTo>
                  <a:pt x="11380" y="3348"/>
                  <a:pt x="11380" y="3395"/>
                  <a:pt x="11327" y="3410"/>
                </a:cubicBezTo>
                <a:cubicBezTo>
                  <a:pt x="11407" y="3410"/>
                  <a:pt x="11438" y="3379"/>
                  <a:pt x="11465" y="3348"/>
                </a:cubicBezTo>
                <a:close/>
                <a:moveTo>
                  <a:pt x="11327" y="3410"/>
                </a:moveTo>
                <a:cubicBezTo>
                  <a:pt x="11300" y="3410"/>
                  <a:pt x="11300" y="3426"/>
                  <a:pt x="11300" y="3426"/>
                </a:cubicBezTo>
                <a:cubicBezTo>
                  <a:pt x="11327" y="3444"/>
                  <a:pt x="11327" y="3426"/>
                  <a:pt x="11327" y="3410"/>
                </a:cubicBezTo>
                <a:close/>
                <a:moveTo>
                  <a:pt x="1518" y="3540"/>
                </a:moveTo>
                <a:cubicBezTo>
                  <a:pt x="1465" y="3620"/>
                  <a:pt x="1518" y="3685"/>
                  <a:pt x="1545" y="3700"/>
                </a:cubicBezTo>
                <a:cubicBezTo>
                  <a:pt x="1629" y="3845"/>
                  <a:pt x="1545" y="3475"/>
                  <a:pt x="1518" y="3540"/>
                </a:cubicBezTo>
                <a:close/>
                <a:moveTo>
                  <a:pt x="1354" y="4969"/>
                </a:moveTo>
                <a:cubicBezTo>
                  <a:pt x="1380" y="4951"/>
                  <a:pt x="1243" y="4889"/>
                  <a:pt x="1354" y="4855"/>
                </a:cubicBezTo>
                <a:cubicBezTo>
                  <a:pt x="1158" y="4793"/>
                  <a:pt x="1296" y="4984"/>
                  <a:pt x="1354" y="4969"/>
                </a:cubicBezTo>
                <a:close/>
                <a:moveTo>
                  <a:pt x="15927" y="5497"/>
                </a:moveTo>
                <a:cubicBezTo>
                  <a:pt x="15980" y="5512"/>
                  <a:pt x="16038" y="5562"/>
                  <a:pt x="16092" y="5546"/>
                </a:cubicBezTo>
                <a:cubicBezTo>
                  <a:pt x="15954" y="5481"/>
                  <a:pt x="15652" y="5417"/>
                  <a:pt x="15927" y="5497"/>
                </a:cubicBezTo>
                <a:close/>
                <a:moveTo>
                  <a:pt x="12869" y="5898"/>
                </a:moveTo>
                <a:cubicBezTo>
                  <a:pt x="12869" y="5914"/>
                  <a:pt x="12954" y="5898"/>
                  <a:pt x="12954" y="5883"/>
                </a:cubicBezTo>
                <a:cubicBezTo>
                  <a:pt x="12923" y="5883"/>
                  <a:pt x="12843" y="5898"/>
                  <a:pt x="12869" y="5898"/>
                </a:cubicBezTo>
                <a:close/>
                <a:moveTo>
                  <a:pt x="13092" y="5914"/>
                </a:moveTo>
                <a:cubicBezTo>
                  <a:pt x="13092" y="5914"/>
                  <a:pt x="12954" y="5932"/>
                  <a:pt x="13092" y="5914"/>
                </a:cubicBezTo>
                <a:close/>
                <a:moveTo>
                  <a:pt x="13092" y="5914"/>
                </a:moveTo>
                <a:cubicBezTo>
                  <a:pt x="13092" y="5932"/>
                  <a:pt x="13092" y="5932"/>
                  <a:pt x="13092" y="5932"/>
                </a:cubicBezTo>
                <a:cubicBezTo>
                  <a:pt x="13118" y="5932"/>
                  <a:pt x="13172" y="5932"/>
                  <a:pt x="13198" y="5932"/>
                </a:cubicBezTo>
                <a:cubicBezTo>
                  <a:pt x="13198" y="5914"/>
                  <a:pt x="13118" y="5914"/>
                  <a:pt x="13092" y="5914"/>
                </a:cubicBezTo>
                <a:close/>
                <a:moveTo>
                  <a:pt x="665" y="6413"/>
                </a:moveTo>
                <a:cubicBezTo>
                  <a:pt x="665" y="6413"/>
                  <a:pt x="634" y="6413"/>
                  <a:pt x="665" y="6413"/>
                </a:cubicBezTo>
                <a:close/>
                <a:moveTo>
                  <a:pt x="12069" y="9269"/>
                </a:moveTo>
                <a:cubicBezTo>
                  <a:pt x="12069" y="9269"/>
                  <a:pt x="12069" y="9318"/>
                  <a:pt x="12069" y="9269"/>
                </a:cubicBezTo>
                <a:close/>
                <a:moveTo>
                  <a:pt x="11958" y="9300"/>
                </a:moveTo>
                <a:cubicBezTo>
                  <a:pt x="11958" y="9300"/>
                  <a:pt x="11989" y="9318"/>
                  <a:pt x="11958" y="9300"/>
                </a:cubicBezTo>
                <a:close/>
                <a:moveTo>
                  <a:pt x="11878" y="9318"/>
                </a:moveTo>
                <a:cubicBezTo>
                  <a:pt x="11878" y="9318"/>
                  <a:pt x="11878" y="9269"/>
                  <a:pt x="11878" y="9318"/>
                </a:cubicBezTo>
                <a:close/>
                <a:moveTo>
                  <a:pt x="11878" y="9318"/>
                </a:moveTo>
                <a:cubicBezTo>
                  <a:pt x="11852" y="9318"/>
                  <a:pt x="11820" y="9318"/>
                  <a:pt x="11820" y="9334"/>
                </a:cubicBezTo>
                <a:cubicBezTo>
                  <a:pt x="11852" y="9334"/>
                  <a:pt x="11878" y="9334"/>
                  <a:pt x="11878" y="9318"/>
                </a:cubicBezTo>
                <a:close/>
                <a:moveTo>
                  <a:pt x="11820" y="9334"/>
                </a:moveTo>
                <a:cubicBezTo>
                  <a:pt x="11794" y="9334"/>
                  <a:pt x="11767" y="9334"/>
                  <a:pt x="11767" y="9349"/>
                </a:cubicBezTo>
                <a:cubicBezTo>
                  <a:pt x="11794" y="9349"/>
                  <a:pt x="11820" y="9349"/>
                  <a:pt x="11820" y="9334"/>
                </a:cubicBezTo>
                <a:close/>
                <a:moveTo>
                  <a:pt x="11767" y="9349"/>
                </a:moveTo>
                <a:cubicBezTo>
                  <a:pt x="11740" y="9349"/>
                  <a:pt x="11714" y="9349"/>
                  <a:pt x="11714" y="9365"/>
                </a:cubicBezTo>
                <a:cubicBezTo>
                  <a:pt x="11740" y="9365"/>
                  <a:pt x="11767" y="9365"/>
                  <a:pt x="11767" y="9349"/>
                </a:cubicBezTo>
                <a:close/>
                <a:moveTo>
                  <a:pt x="11714" y="9365"/>
                </a:moveTo>
                <a:cubicBezTo>
                  <a:pt x="11714" y="9365"/>
                  <a:pt x="11714" y="9411"/>
                  <a:pt x="11714" y="9365"/>
                </a:cubicBezTo>
                <a:close/>
                <a:moveTo>
                  <a:pt x="11603" y="9396"/>
                </a:moveTo>
                <a:cubicBezTo>
                  <a:pt x="11603" y="9396"/>
                  <a:pt x="11629" y="9396"/>
                  <a:pt x="11603" y="9396"/>
                </a:cubicBezTo>
                <a:close/>
                <a:moveTo>
                  <a:pt x="11518" y="9411"/>
                </a:moveTo>
                <a:cubicBezTo>
                  <a:pt x="11518" y="9411"/>
                  <a:pt x="11518" y="9365"/>
                  <a:pt x="11518" y="9411"/>
                </a:cubicBezTo>
                <a:close/>
                <a:moveTo>
                  <a:pt x="9425" y="9443"/>
                </a:moveTo>
                <a:cubicBezTo>
                  <a:pt x="9483" y="9443"/>
                  <a:pt x="9536" y="9427"/>
                  <a:pt x="9563" y="9411"/>
                </a:cubicBezTo>
                <a:cubicBezTo>
                  <a:pt x="9483" y="9411"/>
                  <a:pt x="9452" y="9411"/>
                  <a:pt x="9425" y="9443"/>
                </a:cubicBezTo>
                <a:close/>
                <a:moveTo>
                  <a:pt x="11518" y="9411"/>
                </a:moveTo>
                <a:cubicBezTo>
                  <a:pt x="11492" y="9411"/>
                  <a:pt x="11465" y="9411"/>
                  <a:pt x="11465" y="9427"/>
                </a:cubicBezTo>
                <a:cubicBezTo>
                  <a:pt x="11492" y="9427"/>
                  <a:pt x="11518" y="9427"/>
                  <a:pt x="11518" y="9411"/>
                </a:cubicBezTo>
                <a:close/>
                <a:moveTo>
                  <a:pt x="11465" y="9427"/>
                </a:moveTo>
                <a:cubicBezTo>
                  <a:pt x="11465" y="9427"/>
                  <a:pt x="11465" y="9476"/>
                  <a:pt x="11465" y="9427"/>
                </a:cubicBezTo>
                <a:close/>
                <a:moveTo>
                  <a:pt x="9340" y="9458"/>
                </a:moveTo>
                <a:cubicBezTo>
                  <a:pt x="9372" y="9458"/>
                  <a:pt x="9425" y="9458"/>
                  <a:pt x="9425" y="9443"/>
                </a:cubicBezTo>
                <a:cubicBezTo>
                  <a:pt x="9372" y="9443"/>
                  <a:pt x="9340" y="9443"/>
                  <a:pt x="9340" y="9458"/>
                </a:cubicBezTo>
                <a:close/>
                <a:moveTo>
                  <a:pt x="9287" y="9476"/>
                </a:moveTo>
                <a:cubicBezTo>
                  <a:pt x="9314" y="9476"/>
                  <a:pt x="9340" y="9476"/>
                  <a:pt x="9340" y="9458"/>
                </a:cubicBezTo>
                <a:cubicBezTo>
                  <a:pt x="9314" y="9458"/>
                  <a:pt x="9287" y="9458"/>
                  <a:pt x="9287" y="9476"/>
                </a:cubicBezTo>
                <a:close/>
                <a:moveTo>
                  <a:pt x="11274" y="9458"/>
                </a:moveTo>
                <a:cubicBezTo>
                  <a:pt x="11274" y="9458"/>
                  <a:pt x="11274" y="9458"/>
                  <a:pt x="11274" y="9476"/>
                </a:cubicBezTo>
                <a:cubicBezTo>
                  <a:pt x="11354" y="9476"/>
                  <a:pt x="11327" y="9458"/>
                  <a:pt x="11274" y="9458"/>
                </a:cubicBezTo>
                <a:close/>
                <a:moveTo>
                  <a:pt x="9207" y="9492"/>
                </a:moveTo>
                <a:cubicBezTo>
                  <a:pt x="9234" y="9492"/>
                  <a:pt x="9287" y="9492"/>
                  <a:pt x="9287" y="9476"/>
                </a:cubicBezTo>
                <a:cubicBezTo>
                  <a:pt x="9234" y="9476"/>
                  <a:pt x="9207" y="9476"/>
                  <a:pt x="9207" y="9492"/>
                </a:cubicBezTo>
                <a:close/>
                <a:moveTo>
                  <a:pt x="11274" y="9476"/>
                </a:moveTo>
                <a:cubicBezTo>
                  <a:pt x="11274" y="9476"/>
                  <a:pt x="11274" y="9492"/>
                  <a:pt x="11274" y="9476"/>
                </a:cubicBezTo>
                <a:close/>
                <a:moveTo>
                  <a:pt x="9207" y="9492"/>
                </a:moveTo>
                <a:cubicBezTo>
                  <a:pt x="9207" y="9492"/>
                  <a:pt x="9123" y="9556"/>
                  <a:pt x="9207" y="9492"/>
                </a:cubicBezTo>
                <a:close/>
                <a:moveTo>
                  <a:pt x="11163" y="9507"/>
                </a:moveTo>
                <a:cubicBezTo>
                  <a:pt x="11163" y="9507"/>
                  <a:pt x="11189" y="9458"/>
                  <a:pt x="11163" y="9507"/>
                </a:cubicBezTo>
                <a:close/>
                <a:moveTo>
                  <a:pt x="11163" y="9507"/>
                </a:moveTo>
                <a:cubicBezTo>
                  <a:pt x="11163" y="9507"/>
                  <a:pt x="11163" y="9556"/>
                  <a:pt x="11163" y="9507"/>
                </a:cubicBezTo>
                <a:close/>
                <a:moveTo>
                  <a:pt x="8985" y="9538"/>
                </a:moveTo>
                <a:cubicBezTo>
                  <a:pt x="8985" y="9538"/>
                  <a:pt x="8985" y="9492"/>
                  <a:pt x="8985" y="9538"/>
                </a:cubicBezTo>
                <a:close/>
                <a:moveTo>
                  <a:pt x="11025" y="9538"/>
                </a:moveTo>
                <a:cubicBezTo>
                  <a:pt x="11025" y="9538"/>
                  <a:pt x="11052" y="9492"/>
                  <a:pt x="11025" y="9538"/>
                </a:cubicBezTo>
                <a:close/>
                <a:moveTo>
                  <a:pt x="8985" y="9538"/>
                </a:moveTo>
                <a:cubicBezTo>
                  <a:pt x="8932" y="9538"/>
                  <a:pt x="8900" y="9538"/>
                  <a:pt x="8900" y="9556"/>
                </a:cubicBezTo>
                <a:cubicBezTo>
                  <a:pt x="8932" y="9556"/>
                  <a:pt x="8985" y="9556"/>
                  <a:pt x="8985" y="9538"/>
                </a:cubicBezTo>
                <a:close/>
                <a:moveTo>
                  <a:pt x="11025" y="9538"/>
                </a:moveTo>
                <a:cubicBezTo>
                  <a:pt x="11025" y="9538"/>
                  <a:pt x="11025" y="9588"/>
                  <a:pt x="11025" y="9538"/>
                </a:cubicBezTo>
                <a:close/>
                <a:moveTo>
                  <a:pt x="8900" y="9556"/>
                </a:moveTo>
                <a:cubicBezTo>
                  <a:pt x="8874" y="9556"/>
                  <a:pt x="8847" y="9556"/>
                  <a:pt x="8847" y="9572"/>
                </a:cubicBezTo>
                <a:cubicBezTo>
                  <a:pt x="8874" y="9572"/>
                  <a:pt x="8900" y="9572"/>
                  <a:pt x="8900" y="9556"/>
                </a:cubicBezTo>
                <a:close/>
                <a:moveTo>
                  <a:pt x="10914" y="9572"/>
                </a:moveTo>
                <a:cubicBezTo>
                  <a:pt x="10914" y="9572"/>
                  <a:pt x="10940" y="9572"/>
                  <a:pt x="10914" y="9572"/>
                </a:cubicBezTo>
                <a:close/>
                <a:moveTo>
                  <a:pt x="8847" y="9572"/>
                </a:moveTo>
                <a:cubicBezTo>
                  <a:pt x="8820" y="9572"/>
                  <a:pt x="8763" y="9572"/>
                  <a:pt x="8763" y="9588"/>
                </a:cubicBezTo>
                <a:cubicBezTo>
                  <a:pt x="8789" y="9588"/>
                  <a:pt x="8847" y="9588"/>
                  <a:pt x="8847" y="9572"/>
                </a:cubicBezTo>
                <a:close/>
                <a:moveTo>
                  <a:pt x="10887" y="9572"/>
                </a:moveTo>
                <a:cubicBezTo>
                  <a:pt x="10887" y="9556"/>
                  <a:pt x="10829" y="9572"/>
                  <a:pt x="10829" y="9588"/>
                </a:cubicBezTo>
                <a:cubicBezTo>
                  <a:pt x="10856" y="9588"/>
                  <a:pt x="10914" y="9572"/>
                  <a:pt x="10887" y="9572"/>
                </a:cubicBezTo>
                <a:close/>
                <a:moveTo>
                  <a:pt x="8763" y="9588"/>
                </a:moveTo>
                <a:cubicBezTo>
                  <a:pt x="8736" y="9588"/>
                  <a:pt x="8683" y="9588"/>
                  <a:pt x="8683" y="9603"/>
                </a:cubicBezTo>
                <a:cubicBezTo>
                  <a:pt x="8709" y="9603"/>
                  <a:pt x="8763" y="9603"/>
                  <a:pt x="8763" y="9588"/>
                </a:cubicBezTo>
                <a:close/>
                <a:moveTo>
                  <a:pt x="10776" y="9603"/>
                </a:moveTo>
                <a:cubicBezTo>
                  <a:pt x="10776" y="9603"/>
                  <a:pt x="10776" y="9588"/>
                  <a:pt x="10776" y="9603"/>
                </a:cubicBezTo>
                <a:close/>
                <a:moveTo>
                  <a:pt x="8683" y="9603"/>
                </a:moveTo>
                <a:cubicBezTo>
                  <a:pt x="8656" y="9603"/>
                  <a:pt x="8598" y="9603"/>
                  <a:pt x="8598" y="9619"/>
                </a:cubicBezTo>
                <a:cubicBezTo>
                  <a:pt x="8625" y="9619"/>
                  <a:pt x="8683" y="9619"/>
                  <a:pt x="8683" y="9603"/>
                </a:cubicBezTo>
                <a:close/>
                <a:moveTo>
                  <a:pt x="8598" y="9619"/>
                </a:moveTo>
                <a:cubicBezTo>
                  <a:pt x="8545" y="9619"/>
                  <a:pt x="8487" y="9619"/>
                  <a:pt x="8460" y="9652"/>
                </a:cubicBezTo>
                <a:cubicBezTo>
                  <a:pt x="8518" y="9652"/>
                  <a:pt x="8572" y="9637"/>
                  <a:pt x="8598" y="9619"/>
                </a:cubicBezTo>
                <a:close/>
                <a:moveTo>
                  <a:pt x="10638" y="9637"/>
                </a:moveTo>
                <a:cubicBezTo>
                  <a:pt x="10638" y="9637"/>
                  <a:pt x="10665" y="9588"/>
                  <a:pt x="10638" y="9637"/>
                </a:cubicBezTo>
                <a:close/>
                <a:moveTo>
                  <a:pt x="10638" y="9637"/>
                </a:moveTo>
                <a:cubicBezTo>
                  <a:pt x="10638" y="9637"/>
                  <a:pt x="10638" y="9683"/>
                  <a:pt x="10638" y="9637"/>
                </a:cubicBezTo>
                <a:close/>
                <a:moveTo>
                  <a:pt x="8460" y="9652"/>
                </a:moveTo>
                <a:cubicBezTo>
                  <a:pt x="8434" y="9652"/>
                  <a:pt x="8380" y="9652"/>
                  <a:pt x="8380" y="9668"/>
                </a:cubicBezTo>
                <a:cubicBezTo>
                  <a:pt x="8407" y="9668"/>
                  <a:pt x="8460" y="9668"/>
                  <a:pt x="8460" y="9652"/>
                </a:cubicBezTo>
                <a:close/>
                <a:moveTo>
                  <a:pt x="10500" y="9668"/>
                </a:moveTo>
                <a:cubicBezTo>
                  <a:pt x="10500" y="9668"/>
                  <a:pt x="10527" y="9619"/>
                  <a:pt x="10500" y="9668"/>
                </a:cubicBezTo>
                <a:close/>
                <a:moveTo>
                  <a:pt x="13340" y="9717"/>
                </a:moveTo>
                <a:cubicBezTo>
                  <a:pt x="13420" y="9699"/>
                  <a:pt x="13474" y="9668"/>
                  <a:pt x="13532" y="9652"/>
                </a:cubicBezTo>
                <a:cubicBezTo>
                  <a:pt x="13420" y="9652"/>
                  <a:pt x="13367" y="9683"/>
                  <a:pt x="13340" y="9717"/>
                </a:cubicBezTo>
                <a:close/>
                <a:moveTo>
                  <a:pt x="8380" y="9668"/>
                </a:moveTo>
                <a:cubicBezTo>
                  <a:pt x="8349" y="9668"/>
                  <a:pt x="8296" y="9668"/>
                  <a:pt x="8296" y="9683"/>
                </a:cubicBezTo>
                <a:cubicBezTo>
                  <a:pt x="8323" y="9683"/>
                  <a:pt x="8380" y="9683"/>
                  <a:pt x="8380" y="9668"/>
                </a:cubicBezTo>
                <a:close/>
                <a:moveTo>
                  <a:pt x="10500" y="9668"/>
                </a:moveTo>
                <a:cubicBezTo>
                  <a:pt x="10500" y="9668"/>
                  <a:pt x="10500" y="9717"/>
                  <a:pt x="10500" y="9668"/>
                </a:cubicBezTo>
                <a:close/>
                <a:moveTo>
                  <a:pt x="8296" y="9683"/>
                </a:moveTo>
                <a:cubicBezTo>
                  <a:pt x="8269" y="9683"/>
                  <a:pt x="8212" y="9683"/>
                  <a:pt x="8212" y="9699"/>
                </a:cubicBezTo>
                <a:cubicBezTo>
                  <a:pt x="8238" y="9699"/>
                  <a:pt x="8296" y="9699"/>
                  <a:pt x="8296" y="9683"/>
                </a:cubicBezTo>
                <a:close/>
                <a:moveTo>
                  <a:pt x="10416" y="9699"/>
                </a:moveTo>
                <a:close/>
                <a:moveTo>
                  <a:pt x="8212" y="9699"/>
                </a:moveTo>
                <a:cubicBezTo>
                  <a:pt x="8185" y="9699"/>
                  <a:pt x="8132" y="9699"/>
                  <a:pt x="8132" y="9717"/>
                </a:cubicBezTo>
                <a:cubicBezTo>
                  <a:pt x="8158" y="9717"/>
                  <a:pt x="8212" y="9717"/>
                  <a:pt x="8212" y="9699"/>
                </a:cubicBezTo>
                <a:close/>
                <a:moveTo>
                  <a:pt x="10389" y="9699"/>
                </a:moveTo>
                <a:cubicBezTo>
                  <a:pt x="10363" y="9683"/>
                  <a:pt x="10305" y="9699"/>
                  <a:pt x="10336" y="9717"/>
                </a:cubicBezTo>
                <a:lnTo>
                  <a:pt x="10389" y="9699"/>
                </a:lnTo>
                <a:close/>
                <a:moveTo>
                  <a:pt x="8132" y="9717"/>
                </a:moveTo>
                <a:cubicBezTo>
                  <a:pt x="8132" y="9717"/>
                  <a:pt x="8132" y="9764"/>
                  <a:pt x="8132" y="9717"/>
                </a:cubicBezTo>
                <a:close/>
                <a:moveTo>
                  <a:pt x="13283" y="9733"/>
                </a:moveTo>
                <a:cubicBezTo>
                  <a:pt x="13309" y="9733"/>
                  <a:pt x="13340" y="9717"/>
                  <a:pt x="13340" y="9717"/>
                </a:cubicBezTo>
                <a:cubicBezTo>
                  <a:pt x="13309" y="9717"/>
                  <a:pt x="13283" y="9717"/>
                  <a:pt x="13283" y="9733"/>
                </a:cubicBezTo>
                <a:close/>
                <a:moveTo>
                  <a:pt x="7994" y="9748"/>
                </a:moveTo>
                <a:cubicBezTo>
                  <a:pt x="7994" y="9748"/>
                  <a:pt x="7994" y="9699"/>
                  <a:pt x="7994" y="9748"/>
                </a:cubicBezTo>
                <a:close/>
                <a:moveTo>
                  <a:pt x="10252" y="9733"/>
                </a:moveTo>
                <a:cubicBezTo>
                  <a:pt x="10225" y="9717"/>
                  <a:pt x="10172" y="9733"/>
                  <a:pt x="10198" y="9748"/>
                </a:cubicBezTo>
                <a:lnTo>
                  <a:pt x="10252" y="9733"/>
                </a:lnTo>
                <a:close/>
                <a:moveTo>
                  <a:pt x="13229" y="9748"/>
                </a:moveTo>
                <a:cubicBezTo>
                  <a:pt x="13256" y="9748"/>
                  <a:pt x="13283" y="9733"/>
                  <a:pt x="13283" y="9733"/>
                </a:cubicBezTo>
                <a:cubicBezTo>
                  <a:pt x="13256" y="9733"/>
                  <a:pt x="13229" y="9733"/>
                  <a:pt x="13229" y="9748"/>
                </a:cubicBezTo>
                <a:close/>
                <a:moveTo>
                  <a:pt x="7994" y="9748"/>
                </a:moveTo>
                <a:cubicBezTo>
                  <a:pt x="7967" y="9748"/>
                  <a:pt x="7909" y="9748"/>
                  <a:pt x="7909" y="9764"/>
                </a:cubicBezTo>
                <a:cubicBezTo>
                  <a:pt x="7967" y="9764"/>
                  <a:pt x="7994" y="9764"/>
                  <a:pt x="7994" y="9748"/>
                </a:cubicBezTo>
                <a:close/>
                <a:moveTo>
                  <a:pt x="10140" y="9764"/>
                </a:moveTo>
                <a:cubicBezTo>
                  <a:pt x="10140" y="9764"/>
                  <a:pt x="10114" y="9748"/>
                  <a:pt x="10140" y="9764"/>
                </a:cubicBezTo>
                <a:close/>
                <a:moveTo>
                  <a:pt x="13172" y="9764"/>
                </a:moveTo>
                <a:cubicBezTo>
                  <a:pt x="13198" y="9764"/>
                  <a:pt x="13229" y="9748"/>
                  <a:pt x="13229" y="9748"/>
                </a:cubicBezTo>
                <a:cubicBezTo>
                  <a:pt x="13198" y="9748"/>
                  <a:pt x="13172" y="9748"/>
                  <a:pt x="13172" y="9764"/>
                </a:cubicBezTo>
                <a:close/>
                <a:moveTo>
                  <a:pt x="7909" y="9764"/>
                </a:moveTo>
                <a:cubicBezTo>
                  <a:pt x="7883" y="9764"/>
                  <a:pt x="7829" y="9764"/>
                  <a:pt x="7829" y="9779"/>
                </a:cubicBezTo>
                <a:cubicBezTo>
                  <a:pt x="7883" y="9779"/>
                  <a:pt x="7909" y="9779"/>
                  <a:pt x="7909" y="9764"/>
                </a:cubicBezTo>
                <a:close/>
                <a:moveTo>
                  <a:pt x="10114" y="9764"/>
                </a:moveTo>
                <a:cubicBezTo>
                  <a:pt x="10087" y="9748"/>
                  <a:pt x="10034" y="9764"/>
                  <a:pt x="10060" y="9779"/>
                </a:cubicBezTo>
                <a:lnTo>
                  <a:pt x="10114" y="9764"/>
                </a:lnTo>
                <a:close/>
                <a:moveTo>
                  <a:pt x="13034" y="9813"/>
                </a:moveTo>
                <a:cubicBezTo>
                  <a:pt x="13092" y="9797"/>
                  <a:pt x="13145" y="9797"/>
                  <a:pt x="13172" y="9764"/>
                </a:cubicBezTo>
                <a:cubicBezTo>
                  <a:pt x="13118" y="9764"/>
                  <a:pt x="13060" y="9779"/>
                  <a:pt x="13034" y="9813"/>
                </a:cubicBezTo>
                <a:close/>
                <a:moveTo>
                  <a:pt x="7829" y="9779"/>
                </a:moveTo>
                <a:cubicBezTo>
                  <a:pt x="7798" y="9779"/>
                  <a:pt x="7745" y="9779"/>
                  <a:pt x="7745" y="9797"/>
                </a:cubicBezTo>
                <a:cubicBezTo>
                  <a:pt x="7798" y="9797"/>
                  <a:pt x="7829" y="9797"/>
                  <a:pt x="7829" y="9779"/>
                </a:cubicBezTo>
                <a:close/>
                <a:moveTo>
                  <a:pt x="7745" y="9797"/>
                </a:moveTo>
                <a:cubicBezTo>
                  <a:pt x="7718" y="9797"/>
                  <a:pt x="7660" y="9797"/>
                  <a:pt x="7660" y="9813"/>
                </a:cubicBezTo>
                <a:cubicBezTo>
                  <a:pt x="7718" y="9813"/>
                  <a:pt x="7745" y="9813"/>
                  <a:pt x="7745" y="9797"/>
                </a:cubicBezTo>
                <a:close/>
                <a:moveTo>
                  <a:pt x="9976" y="9797"/>
                </a:moveTo>
                <a:cubicBezTo>
                  <a:pt x="9949" y="9779"/>
                  <a:pt x="9892" y="9797"/>
                  <a:pt x="9923" y="9813"/>
                </a:cubicBezTo>
                <a:lnTo>
                  <a:pt x="9976" y="9797"/>
                </a:lnTo>
                <a:close/>
                <a:moveTo>
                  <a:pt x="7660" y="9813"/>
                </a:moveTo>
                <a:cubicBezTo>
                  <a:pt x="7634" y="9813"/>
                  <a:pt x="7580" y="9813"/>
                  <a:pt x="7580" y="9828"/>
                </a:cubicBezTo>
                <a:cubicBezTo>
                  <a:pt x="7634" y="9828"/>
                  <a:pt x="7660" y="9828"/>
                  <a:pt x="7660" y="9813"/>
                </a:cubicBezTo>
                <a:close/>
                <a:moveTo>
                  <a:pt x="12980" y="9828"/>
                </a:moveTo>
                <a:cubicBezTo>
                  <a:pt x="13007" y="9828"/>
                  <a:pt x="13034" y="9813"/>
                  <a:pt x="13034" y="9813"/>
                </a:cubicBezTo>
                <a:cubicBezTo>
                  <a:pt x="13007" y="9813"/>
                  <a:pt x="12980" y="9813"/>
                  <a:pt x="12980" y="9828"/>
                </a:cubicBezTo>
                <a:close/>
                <a:moveTo>
                  <a:pt x="7580" y="9828"/>
                </a:moveTo>
                <a:cubicBezTo>
                  <a:pt x="7580" y="9828"/>
                  <a:pt x="7580" y="9878"/>
                  <a:pt x="7580" y="9828"/>
                </a:cubicBezTo>
                <a:close/>
                <a:moveTo>
                  <a:pt x="9838" y="9828"/>
                </a:moveTo>
                <a:cubicBezTo>
                  <a:pt x="9812" y="9813"/>
                  <a:pt x="9754" y="9828"/>
                  <a:pt x="9785" y="9844"/>
                </a:cubicBezTo>
                <a:lnTo>
                  <a:pt x="9838" y="9828"/>
                </a:lnTo>
                <a:close/>
                <a:moveTo>
                  <a:pt x="12923" y="9844"/>
                </a:moveTo>
                <a:cubicBezTo>
                  <a:pt x="12954" y="9844"/>
                  <a:pt x="12980" y="9828"/>
                  <a:pt x="12980" y="9828"/>
                </a:cubicBezTo>
                <a:cubicBezTo>
                  <a:pt x="12954" y="9813"/>
                  <a:pt x="12923" y="9828"/>
                  <a:pt x="12923" y="9844"/>
                </a:cubicBezTo>
                <a:close/>
                <a:moveTo>
                  <a:pt x="7443" y="9859"/>
                </a:moveTo>
                <a:cubicBezTo>
                  <a:pt x="7443" y="9859"/>
                  <a:pt x="7443" y="9813"/>
                  <a:pt x="7443" y="9859"/>
                </a:cubicBezTo>
                <a:close/>
                <a:moveTo>
                  <a:pt x="12869" y="9859"/>
                </a:moveTo>
                <a:cubicBezTo>
                  <a:pt x="12896" y="9859"/>
                  <a:pt x="12923" y="9844"/>
                  <a:pt x="12923" y="9844"/>
                </a:cubicBezTo>
                <a:cubicBezTo>
                  <a:pt x="12896" y="9828"/>
                  <a:pt x="12869" y="9844"/>
                  <a:pt x="12869" y="9859"/>
                </a:cubicBezTo>
                <a:close/>
                <a:moveTo>
                  <a:pt x="7443" y="9859"/>
                </a:moveTo>
                <a:cubicBezTo>
                  <a:pt x="7416" y="9859"/>
                  <a:pt x="7358" y="9844"/>
                  <a:pt x="7358" y="9878"/>
                </a:cubicBezTo>
                <a:cubicBezTo>
                  <a:pt x="7416" y="9878"/>
                  <a:pt x="7443" y="9878"/>
                  <a:pt x="7443" y="9859"/>
                </a:cubicBezTo>
                <a:close/>
                <a:moveTo>
                  <a:pt x="12816" y="9878"/>
                </a:moveTo>
                <a:cubicBezTo>
                  <a:pt x="12843" y="9878"/>
                  <a:pt x="12869" y="9859"/>
                  <a:pt x="12869" y="9859"/>
                </a:cubicBezTo>
                <a:cubicBezTo>
                  <a:pt x="12843" y="9844"/>
                  <a:pt x="12816" y="9859"/>
                  <a:pt x="12816" y="9878"/>
                </a:cubicBezTo>
                <a:close/>
                <a:moveTo>
                  <a:pt x="7358" y="9878"/>
                </a:moveTo>
                <a:cubicBezTo>
                  <a:pt x="7332" y="9878"/>
                  <a:pt x="7278" y="9859"/>
                  <a:pt x="7278" y="9893"/>
                </a:cubicBezTo>
                <a:cubicBezTo>
                  <a:pt x="7332" y="9893"/>
                  <a:pt x="7358" y="9893"/>
                  <a:pt x="7358" y="9878"/>
                </a:cubicBezTo>
                <a:close/>
                <a:moveTo>
                  <a:pt x="12816" y="9878"/>
                </a:moveTo>
                <a:cubicBezTo>
                  <a:pt x="12705" y="9893"/>
                  <a:pt x="12594" y="9909"/>
                  <a:pt x="12509" y="9973"/>
                </a:cubicBezTo>
                <a:cubicBezTo>
                  <a:pt x="12620" y="9940"/>
                  <a:pt x="12732" y="9924"/>
                  <a:pt x="12816" y="9878"/>
                </a:cubicBezTo>
                <a:close/>
                <a:moveTo>
                  <a:pt x="7278" y="9893"/>
                </a:moveTo>
                <a:cubicBezTo>
                  <a:pt x="7247" y="9893"/>
                  <a:pt x="7194" y="9878"/>
                  <a:pt x="7194" y="9909"/>
                </a:cubicBezTo>
                <a:cubicBezTo>
                  <a:pt x="7247" y="9909"/>
                  <a:pt x="7278" y="9909"/>
                  <a:pt x="7278" y="9893"/>
                </a:cubicBezTo>
                <a:close/>
                <a:moveTo>
                  <a:pt x="7194" y="9909"/>
                </a:moveTo>
                <a:cubicBezTo>
                  <a:pt x="7167" y="9909"/>
                  <a:pt x="7109" y="9893"/>
                  <a:pt x="7109" y="9924"/>
                </a:cubicBezTo>
                <a:cubicBezTo>
                  <a:pt x="7167" y="9924"/>
                  <a:pt x="7194" y="9924"/>
                  <a:pt x="7194" y="9909"/>
                </a:cubicBezTo>
                <a:close/>
                <a:moveTo>
                  <a:pt x="9452" y="9924"/>
                </a:moveTo>
                <a:close/>
                <a:moveTo>
                  <a:pt x="7109" y="9924"/>
                </a:moveTo>
                <a:cubicBezTo>
                  <a:pt x="7109" y="9924"/>
                  <a:pt x="7109" y="9973"/>
                  <a:pt x="7109" y="9924"/>
                </a:cubicBezTo>
                <a:close/>
                <a:moveTo>
                  <a:pt x="7029" y="9940"/>
                </a:moveTo>
                <a:cubicBezTo>
                  <a:pt x="7029" y="9924"/>
                  <a:pt x="6972" y="9940"/>
                  <a:pt x="6972" y="9958"/>
                </a:cubicBezTo>
                <a:cubicBezTo>
                  <a:pt x="7003" y="9958"/>
                  <a:pt x="7056" y="9940"/>
                  <a:pt x="7029" y="9940"/>
                </a:cubicBezTo>
                <a:close/>
                <a:moveTo>
                  <a:pt x="6945" y="9958"/>
                </a:moveTo>
                <a:cubicBezTo>
                  <a:pt x="6945" y="9940"/>
                  <a:pt x="6892" y="9958"/>
                  <a:pt x="6892" y="9973"/>
                </a:cubicBezTo>
                <a:cubicBezTo>
                  <a:pt x="6918" y="9973"/>
                  <a:pt x="6972" y="9958"/>
                  <a:pt x="6945" y="9958"/>
                </a:cubicBezTo>
                <a:close/>
                <a:moveTo>
                  <a:pt x="6865" y="9973"/>
                </a:moveTo>
                <a:cubicBezTo>
                  <a:pt x="6865" y="9958"/>
                  <a:pt x="6807" y="9973"/>
                  <a:pt x="6807" y="9989"/>
                </a:cubicBezTo>
                <a:cubicBezTo>
                  <a:pt x="6834" y="9989"/>
                  <a:pt x="6892" y="9973"/>
                  <a:pt x="6865" y="9973"/>
                </a:cubicBezTo>
                <a:close/>
                <a:moveTo>
                  <a:pt x="12403" y="10004"/>
                </a:moveTo>
                <a:cubicBezTo>
                  <a:pt x="12456" y="9989"/>
                  <a:pt x="12483" y="9989"/>
                  <a:pt x="12509" y="9973"/>
                </a:cubicBezTo>
                <a:cubicBezTo>
                  <a:pt x="12456" y="9958"/>
                  <a:pt x="12403" y="9973"/>
                  <a:pt x="12403" y="10004"/>
                </a:cubicBezTo>
                <a:close/>
                <a:moveTo>
                  <a:pt x="6780" y="9989"/>
                </a:moveTo>
                <a:cubicBezTo>
                  <a:pt x="6780" y="9973"/>
                  <a:pt x="6727" y="9989"/>
                  <a:pt x="6727" y="10004"/>
                </a:cubicBezTo>
                <a:cubicBezTo>
                  <a:pt x="6754" y="10004"/>
                  <a:pt x="6807" y="9989"/>
                  <a:pt x="6780" y="9989"/>
                </a:cubicBezTo>
                <a:close/>
                <a:moveTo>
                  <a:pt x="6696" y="10004"/>
                </a:moveTo>
                <a:cubicBezTo>
                  <a:pt x="6696" y="9989"/>
                  <a:pt x="6643" y="10004"/>
                  <a:pt x="6643" y="10020"/>
                </a:cubicBezTo>
                <a:cubicBezTo>
                  <a:pt x="6669" y="10020"/>
                  <a:pt x="6727" y="10004"/>
                  <a:pt x="6696" y="10004"/>
                </a:cubicBezTo>
                <a:close/>
                <a:moveTo>
                  <a:pt x="12345" y="10020"/>
                </a:moveTo>
                <a:cubicBezTo>
                  <a:pt x="12372" y="10020"/>
                  <a:pt x="12403" y="10004"/>
                  <a:pt x="12403" y="10004"/>
                </a:cubicBezTo>
                <a:cubicBezTo>
                  <a:pt x="12372" y="9989"/>
                  <a:pt x="12345" y="10004"/>
                  <a:pt x="12345" y="10020"/>
                </a:cubicBezTo>
                <a:close/>
                <a:moveTo>
                  <a:pt x="6558" y="10038"/>
                </a:moveTo>
                <a:cubicBezTo>
                  <a:pt x="6558" y="10038"/>
                  <a:pt x="6589" y="9989"/>
                  <a:pt x="6558" y="10038"/>
                </a:cubicBezTo>
                <a:close/>
                <a:moveTo>
                  <a:pt x="12292" y="10038"/>
                </a:moveTo>
                <a:cubicBezTo>
                  <a:pt x="12318" y="10038"/>
                  <a:pt x="12345" y="10020"/>
                  <a:pt x="12345" y="10020"/>
                </a:cubicBezTo>
                <a:cubicBezTo>
                  <a:pt x="12318" y="10004"/>
                  <a:pt x="12292" y="10020"/>
                  <a:pt x="12292" y="10038"/>
                </a:cubicBezTo>
                <a:close/>
                <a:moveTo>
                  <a:pt x="6558" y="10038"/>
                </a:moveTo>
                <a:cubicBezTo>
                  <a:pt x="6532" y="10020"/>
                  <a:pt x="6505" y="10020"/>
                  <a:pt x="6478" y="10054"/>
                </a:cubicBezTo>
                <a:cubicBezTo>
                  <a:pt x="6532" y="10054"/>
                  <a:pt x="6558" y="10054"/>
                  <a:pt x="6558" y="10038"/>
                </a:cubicBezTo>
                <a:close/>
                <a:moveTo>
                  <a:pt x="12127" y="10085"/>
                </a:moveTo>
                <a:cubicBezTo>
                  <a:pt x="12207" y="10069"/>
                  <a:pt x="12265" y="10054"/>
                  <a:pt x="12292" y="10038"/>
                </a:cubicBezTo>
                <a:cubicBezTo>
                  <a:pt x="12207" y="10038"/>
                  <a:pt x="12154" y="10038"/>
                  <a:pt x="12127" y="10085"/>
                </a:cubicBezTo>
                <a:close/>
                <a:moveTo>
                  <a:pt x="6478" y="10054"/>
                </a:moveTo>
                <a:cubicBezTo>
                  <a:pt x="6478" y="10054"/>
                  <a:pt x="6478" y="10100"/>
                  <a:pt x="6478" y="10054"/>
                </a:cubicBezTo>
                <a:close/>
                <a:moveTo>
                  <a:pt x="12043" y="10100"/>
                </a:moveTo>
                <a:cubicBezTo>
                  <a:pt x="12096" y="10100"/>
                  <a:pt x="12127" y="10100"/>
                  <a:pt x="12127" y="10085"/>
                </a:cubicBezTo>
                <a:cubicBezTo>
                  <a:pt x="12096" y="10069"/>
                  <a:pt x="12043" y="10069"/>
                  <a:pt x="12043" y="10100"/>
                </a:cubicBezTo>
                <a:close/>
                <a:moveTo>
                  <a:pt x="11932" y="10134"/>
                </a:moveTo>
                <a:cubicBezTo>
                  <a:pt x="11989" y="10134"/>
                  <a:pt x="12043" y="10118"/>
                  <a:pt x="12043" y="10100"/>
                </a:cubicBezTo>
                <a:cubicBezTo>
                  <a:pt x="11989" y="10100"/>
                  <a:pt x="11958" y="10100"/>
                  <a:pt x="11932" y="10134"/>
                </a:cubicBezTo>
                <a:close/>
                <a:moveTo>
                  <a:pt x="11878" y="10149"/>
                </a:moveTo>
                <a:cubicBezTo>
                  <a:pt x="11905" y="10149"/>
                  <a:pt x="11932" y="10134"/>
                  <a:pt x="11932" y="10134"/>
                </a:cubicBezTo>
                <a:cubicBezTo>
                  <a:pt x="11905" y="10118"/>
                  <a:pt x="11878" y="10134"/>
                  <a:pt x="11878" y="10149"/>
                </a:cubicBezTo>
                <a:close/>
                <a:moveTo>
                  <a:pt x="11820" y="10165"/>
                </a:moveTo>
                <a:cubicBezTo>
                  <a:pt x="11852" y="10165"/>
                  <a:pt x="11878" y="10149"/>
                  <a:pt x="11878" y="10149"/>
                </a:cubicBezTo>
                <a:cubicBezTo>
                  <a:pt x="11852" y="10134"/>
                  <a:pt x="11820" y="10149"/>
                  <a:pt x="11820" y="10165"/>
                </a:cubicBezTo>
                <a:close/>
                <a:moveTo>
                  <a:pt x="11767" y="10180"/>
                </a:moveTo>
                <a:cubicBezTo>
                  <a:pt x="11794" y="10180"/>
                  <a:pt x="11820" y="10165"/>
                  <a:pt x="11820" y="10165"/>
                </a:cubicBezTo>
                <a:cubicBezTo>
                  <a:pt x="11794" y="10149"/>
                  <a:pt x="11767" y="10165"/>
                  <a:pt x="11767" y="10180"/>
                </a:cubicBezTo>
                <a:close/>
                <a:moveTo>
                  <a:pt x="11714" y="10199"/>
                </a:moveTo>
                <a:cubicBezTo>
                  <a:pt x="11740" y="10199"/>
                  <a:pt x="11767" y="10180"/>
                  <a:pt x="11767" y="10180"/>
                </a:cubicBezTo>
                <a:cubicBezTo>
                  <a:pt x="11740" y="10165"/>
                  <a:pt x="11714" y="10180"/>
                  <a:pt x="11714" y="10199"/>
                </a:cubicBezTo>
                <a:close/>
                <a:moveTo>
                  <a:pt x="11656" y="10214"/>
                </a:moveTo>
                <a:cubicBezTo>
                  <a:pt x="11687" y="10214"/>
                  <a:pt x="11714" y="10199"/>
                  <a:pt x="11714" y="10199"/>
                </a:cubicBezTo>
                <a:cubicBezTo>
                  <a:pt x="11687" y="10180"/>
                  <a:pt x="11656" y="10199"/>
                  <a:pt x="11656" y="10214"/>
                </a:cubicBezTo>
                <a:close/>
                <a:moveTo>
                  <a:pt x="11518" y="10230"/>
                </a:moveTo>
                <a:cubicBezTo>
                  <a:pt x="11603" y="10245"/>
                  <a:pt x="11629" y="10230"/>
                  <a:pt x="11656" y="10214"/>
                </a:cubicBezTo>
                <a:cubicBezTo>
                  <a:pt x="11603" y="10199"/>
                  <a:pt x="11545" y="10214"/>
                  <a:pt x="11518" y="10230"/>
                </a:cubicBezTo>
                <a:close/>
                <a:moveTo>
                  <a:pt x="5652" y="10230"/>
                </a:moveTo>
                <a:cubicBezTo>
                  <a:pt x="5625" y="10230"/>
                  <a:pt x="5567" y="10245"/>
                  <a:pt x="5594" y="10245"/>
                </a:cubicBezTo>
                <a:cubicBezTo>
                  <a:pt x="5594" y="10261"/>
                  <a:pt x="5652" y="10245"/>
                  <a:pt x="5652" y="10230"/>
                </a:cubicBezTo>
                <a:close/>
                <a:moveTo>
                  <a:pt x="11465" y="10245"/>
                </a:moveTo>
                <a:cubicBezTo>
                  <a:pt x="11492" y="10261"/>
                  <a:pt x="11518" y="10245"/>
                  <a:pt x="11518" y="10230"/>
                </a:cubicBezTo>
                <a:cubicBezTo>
                  <a:pt x="11492" y="10230"/>
                  <a:pt x="11465" y="10245"/>
                  <a:pt x="11465" y="10245"/>
                </a:cubicBezTo>
                <a:close/>
                <a:moveTo>
                  <a:pt x="5540" y="10261"/>
                </a:moveTo>
                <a:cubicBezTo>
                  <a:pt x="5540" y="10261"/>
                  <a:pt x="5540" y="10279"/>
                  <a:pt x="5540" y="10261"/>
                </a:cubicBezTo>
                <a:close/>
                <a:moveTo>
                  <a:pt x="11407" y="10261"/>
                </a:moveTo>
                <a:cubicBezTo>
                  <a:pt x="11438" y="10279"/>
                  <a:pt x="11465" y="10261"/>
                  <a:pt x="11465" y="10245"/>
                </a:cubicBezTo>
                <a:cubicBezTo>
                  <a:pt x="11438" y="10245"/>
                  <a:pt x="11438" y="10261"/>
                  <a:pt x="11407" y="10261"/>
                </a:cubicBezTo>
                <a:close/>
                <a:moveTo>
                  <a:pt x="5456" y="10279"/>
                </a:moveTo>
                <a:cubicBezTo>
                  <a:pt x="5456" y="10279"/>
                  <a:pt x="5456" y="10230"/>
                  <a:pt x="5456" y="10279"/>
                </a:cubicBezTo>
                <a:close/>
                <a:moveTo>
                  <a:pt x="11354" y="10279"/>
                </a:moveTo>
                <a:cubicBezTo>
                  <a:pt x="11380" y="10294"/>
                  <a:pt x="11407" y="10279"/>
                  <a:pt x="11407" y="10261"/>
                </a:cubicBezTo>
                <a:cubicBezTo>
                  <a:pt x="11380" y="10261"/>
                  <a:pt x="11380" y="10279"/>
                  <a:pt x="11354" y="10279"/>
                </a:cubicBezTo>
                <a:close/>
                <a:moveTo>
                  <a:pt x="5456" y="10279"/>
                </a:moveTo>
                <a:cubicBezTo>
                  <a:pt x="5403" y="10279"/>
                  <a:pt x="5376" y="10279"/>
                  <a:pt x="5376" y="10294"/>
                </a:cubicBezTo>
                <a:cubicBezTo>
                  <a:pt x="5403" y="10310"/>
                  <a:pt x="5456" y="10310"/>
                  <a:pt x="5456" y="10279"/>
                </a:cubicBezTo>
                <a:close/>
                <a:moveTo>
                  <a:pt x="11300" y="10294"/>
                </a:moveTo>
                <a:cubicBezTo>
                  <a:pt x="11327" y="10310"/>
                  <a:pt x="11354" y="10294"/>
                  <a:pt x="11354" y="10279"/>
                </a:cubicBezTo>
                <a:cubicBezTo>
                  <a:pt x="11327" y="10279"/>
                  <a:pt x="11327" y="10294"/>
                  <a:pt x="11300" y="10294"/>
                </a:cubicBezTo>
                <a:close/>
                <a:moveTo>
                  <a:pt x="5185" y="10341"/>
                </a:moveTo>
                <a:cubicBezTo>
                  <a:pt x="5265" y="10341"/>
                  <a:pt x="5318" y="10325"/>
                  <a:pt x="5376" y="10294"/>
                </a:cubicBezTo>
                <a:cubicBezTo>
                  <a:pt x="5265" y="10294"/>
                  <a:pt x="5238" y="10325"/>
                  <a:pt x="5185" y="10341"/>
                </a:cubicBezTo>
                <a:close/>
                <a:moveTo>
                  <a:pt x="11216" y="10310"/>
                </a:moveTo>
                <a:cubicBezTo>
                  <a:pt x="11274" y="10325"/>
                  <a:pt x="11300" y="10325"/>
                  <a:pt x="11300" y="10294"/>
                </a:cubicBezTo>
                <a:cubicBezTo>
                  <a:pt x="11274" y="10294"/>
                  <a:pt x="11216" y="10294"/>
                  <a:pt x="11216" y="10310"/>
                </a:cubicBezTo>
                <a:close/>
                <a:moveTo>
                  <a:pt x="11163" y="10325"/>
                </a:moveTo>
                <a:cubicBezTo>
                  <a:pt x="11189" y="10341"/>
                  <a:pt x="11216" y="10325"/>
                  <a:pt x="11216" y="10310"/>
                </a:cubicBezTo>
                <a:cubicBezTo>
                  <a:pt x="11189" y="10310"/>
                  <a:pt x="11189" y="10325"/>
                  <a:pt x="11163" y="10325"/>
                </a:cubicBezTo>
                <a:close/>
                <a:moveTo>
                  <a:pt x="11105" y="10341"/>
                </a:moveTo>
                <a:cubicBezTo>
                  <a:pt x="11163" y="10356"/>
                  <a:pt x="11163" y="10341"/>
                  <a:pt x="11163" y="10325"/>
                </a:cubicBezTo>
                <a:cubicBezTo>
                  <a:pt x="11136" y="10325"/>
                  <a:pt x="11136" y="10341"/>
                  <a:pt x="11105" y="10341"/>
                </a:cubicBezTo>
                <a:close/>
                <a:moveTo>
                  <a:pt x="5185" y="10341"/>
                </a:moveTo>
                <a:cubicBezTo>
                  <a:pt x="5154" y="10341"/>
                  <a:pt x="5127" y="10356"/>
                  <a:pt x="5127" y="10356"/>
                </a:cubicBezTo>
                <a:cubicBezTo>
                  <a:pt x="5154" y="10375"/>
                  <a:pt x="5185" y="10356"/>
                  <a:pt x="5185" y="10341"/>
                </a:cubicBezTo>
                <a:close/>
                <a:moveTo>
                  <a:pt x="11052" y="10356"/>
                </a:moveTo>
                <a:cubicBezTo>
                  <a:pt x="11105" y="10375"/>
                  <a:pt x="11105" y="10356"/>
                  <a:pt x="11105" y="10341"/>
                </a:cubicBezTo>
                <a:cubicBezTo>
                  <a:pt x="11078" y="10341"/>
                  <a:pt x="11078" y="10356"/>
                  <a:pt x="11052" y="10356"/>
                </a:cubicBezTo>
                <a:close/>
                <a:moveTo>
                  <a:pt x="4936" y="10406"/>
                </a:moveTo>
                <a:cubicBezTo>
                  <a:pt x="5016" y="10406"/>
                  <a:pt x="5074" y="10390"/>
                  <a:pt x="5127" y="10356"/>
                </a:cubicBezTo>
                <a:cubicBezTo>
                  <a:pt x="5016" y="10356"/>
                  <a:pt x="4989" y="10390"/>
                  <a:pt x="4936" y="10406"/>
                </a:cubicBezTo>
                <a:close/>
                <a:moveTo>
                  <a:pt x="10994" y="10375"/>
                </a:moveTo>
                <a:cubicBezTo>
                  <a:pt x="11052" y="10390"/>
                  <a:pt x="11052" y="10375"/>
                  <a:pt x="11052" y="10356"/>
                </a:cubicBezTo>
                <a:cubicBezTo>
                  <a:pt x="11025" y="10356"/>
                  <a:pt x="11025" y="10375"/>
                  <a:pt x="10994" y="10375"/>
                </a:cubicBezTo>
                <a:close/>
                <a:moveTo>
                  <a:pt x="10914" y="10390"/>
                </a:moveTo>
                <a:cubicBezTo>
                  <a:pt x="10967" y="10406"/>
                  <a:pt x="10994" y="10406"/>
                  <a:pt x="10994" y="10375"/>
                </a:cubicBezTo>
                <a:cubicBezTo>
                  <a:pt x="10967" y="10375"/>
                  <a:pt x="10940" y="10375"/>
                  <a:pt x="10914" y="10390"/>
                </a:cubicBezTo>
                <a:close/>
                <a:moveTo>
                  <a:pt x="10856" y="10406"/>
                </a:moveTo>
                <a:cubicBezTo>
                  <a:pt x="10914" y="10421"/>
                  <a:pt x="10914" y="10406"/>
                  <a:pt x="10914" y="10390"/>
                </a:cubicBezTo>
                <a:cubicBezTo>
                  <a:pt x="10887" y="10390"/>
                  <a:pt x="10887" y="10406"/>
                  <a:pt x="10856" y="10406"/>
                </a:cubicBezTo>
                <a:close/>
                <a:moveTo>
                  <a:pt x="10803" y="10421"/>
                </a:moveTo>
                <a:cubicBezTo>
                  <a:pt x="10856" y="10439"/>
                  <a:pt x="10856" y="10421"/>
                  <a:pt x="10856" y="10406"/>
                </a:cubicBezTo>
                <a:cubicBezTo>
                  <a:pt x="10829" y="10406"/>
                  <a:pt x="10829" y="10421"/>
                  <a:pt x="10803" y="10421"/>
                </a:cubicBezTo>
                <a:close/>
                <a:moveTo>
                  <a:pt x="10723" y="10439"/>
                </a:moveTo>
                <a:cubicBezTo>
                  <a:pt x="10776" y="10439"/>
                  <a:pt x="10803" y="10455"/>
                  <a:pt x="10803" y="10421"/>
                </a:cubicBezTo>
                <a:cubicBezTo>
                  <a:pt x="10776" y="10421"/>
                  <a:pt x="10749" y="10421"/>
                  <a:pt x="10723" y="10439"/>
                </a:cubicBezTo>
                <a:close/>
                <a:moveTo>
                  <a:pt x="10665" y="10455"/>
                </a:moveTo>
                <a:cubicBezTo>
                  <a:pt x="10723" y="10470"/>
                  <a:pt x="10723" y="10455"/>
                  <a:pt x="10723" y="10439"/>
                </a:cubicBezTo>
                <a:cubicBezTo>
                  <a:pt x="10692" y="10439"/>
                  <a:pt x="10692" y="10455"/>
                  <a:pt x="10665" y="10455"/>
                </a:cubicBezTo>
                <a:close/>
                <a:moveTo>
                  <a:pt x="10612" y="10470"/>
                </a:moveTo>
                <a:cubicBezTo>
                  <a:pt x="10665" y="10486"/>
                  <a:pt x="10665" y="10470"/>
                  <a:pt x="10665" y="10455"/>
                </a:cubicBezTo>
                <a:cubicBezTo>
                  <a:pt x="10638" y="10455"/>
                  <a:pt x="10638" y="10470"/>
                  <a:pt x="10612" y="10470"/>
                </a:cubicBezTo>
                <a:close/>
                <a:moveTo>
                  <a:pt x="10527" y="10486"/>
                </a:moveTo>
                <a:cubicBezTo>
                  <a:pt x="10585" y="10486"/>
                  <a:pt x="10612" y="10501"/>
                  <a:pt x="10612" y="10470"/>
                </a:cubicBezTo>
                <a:cubicBezTo>
                  <a:pt x="10585" y="10470"/>
                  <a:pt x="10554" y="10470"/>
                  <a:pt x="10527" y="10486"/>
                </a:cubicBezTo>
                <a:close/>
                <a:moveTo>
                  <a:pt x="7247" y="10486"/>
                </a:moveTo>
                <a:cubicBezTo>
                  <a:pt x="7194" y="10486"/>
                  <a:pt x="7140" y="10501"/>
                  <a:pt x="7083" y="10520"/>
                </a:cubicBezTo>
                <a:cubicBezTo>
                  <a:pt x="7167" y="10535"/>
                  <a:pt x="7220" y="10520"/>
                  <a:pt x="7247" y="10486"/>
                </a:cubicBezTo>
                <a:close/>
                <a:moveTo>
                  <a:pt x="10500" y="10501"/>
                </a:moveTo>
                <a:cubicBezTo>
                  <a:pt x="10527" y="10520"/>
                  <a:pt x="10527" y="10501"/>
                  <a:pt x="10527" y="10486"/>
                </a:cubicBezTo>
                <a:cubicBezTo>
                  <a:pt x="10500" y="10486"/>
                  <a:pt x="10500" y="10501"/>
                  <a:pt x="10500" y="10501"/>
                </a:cubicBezTo>
                <a:close/>
                <a:moveTo>
                  <a:pt x="10443" y="10520"/>
                </a:moveTo>
                <a:cubicBezTo>
                  <a:pt x="10474" y="10535"/>
                  <a:pt x="10474" y="10520"/>
                  <a:pt x="10500" y="10501"/>
                </a:cubicBezTo>
                <a:cubicBezTo>
                  <a:pt x="10443" y="10501"/>
                  <a:pt x="10443" y="10520"/>
                  <a:pt x="10443" y="10520"/>
                </a:cubicBezTo>
                <a:close/>
                <a:moveTo>
                  <a:pt x="7083" y="10520"/>
                </a:moveTo>
                <a:cubicBezTo>
                  <a:pt x="6865" y="10551"/>
                  <a:pt x="6643" y="10600"/>
                  <a:pt x="6478" y="10646"/>
                </a:cubicBezTo>
                <a:cubicBezTo>
                  <a:pt x="6696" y="10615"/>
                  <a:pt x="6918" y="10582"/>
                  <a:pt x="7083" y="10520"/>
                </a:cubicBezTo>
                <a:close/>
                <a:moveTo>
                  <a:pt x="10363" y="10535"/>
                </a:moveTo>
                <a:cubicBezTo>
                  <a:pt x="10389" y="10535"/>
                  <a:pt x="10416" y="10551"/>
                  <a:pt x="10443" y="10520"/>
                </a:cubicBezTo>
                <a:cubicBezTo>
                  <a:pt x="10389" y="10520"/>
                  <a:pt x="10363" y="10520"/>
                  <a:pt x="10363" y="10535"/>
                </a:cubicBezTo>
                <a:close/>
                <a:moveTo>
                  <a:pt x="10305" y="10551"/>
                </a:moveTo>
                <a:cubicBezTo>
                  <a:pt x="10336" y="10566"/>
                  <a:pt x="10336" y="10551"/>
                  <a:pt x="10363" y="10535"/>
                </a:cubicBezTo>
                <a:cubicBezTo>
                  <a:pt x="10305" y="10535"/>
                  <a:pt x="10305" y="10551"/>
                  <a:pt x="10305" y="10551"/>
                </a:cubicBezTo>
                <a:close/>
                <a:moveTo>
                  <a:pt x="10252" y="10566"/>
                </a:moveTo>
                <a:cubicBezTo>
                  <a:pt x="10278" y="10582"/>
                  <a:pt x="10278" y="10566"/>
                  <a:pt x="10305" y="10551"/>
                </a:cubicBezTo>
                <a:cubicBezTo>
                  <a:pt x="10252" y="10551"/>
                  <a:pt x="10252" y="10566"/>
                  <a:pt x="10252" y="10566"/>
                </a:cubicBezTo>
                <a:close/>
                <a:moveTo>
                  <a:pt x="10172" y="10582"/>
                </a:moveTo>
                <a:cubicBezTo>
                  <a:pt x="10198" y="10582"/>
                  <a:pt x="10225" y="10582"/>
                  <a:pt x="10252" y="10566"/>
                </a:cubicBezTo>
                <a:cubicBezTo>
                  <a:pt x="10198" y="10566"/>
                  <a:pt x="10172" y="10566"/>
                  <a:pt x="10172" y="10582"/>
                </a:cubicBezTo>
                <a:close/>
                <a:moveTo>
                  <a:pt x="10114" y="10600"/>
                </a:moveTo>
                <a:cubicBezTo>
                  <a:pt x="10140" y="10600"/>
                  <a:pt x="10140" y="10600"/>
                  <a:pt x="10172" y="10582"/>
                </a:cubicBezTo>
                <a:cubicBezTo>
                  <a:pt x="10114" y="10582"/>
                  <a:pt x="10114" y="10600"/>
                  <a:pt x="10114" y="10600"/>
                </a:cubicBezTo>
                <a:close/>
                <a:moveTo>
                  <a:pt x="9976" y="10631"/>
                </a:moveTo>
                <a:cubicBezTo>
                  <a:pt x="10034" y="10631"/>
                  <a:pt x="10087" y="10631"/>
                  <a:pt x="10114" y="10600"/>
                </a:cubicBezTo>
                <a:cubicBezTo>
                  <a:pt x="10034" y="10600"/>
                  <a:pt x="9976" y="10615"/>
                  <a:pt x="9976" y="10631"/>
                </a:cubicBezTo>
                <a:close/>
                <a:moveTo>
                  <a:pt x="9838" y="10662"/>
                </a:moveTo>
                <a:cubicBezTo>
                  <a:pt x="9892" y="10662"/>
                  <a:pt x="9949" y="10662"/>
                  <a:pt x="9976" y="10631"/>
                </a:cubicBezTo>
                <a:cubicBezTo>
                  <a:pt x="9892" y="10631"/>
                  <a:pt x="9865" y="10646"/>
                  <a:pt x="9838" y="10662"/>
                </a:cubicBezTo>
                <a:close/>
                <a:moveTo>
                  <a:pt x="6394" y="10662"/>
                </a:moveTo>
                <a:cubicBezTo>
                  <a:pt x="6420" y="10662"/>
                  <a:pt x="6452" y="10662"/>
                  <a:pt x="6478" y="10646"/>
                </a:cubicBezTo>
                <a:cubicBezTo>
                  <a:pt x="6420" y="10646"/>
                  <a:pt x="6394" y="10646"/>
                  <a:pt x="6394" y="10662"/>
                </a:cubicBezTo>
                <a:close/>
                <a:moveTo>
                  <a:pt x="6314" y="10678"/>
                </a:moveTo>
                <a:cubicBezTo>
                  <a:pt x="6340" y="10678"/>
                  <a:pt x="6367" y="10678"/>
                  <a:pt x="6394" y="10662"/>
                </a:cubicBezTo>
                <a:cubicBezTo>
                  <a:pt x="6340" y="10662"/>
                  <a:pt x="6314" y="10662"/>
                  <a:pt x="6314" y="10678"/>
                </a:cubicBezTo>
                <a:close/>
                <a:moveTo>
                  <a:pt x="9700" y="10696"/>
                </a:moveTo>
                <a:cubicBezTo>
                  <a:pt x="9754" y="10696"/>
                  <a:pt x="9812" y="10696"/>
                  <a:pt x="9838" y="10662"/>
                </a:cubicBezTo>
                <a:cubicBezTo>
                  <a:pt x="9754" y="10662"/>
                  <a:pt x="9727" y="10678"/>
                  <a:pt x="9700" y="10696"/>
                </a:cubicBezTo>
                <a:close/>
                <a:moveTo>
                  <a:pt x="6229" y="10696"/>
                </a:moveTo>
                <a:cubicBezTo>
                  <a:pt x="6256" y="10696"/>
                  <a:pt x="6283" y="10696"/>
                  <a:pt x="6314" y="10678"/>
                </a:cubicBezTo>
                <a:cubicBezTo>
                  <a:pt x="6256" y="10678"/>
                  <a:pt x="6229" y="10678"/>
                  <a:pt x="6229" y="10696"/>
                </a:cubicBezTo>
                <a:close/>
                <a:moveTo>
                  <a:pt x="10914" y="10696"/>
                </a:moveTo>
                <a:cubicBezTo>
                  <a:pt x="10914" y="10696"/>
                  <a:pt x="10887" y="10696"/>
                  <a:pt x="10914" y="10696"/>
                </a:cubicBezTo>
                <a:close/>
                <a:moveTo>
                  <a:pt x="5843" y="10776"/>
                </a:moveTo>
                <a:cubicBezTo>
                  <a:pt x="5980" y="10760"/>
                  <a:pt x="6118" y="10742"/>
                  <a:pt x="6229" y="10696"/>
                </a:cubicBezTo>
                <a:cubicBezTo>
                  <a:pt x="6065" y="10711"/>
                  <a:pt x="5927" y="10742"/>
                  <a:pt x="5843" y="10776"/>
                </a:cubicBezTo>
                <a:close/>
                <a:moveTo>
                  <a:pt x="9647" y="10711"/>
                </a:moveTo>
                <a:cubicBezTo>
                  <a:pt x="9674" y="10711"/>
                  <a:pt x="9674" y="10711"/>
                  <a:pt x="9700" y="10696"/>
                </a:cubicBezTo>
                <a:cubicBezTo>
                  <a:pt x="9674" y="10696"/>
                  <a:pt x="9647" y="10711"/>
                  <a:pt x="9647" y="10711"/>
                </a:cubicBezTo>
                <a:close/>
                <a:moveTo>
                  <a:pt x="10856" y="10711"/>
                </a:moveTo>
                <a:cubicBezTo>
                  <a:pt x="10856" y="10711"/>
                  <a:pt x="10829" y="10711"/>
                  <a:pt x="10856" y="10711"/>
                </a:cubicBezTo>
                <a:close/>
                <a:moveTo>
                  <a:pt x="9563" y="10727"/>
                </a:moveTo>
                <a:cubicBezTo>
                  <a:pt x="9589" y="10727"/>
                  <a:pt x="9647" y="10727"/>
                  <a:pt x="9647" y="10711"/>
                </a:cubicBezTo>
                <a:cubicBezTo>
                  <a:pt x="9589" y="10711"/>
                  <a:pt x="9563" y="10711"/>
                  <a:pt x="9563" y="10727"/>
                </a:cubicBezTo>
                <a:close/>
                <a:moveTo>
                  <a:pt x="10803" y="10727"/>
                </a:moveTo>
                <a:cubicBezTo>
                  <a:pt x="10803" y="10727"/>
                  <a:pt x="10776" y="10727"/>
                  <a:pt x="10803" y="10727"/>
                </a:cubicBezTo>
                <a:close/>
                <a:moveTo>
                  <a:pt x="9509" y="10742"/>
                </a:moveTo>
                <a:cubicBezTo>
                  <a:pt x="9536" y="10742"/>
                  <a:pt x="9563" y="10742"/>
                  <a:pt x="9563" y="10727"/>
                </a:cubicBezTo>
                <a:cubicBezTo>
                  <a:pt x="9536" y="10727"/>
                  <a:pt x="9509" y="10727"/>
                  <a:pt x="9509" y="10742"/>
                </a:cubicBezTo>
                <a:close/>
                <a:moveTo>
                  <a:pt x="9509" y="10742"/>
                </a:moveTo>
                <a:cubicBezTo>
                  <a:pt x="9452" y="10742"/>
                  <a:pt x="9425" y="10742"/>
                  <a:pt x="9425" y="10760"/>
                </a:cubicBezTo>
                <a:cubicBezTo>
                  <a:pt x="9452" y="10760"/>
                  <a:pt x="9509" y="10760"/>
                  <a:pt x="9509" y="10742"/>
                </a:cubicBezTo>
                <a:close/>
                <a:moveTo>
                  <a:pt x="10612" y="10776"/>
                </a:moveTo>
                <a:cubicBezTo>
                  <a:pt x="10612" y="10776"/>
                  <a:pt x="10585" y="10776"/>
                  <a:pt x="10612" y="10776"/>
                </a:cubicBezTo>
                <a:close/>
                <a:moveTo>
                  <a:pt x="10252" y="10872"/>
                </a:moveTo>
                <a:cubicBezTo>
                  <a:pt x="10252" y="10872"/>
                  <a:pt x="10198" y="10872"/>
                  <a:pt x="10252" y="10872"/>
                </a:cubicBezTo>
                <a:close/>
                <a:moveTo>
                  <a:pt x="10140" y="10887"/>
                </a:moveTo>
                <a:cubicBezTo>
                  <a:pt x="10140" y="10887"/>
                  <a:pt x="10172" y="10887"/>
                  <a:pt x="10198" y="10887"/>
                </a:cubicBezTo>
                <a:cubicBezTo>
                  <a:pt x="10172" y="10872"/>
                  <a:pt x="10140" y="10872"/>
                  <a:pt x="10140" y="10887"/>
                </a:cubicBezTo>
                <a:close/>
                <a:moveTo>
                  <a:pt x="3309" y="10952"/>
                </a:moveTo>
                <a:cubicBezTo>
                  <a:pt x="3309" y="10952"/>
                  <a:pt x="3309" y="10936"/>
                  <a:pt x="3309" y="10952"/>
                </a:cubicBezTo>
                <a:close/>
                <a:moveTo>
                  <a:pt x="20336" y="13311"/>
                </a:moveTo>
                <a:lnTo>
                  <a:pt x="20198" y="13326"/>
                </a:lnTo>
                <a:cubicBezTo>
                  <a:pt x="20252" y="13360"/>
                  <a:pt x="20336" y="13311"/>
                  <a:pt x="20336" y="13311"/>
                </a:cubicBezTo>
                <a:close/>
                <a:moveTo>
                  <a:pt x="20363" y="13360"/>
                </a:moveTo>
                <a:cubicBezTo>
                  <a:pt x="20363" y="13360"/>
                  <a:pt x="20363" y="13279"/>
                  <a:pt x="20363" y="13360"/>
                </a:cubicBezTo>
                <a:close/>
                <a:moveTo>
                  <a:pt x="19318" y="13424"/>
                </a:moveTo>
                <a:cubicBezTo>
                  <a:pt x="19260" y="13391"/>
                  <a:pt x="18847" y="13440"/>
                  <a:pt x="18820" y="13440"/>
                </a:cubicBezTo>
                <a:cubicBezTo>
                  <a:pt x="18905" y="13487"/>
                  <a:pt x="19318" y="13424"/>
                  <a:pt x="19318" y="13424"/>
                </a:cubicBezTo>
                <a:close/>
                <a:moveTo>
                  <a:pt x="21052" y="13487"/>
                </a:moveTo>
                <a:lnTo>
                  <a:pt x="21052" y="13505"/>
                </a:lnTo>
                <a:cubicBezTo>
                  <a:pt x="21052" y="13585"/>
                  <a:pt x="21136" y="13440"/>
                  <a:pt x="21052" y="13487"/>
                </a:cubicBezTo>
                <a:close/>
                <a:moveTo>
                  <a:pt x="20998" y="13600"/>
                </a:moveTo>
                <a:cubicBezTo>
                  <a:pt x="20998" y="13600"/>
                  <a:pt x="20914" y="13616"/>
                  <a:pt x="20945" y="13616"/>
                </a:cubicBezTo>
                <a:cubicBezTo>
                  <a:pt x="20945" y="13616"/>
                  <a:pt x="20998" y="13616"/>
                  <a:pt x="20998" y="13600"/>
                </a:cubicBezTo>
                <a:close/>
                <a:moveTo>
                  <a:pt x="19732" y="16570"/>
                </a:moveTo>
                <a:cubicBezTo>
                  <a:pt x="19758" y="16570"/>
                  <a:pt x="19758" y="16552"/>
                  <a:pt x="19758" y="16552"/>
                </a:cubicBezTo>
                <a:cubicBezTo>
                  <a:pt x="19758" y="16552"/>
                  <a:pt x="19758" y="16552"/>
                  <a:pt x="19732" y="16552"/>
                </a:cubicBezTo>
                <a:cubicBezTo>
                  <a:pt x="19732" y="16552"/>
                  <a:pt x="19732" y="16552"/>
                  <a:pt x="19732" y="16570"/>
                </a:cubicBezTo>
                <a:close/>
                <a:moveTo>
                  <a:pt x="19674" y="16586"/>
                </a:moveTo>
                <a:cubicBezTo>
                  <a:pt x="19700" y="16586"/>
                  <a:pt x="19732" y="16586"/>
                  <a:pt x="19732" y="16570"/>
                </a:cubicBezTo>
                <a:cubicBezTo>
                  <a:pt x="19732" y="16570"/>
                  <a:pt x="19700" y="16570"/>
                  <a:pt x="19674" y="16570"/>
                </a:cubicBezTo>
                <a:cubicBezTo>
                  <a:pt x="19674" y="16570"/>
                  <a:pt x="19674" y="16570"/>
                  <a:pt x="19674" y="16586"/>
                </a:cubicBezTo>
                <a:close/>
                <a:moveTo>
                  <a:pt x="19287" y="17147"/>
                </a:moveTo>
                <a:cubicBezTo>
                  <a:pt x="19287" y="17147"/>
                  <a:pt x="19287" y="17114"/>
                  <a:pt x="19287" y="17147"/>
                </a:cubicBezTo>
                <a:close/>
                <a:moveTo>
                  <a:pt x="18958" y="17709"/>
                </a:moveTo>
                <a:cubicBezTo>
                  <a:pt x="18958" y="17709"/>
                  <a:pt x="18958" y="17694"/>
                  <a:pt x="18958" y="17709"/>
                </a:cubicBezTo>
                <a:close/>
                <a:moveTo>
                  <a:pt x="17389" y="18432"/>
                </a:moveTo>
                <a:cubicBezTo>
                  <a:pt x="16340" y="18688"/>
                  <a:pt x="15349" y="18913"/>
                  <a:pt x="14332" y="19169"/>
                </a:cubicBezTo>
                <a:cubicBezTo>
                  <a:pt x="13505" y="19361"/>
                  <a:pt x="12758" y="19555"/>
                  <a:pt x="11878" y="19762"/>
                </a:cubicBezTo>
                <a:cubicBezTo>
                  <a:pt x="11687" y="19811"/>
                  <a:pt x="11407" y="19892"/>
                  <a:pt x="11163" y="19941"/>
                </a:cubicBezTo>
                <a:cubicBezTo>
                  <a:pt x="11163" y="19956"/>
                  <a:pt x="11078" y="19972"/>
                  <a:pt x="11078" y="19972"/>
                </a:cubicBezTo>
                <a:cubicBezTo>
                  <a:pt x="11136" y="20037"/>
                  <a:pt x="11656" y="19892"/>
                  <a:pt x="11740" y="19892"/>
                </a:cubicBezTo>
                <a:cubicBezTo>
                  <a:pt x="11740" y="19843"/>
                  <a:pt x="11852" y="19907"/>
                  <a:pt x="11740" y="19892"/>
                </a:cubicBezTo>
                <a:cubicBezTo>
                  <a:pt x="11603" y="19956"/>
                  <a:pt x="11380" y="19972"/>
                  <a:pt x="11243" y="20037"/>
                </a:cubicBezTo>
                <a:cubicBezTo>
                  <a:pt x="11603" y="20037"/>
                  <a:pt x="12265" y="19858"/>
                  <a:pt x="12647" y="19762"/>
                </a:cubicBezTo>
                <a:cubicBezTo>
                  <a:pt x="13505" y="19555"/>
                  <a:pt x="14300" y="19345"/>
                  <a:pt x="15127" y="19154"/>
                </a:cubicBezTo>
                <a:cubicBezTo>
                  <a:pt x="15598" y="19040"/>
                  <a:pt x="16038" y="18944"/>
                  <a:pt x="16367" y="18833"/>
                </a:cubicBezTo>
                <a:cubicBezTo>
                  <a:pt x="16340" y="18848"/>
                  <a:pt x="16314" y="18815"/>
                  <a:pt x="16340" y="18815"/>
                </a:cubicBezTo>
                <a:cubicBezTo>
                  <a:pt x="16367" y="18799"/>
                  <a:pt x="16505" y="18784"/>
                  <a:pt x="16616" y="18753"/>
                </a:cubicBezTo>
                <a:cubicBezTo>
                  <a:pt x="16674" y="18737"/>
                  <a:pt x="16892" y="18688"/>
                  <a:pt x="16812" y="18672"/>
                </a:cubicBezTo>
                <a:cubicBezTo>
                  <a:pt x="16754" y="18657"/>
                  <a:pt x="16260" y="18799"/>
                  <a:pt x="16643" y="18688"/>
                </a:cubicBezTo>
                <a:cubicBezTo>
                  <a:pt x="16865" y="18623"/>
                  <a:pt x="17087" y="18527"/>
                  <a:pt x="17332" y="18463"/>
                </a:cubicBezTo>
                <a:cubicBezTo>
                  <a:pt x="17443" y="18432"/>
                  <a:pt x="17883" y="18302"/>
                  <a:pt x="17389" y="18432"/>
                </a:cubicBezTo>
                <a:close/>
                <a:moveTo>
                  <a:pt x="16260" y="18784"/>
                </a:moveTo>
                <a:cubicBezTo>
                  <a:pt x="16260" y="18784"/>
                  <a:pt x="16149" y="18768"/>
                  <a:pt x="16260" y="18784"/>
                </a:cubicBezTo>
                <a:close/>
                <a:moveTo>
                  <a:pt x="5954" y="18960"/>
                </a:moveTo>
                <a:cubicBezTo>
                  <a:pt x="5927" y="18944"/>
                  <a:pt x="5816" y="18960"/>
                  <a:pt x="5843" y="18978"/>
                </a:cubicBezTo>
                <a:lnTo>
                  <a:pt x="5954" y="18960"/>
                </a:lnTo>
                <a:close/>
                <a:moveTo>
                  <a:pt x="11189" y="19843"/>
                </a:moveTo>
                <a:cubicBezTo>
                  <a:pt x="11189" y="19843"/>
                  <a:pt x="11243" y="19796"/>
                  <a:pt x="11189" y="19843"/>
                </a:cubicBezTo>
                <a:close/>
                <a:moveTo>
                  <a:pt x="11189" y="19843"/>
                </a:moveTo>
                <a:cubicBezTo>
                  <a:pt x="11189" y="19843"/>
                  <a:pt x="11105" y="19923"/>
                  <a:pt x="11189" y="19843"/>
                </a:cubicBezTo>
                <a:close/>
                <a:moveTo>
                  <a:pt x="11243" y="20037"/>
                </a:moveTo>
                <a:cubicBezTo>
                  <a:pt x="11243" y="20037"/>
                  <a:pt x="11243" y="20083"/>
                  <a:pt x="11243" y="20037"/>
                </a:cubicBezTo>
                <a:close/>
                <a:moveTo>
                  <a:pt x="10060" y="20228"/>
                </a:moveTo>
                <a:cubicBezTo>
                  <a:pt x="10060" y="20228"/>
                  <a:pt x="10060" y="20179"/>
                  <a:pt x="10060" y="20228"/>
                </a:cubicBezTo>
                <a:close/>
                <a:moveTo>
                  <a:pt x="10060" y="20228"/>
                </a:moveTo>
                <a:cubicBezTo>
                  <a:pt x="10060" y="20228"/>
                  <a:pt x="10034" y="20278"/>
                  <a:pt x="10060" y="20228"/>
                </a:cubicBezTo>
                <a:close/>
                <a:moveTo>
                  <a:pt x="9923" y="20259"/>
                </a:moveTo>
                <a:cubicBezTo>
                  <a:pt x="9923" y="20259"/>
                  <a:pt x="9923" y="20213"/>
                  <a:pt x="9923" y="20259"/>
                </a:cubicBezTo>
                <a:close/>
                <a:moveTo>
                  <a:pt x="9865" y="20278"/>
                </a:moveTo>
                <a:cubicBezTo>
                  <a:pt x="9892" y="20278"/>
                  <a:pt x="9892" y="20278"/>
                  <a:pt x="9923" y="20259"/>
                </a:cubicBezTo>
                <a:cubicBezTo>
                  <a:pt x="9865" y="20259"/>
                  <a:pt x="9865" y="20259"/>
                  <a:pt x="9865" y="20278"/>
                </a:cubicBezTo>
                <a:close/>
                <a:moveTo>
                  <a:pt x="9785" y="20293"/>
                </a:moveTo>
                <a:cubicBezTo>
                  <a:pt x="9812" y="20293"/>
                  <a:pt x="9838" y="20293"/>
                  <a:pt x="9865" y="20278"/>
                </a:cubicBezTo>
                <a:cubicBezTo>
                  <a:pt x="9812" y="20278"/>
                  <a:pt x="9785" y="20278"/>
                  <a:pt x="9785" y="20293"/>
                </a:cubicBezTo>
                <a:close/>
                <a:moveTo>
                  <a:pt x="5185" y="20309"/>
                </a:moveTo>
                <a:cubicBezTo>
                  <a:pt x="5185" y="20309"/>
                  <a:pt x="5154" y="20309"/>
                  <a:pt x="5185" y="20309"/>
                </a:cubicBezTo>
                <a:close/>
                <a:moveTo>
                  <a:pt x="9727" y="20309"/>
                </a:moveTo>
                <a:cubicBezTo>
                  <a:pt x="9754" y="20309"/>
                  <a:pt x="9754" y="20309"/>
                  <a:pt x="9785" y="20293"/>
                </a:cubicBezTo>
                <a:cubicBezTo>
                  <a:pt x="9754" y="20293"/>
                  <a:pt x="9727" y="20293"/>
                  <a:pt x="9727" y="20309"/>
                </a:cubicBezTo>
                <a:close/>
                <a:moveTo>
                  <a:pt x="9647" y="20324"/>
                </a:moveTo>
                <a:cubicBezTo>
                  <a:pt x="9674" y="20324"/>
                  <a:pt x="9727" y="20324"/>
                  <a:pt x="9727" y="20309"/>
                </a:cubicBezTo>
                <a:cubicBezTo>
                  <a:pt x="9674" y="20309"/>
                  <a:pt x="9647" y="20309"/>
                  <a:pt x="9647" y="20324"/>
                </a:cubicBezTo>
                <a:close/>
                <a:moveTo>
                  <a:pt x="9589" y="20340"/>
                </a:moveTo>
                <a:cubicBezTo>
                  <a:pt x="9620" y="20340"/>
                  <a:pt x="9647" y="20340"/>
                  <a:pt x="9647" y="20324"/>
                </a:cubicBezTo>
                <a:cubicBezTo>
                  <a:pt x="9620" y="20324"/>
                  <a:pt x="9589" y="20324"/>
                  <a:pt x="9589" y="20340"/>
                </a:cubicBezTo>
                <a:close/>
                <a:moveTo>
                  <a:pt x="4989" y="20340"/>
                </a:moveTo>
                <a:cubicBezTo>
                  <a:pt x="4989" y="20340"/>
                  <a:pt x="4905" y="20358"/>
                  <a:pt x="4936" y="20358"/>
                </a:cubicBezTo>
                <a:cubicBezTo>
                  <a:pt x="4936" y="20358"/>
                  <a:pt x="4989" y="20358"/>
                  <a:pt x="4989" y="20340"/>
                </a:cubicBezTo>
                <a:close/>
                <a:moveTo>
                  <a:pt x="9509" y="20358"/>
                </a:moveTo>
                <a:cubicBezTo>
                  <a:pt x="9536" y="20358"/>
                  <a:pt x="9589" y="20358"/>
                  <a:pt x="9589" y="20340"/>
                </a:cubicBezTo>
                <a:cubicBezTo>
                  <a:pt x="9536" y="20340"/>
                  <a:pt x="9509" y="20340"/>
                  <a:pt x="9509" y="20358"/>
                </a:cubicBezTo>
                <a:close/>
                <a:moveTo>
                  <a:pt x="9372" y="20389"/>
                </a:moveTo>
                <a:cubicBezTo>
                  <a:pt x="9425" y="20389"/>
                  <a:pt x="9483" y="20389"/>
                  <a:pt x="9509" y="20358"/>
                </a:cubicBezTo>
                <a:cubicBezTo>
                  <a:pt x="9425" y="20358"/>
                  <a:pt x="9398" y="20373"/>
                  <a:pt x="9372" y="20389"/>
                </a:cubicBezTo>
                <a:close/>
                <a:moveTo>
                  <a:pt x="9234" y="20420"/>
                </a:moveTo>
                <a:cubicBezTo>
                  <a:pt x="9287" y="20420"/>
                  <a:pt x="9340" y="20420"/>
                  <a:pt x="9372" y="20389"/>
                </a:cubicBezTo>
                <a:cubicBezTo>
                  <a:pt x="9287" y="20389"/>
                  <a:pt x="9260" y="20404"/>
                  <a:pt x="9234" y="20420"/>
                </a:cubicBezTo>
                <a:close/>
                <a:moveTo>
                  <a:pt x="9149" y="20438"/>
                </a:moveTo>
                <a:cubicBezTo>
                  <a:pt x="9176" y="20438"/>
                  <a:pt x="9234" y="20438"/>
                  <a:pt x="9234" y="20420"/>
                </a:cubicBezTo>
                <a:cubicBezTo>
                  <a:pt x="9176" y="20420"/>
                  <a:pt x="9149" y="20420"/>
                  <a:pt x="9149" y="20438"/>
                </a:cubicBezTo>
                <a:close/>
                <a:moveTo>
                  <a:pt x="9012" y="20469"/>
                </a:moveTo>
                <a:cubicBezTo>
                  <a:pt x="9069" y="20469"/>
                  <a:pt x="9123" y="20469"/>
                  <a:pt x="9149" y="20438"/>
                </a:cubicBezTo>
                <a:cubicBezTo>
                  <a:pt x="9069" y="20438"/>
                  <a:pt x="9038" y="20454"/>
                  <a:pt x="9012" y="20469"/>
                </a:cubicBezTo>
                <a:close/>
                <a:moveTo>
                  <a:pt x="9012" y="20469"/>
                </a:moveTo>
                <a:cubicBezTo>
                  <a:pt x="9012" y="20469"/>
                  <a:pt x="9012" y="20518"/>
                  <a:pt x="9012" y="20469"/>
                </a:cubicBezTo>
                <a:close/>
                <a:moveTo>
                  <a:pt x="8874" y="20500"/>
                </a:moveTo>
                <a:cubicBezTo>
                  <a:pt x="8874" y="20500"/>
                  <a:pt x="8874" y="20454"/>
                  <a:pt x="8874" y="20500"/>
                </a:cubicBezTo>
                <a:close/>
                <a:moveTo>
                  <a:pt x="8874" y="20500"/>
                </a:moveTo>
                <a:cubicBezTo>
                  <a:pt x="8874" y="20500"/>
                  <a:pt x="8874" y="20549"/>
                  <a:pt x="8874" y="20500"/>
                </a:cubicBezTo>
                <a:close/>
              </a:path>
            </a:pathLst>
          </a:custGeom>
          <a:solidFill>
            <a:srgbClr val="F2F2F2"/>
          </a:solidFill>
          <a:ln w="12700">
            <a:miter lim="400000"/>
          </a:ln>
        </p:spPr>
        <p:txBody>
          <a:bodyPr lIns="22857" rIns="22857" anchor="ctr"/>
          <a:lstStyle/>
          <a:p>
            <a:endParaRPr>
              <a:latin typeface="方正姚体" panose="02010601030101010101" charset="-122"/>
              <a:ea typeface="方正姚体" panose="02010601030101010101" charset="-122"/>
            </a:endParaRPr>
          </a:p>
        </p:txBody>
      </p:sp>
      <p:sp>
        <p:nvSpPr>
          <p:cNvPr id="844" name="Shape 844"/>
          <p:cNvSpPr/>
          <p:nvPr/>
        </p:nvSpPr>
        <p:spPr>
          <a:xfrm>
            <a:off x="6925641" y="1887131"/>
            <a:ext cx="4591050" cy="1676400"/>
          </a:xfrm>
          <a:prstGeom prst="rect">
            <a:avLst/>
          </a:prstGeom>
          <a:ln w="12700">
            <a:miter lim="400000"/>
          </a:ln>
        </p:spPr>
        <p:txBody>
          <a:bodyPr wrap="none" lIns="0" tIns="0" rIns="0" bIns="0" anchor="ctr">
            <a:spAutoFit/>
          </a:bodyPr>
          <a:lstStyle/>
          <a:p>
            <a:pPr algn="r" defTabSz="4572000">
              <a:lnSpc>
                <a:spcPct val="10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单击</a:t>
            </a:r>
          </a:p>
          <a:p>
            <a:pPr algn="r" defTabSz="4572000">
              <a:lnSpc>
                <a:spcPct val="10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此处添加标题</a:t>
            </a:r>
          </a:p>
        </p:txBody>
      </p:sp>
      <p:sp>
        <p:nvSpPr>
          <p:cNvPr id="845" name="Shape 845"/>
          <p:cNvSpPr/>
          <p:nvPr/>
        </p:nvSpPr>
        <p:spPr>
          <a:xfrm flipV="1">
            <a:off x="7578672" y="3799297"/>
            <a:ext cx="3700529" cy="2149"/>
          </a:xfrm>
          <a:prstGeom prst="line">
            <a:avLst/>
          </a:prstGeom>
          <a:ln>
            <a:solidFill>
              <a:srgbClr val="000000"/>
            </a:solidFill>
            <a:miter/>
          </a:ln>
        </p:spPr>
        <p:txBody>
          <a:bodyPr lIns="22857" rIns="22857"/>
          <a:lstStyle/>
          <a:p>
            <a:endParaRPr/>
          </a:p>
        </p:txBody>
      </p:sp>
      <p:sp>
        <p:nvSpPr>
          <p:cNvPr id="846" name="Shape 846"/>
          <p:cNvSpPr/>
          <p:nvPr/>
        </p:nvSpPr>
        <p:spPr>
          <a:xfrm>
            <a:off x="6097870" y="4128889"/>
            <a:ext cx="5299334" cy="1987550"/>
          </a:xfrm>
          <a:prstGeom prst="rect">
            <a:avLst/>
          </a:prstGeom>
          <a:ln w="12700">
            <a:miter lim="400000"/>
          </a:ln>
        </p:spPr>
        <p:txBody>
          <a:bodyPr lIns="54369" tIns="54369" rIns="54369" bIns="54369">
            <a:spAutoFit/>
          </a:bodyPr>
          <a:lstStyle>
            <a:lvl1pPr algn="r" defTabSz="1087120">
              <a:lnSpc>
                <a:spcPts val="3700"/>
              </a:lnSpc>
              <a:spcBef>
                <a:spcPts val="600"/>
              </a:spcBef>
              <a:defRPr sz="2500">
                <a:latin typeface="Poppins Light"/>
                <a:ea typeface="Poppins Light"/>
                <a:cs typeface="Poppins Light"/>
                <a:sym typeface="Poppins Light"/>
              </a:defRPr>
            </a:lvl1pPr>
          </a:lstStyle>
          <a:p>
            <a:r>
              <a:rPr sz="125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847" name="fa4fb4ff5ec27b2986a85ac92d5efbcd.jpg" descr="C:\Users\Administrator\Desktop\QQ截图20170321134240.jpgQQ截图20170321134240"/>
          <p:cNvPicPr>
            <a:picLocks noGrp="1" noChangeAspect="1"/>
          </p:cNvPicPr>
          <p:nvPr>
            <p:ph type="pic" idx="13"/>
          </p:nvPr>
        </p:nvPicPr>
        <p:blipFill>
          <a:blip r:embed="rId4" cstate="print"/>
          <a:srcRect/>
          <a:stretch>
            <a:fillRect/>
          </a:stretch>
        </p:blipFill>
        <p:spPr>
          <a:xfrm>
            <a:off x="807720" y="213360"/>
            <a:ext cx="6068695" cy="6432550"/>
          </a:xfrm>
          <a:custGeom>
            <a:avLst/>
            <a:gdLst/>
            <a:ahLst/>
            <a:cxnLst>
              <a:cxn ang="0">
                <a:pos x="wd2" y="hd2"/>
              </a:cxn>
              <a:cxn ang="5400000">
                <a:pos x="wd2" y="hd2"/>
              </a:cxn>
              <a:cxn ang="10800000">
                <a:pos x="wd2" y="hd2"/>
              </a:cxn>
              <a:cxn ang="16200000">
                <a:pos x="wd2" y="hd2"/>
              </a:cxn>
            </a:cxnLst>
            <a:rect l="0" t="0" r="r" b="b"/>
            <a:pathLst>
              <a:path w="21599" h="21561" extrusionOk="0">
                <a:moveTo>
                  <a:pt x="11074" y="0"/>
                </a:moveTo>
                <a:cubicBezTo>
                  <a:pt x="11074" y="0"/>
                  <a:pt x="10687" y="0"/>
                  <a:pt x="10579" y="21"/>
                </a:cubicBezTo>
                <a:cubicBezTo>
                  <a:pt x="10456" y="12"/>
                  <a:pt x="10239" y="132"/>
                  <a:pt x="10142" y="179"/>
                </a:cubicBezTo>
                <a:cubicBezTo>
                  <a:pt x="9977" y="229"/>
                  <a:pt x="10195" y="66"/>
                  <a:pt x="10159" y="66"/>
                </a:cubicBezTo>
                <a:cubicBezTo>
                  <a:pt x="10106" y="54"/>
                  <a:pt x="9653" y="410"/>
                  <a:pt x="9611" y="509"/>
                </a:cubicBezTo>
                <a:cubicBezTo>
                  <a:pt x="9578" y="554"/>
                  <a:pt x="9610" y="593"/>
                  <a:pt x="9588" y="623"/>
                </a:cubicBezTo>
                <a:cubicBezTo>
                  <a:pt x="9557" y="665"/>
                  <a:pt x="9429" y="714"/>
                  <a:pt x="9407" y="785"/>
                </a:cubicBezTo>
                <a:cubicBezTo>
                  <a:pt x="9364" y="843"/>
                  <a:pt x="9418" y="854"/>
                  <a:pt x="9397" y="882"/>
                </a:cubicBezTo>
                <a:cubicBezTo>
                  <a:pt x="9343" y="914"/>
                  <a:pt x="9210" y="919"/>
                  <a:pt x="9158" y="989"/>
                </a:cubicBezTo>
                <a:cubicBezTo>
                  <a:pt x="9061" y="1079"/>
                  <a:pt x="8980" y="1280"/>
                  <a:pt x="8833" y="1214"/>
                </a:cubicBezTo>
                <a:cubicBezTo>
                  <a:pt x="8833" y="1214"/>
                  <a:pt x="8800" y="1134"/>
                  <a:pt x="8789" y="1148"/>
                </a:cubicBezTo>
                <a:cubicBezTo>
                  <a:pt x="8657" y="1194"/>
                  <a:pt x="8671" y="1349"/>
                  <a:pt x="8629" y="1448"/>
                </a:cubicBezTo>
                <a:cubicBezTo>
                  <a:pt x="8565" y="1535"/>
                  <a:pt x="8522" y="1509"/>
                  <a:pt x="8522" y="1552"/>
                </a:cubicBezTo>
                <a:cubicBezTo>
                  <a:pt x="8523" y="1634"/>
                  <a:pt x="8742" y="1555"/>
                  <a:pt x="8591" y="1634"/>
                </a:cubicBezTo>
                <a:cubicBezTo>
                  <a:pt x="8537" y="1665"/>
                  <a:pt x="8501" y="1497"/>
                  <a:pt x="8459" y="1596"/>
                </a:cubicBezTo>
                <a:cubicBezTo>
                  <a:pt x="8480" y="1692"/>
                  <a:pt x="8538" y="1706"/>
                  <a:pt x="8427" y="1765"/>
                </a:cubicBezTo>
                <a:cubicBezTo>
                  <a:pt x="8405" y="1752"/>
                  <a:pt x="8363" y="1767"/>
                  <a:pt x="8351" y="1784"/>
                </a:cubicBezTo>
                <a:cubicBezTo>
                  <a:pt x="8298" y="1813"/>
                  <a:pt x="8278" y="1925"/>
                  <a:pt x="8234" y="1942"/>
                </a:cubicBezTo>
                <a:cubicBezTo>
                  <a:pt x="8213" y="1930"/>
                  <a:pt x="8055" y="1877"/>
                  <a:pt x="8045" y="1891"/>
                </a:cubicBezTo>
                <a:cubicBezTo>
                  <a:pt x="7948" y="1898"/>
                  <a:pt x="7844" y="2212"/>
                  <a:pt x="7797" y="2017"/>
                </a:cubicBezTo>
                <a:cubicBezTo>
                  <a:pt x="7761" y="1892"/>
                  <a:pt x="7754" y="2159"/>
                  <a:pt x="7722" y="2160"/>
                </a:cubicBezTo>
                <a:cubicBezTo>
                  <a:pt x="7690" y="2162"/>
                  <a:pt x="7565" y="2024"/>
                  <a:pt x="7590" y="2206"/>
                </a:cubicBezTo>
                <a:cubicBezTo>
                  <a:pt x="7584" y="2306"/>
                  <a:pt x="7452" y="2269"/>
                  <a:pt x="7397" y="2385"/>
                </a:cubicBezTo>
                <a:cubicBezTo>
                  <a:pt x="7377" y="2413"/>
                  <a:pt x="7445" y="2536"/>
                  <a:pt x="7366" y="2510"/>
                </a:cubicBezTo>
                <a:cubicBezTo>
                  <a:pt x="7313" y="2499"/>
                  <a:pt x="7299" y="2387"/>
                  <a:pt x="7299" y="2387"/>
                </a:cubicBezTo>
                <a:cubicBezTo>
                  <a:pt x="7233" y="2392"/>
                  <a:pt x="7245" y="2459"/>
                  <a:pt x="7170" y="2518"/>
                </a:cubicBezTo>
                <a:cubicBezTo>
                  <a:pt x="7126" y="2536"/>
                  <a:pt x="7036" y="2567"/>
                  <a:pt x="7036" y="2567"/>
                </a:cubicBezTo>
                <a:cubicBezTo>
                  <a:pt x="7015" y="2595"/>
                  <a:pt x="7094" y="2621"/>
                  <a:pt x="7073" y="2649"/>
                </a:cubicBezTo>
                <a:lnTo>
                  <a:pt x="6984" y="2637"/>
                </a:lnTo>
                <a:cubicBezTo>
                  <a:pt x="6930" y="2669"/>
                  <a:pt x="6998" y="2752"/>
                  <a:pt x="6865" y="2673"/>
                </a:cubicBezTo>
                <a:cubicBezTo>
                  <a:pt x="6855" y="2687"/>
                  <a:pt x="6888" y="2768"/>
                  <a:pt x="6876" y="2784"/>
                </a:cubicBezTo>
                <a:lnTo>
                  <a:pt x="6801" y="2760"/>
                </a:lnTo>
                <a:cubicBezTo>
                  <a:pt x="6765" y="2760"/>
                  <a:pt x="6780" y="2831"/>
                  <a:pt x="6748" y="2832"/>
                </a:cubicBezTo>
                <a:cubicBezTo>
                  <a:pt x="6702" y="2845"/>
                  <a:pt x="6689" y="2778"/>
                  <a:pt x="6637" y="2808"/>
                </a:cubicBezTo>
                <a:cubicBezTo>
                  <a:pt x="6637" y="2808"/>
                  <a:pt x="6658" y="2864"/>
                  <a:pt x="6647" y="2878"/>
                </a:cubicBezTo>
                <a:cubicBezTo>
                  <a:pt x="6627" y="2906"/>
                  <a:pt x="6573" y="2894"/>
                  <a:pt x="6561" y="2910"/>
                </a:cubicBezTo>
                <a:cubicBezTo>
                  <a:pt x="6561" y="2910"/>
                  <a:pt x="6620" y="3005"/>
                  <a:pt x="6610" y="3019"/>
                </a:cubicBezTo>
                <a:cubicBezTo>
                  <a:pt x="6610" y="3019"/>
                  <a:pt x="6562" y="2951"/>
                  <a:pt x="6530" y="2953"/>
                </a:cubicBezTo>
                <a:lnTo>
                  <a:pt x="6359" y="3143"/>
                </a:lnTo>
                <a:cubicBezTo>
                  <a:pt x="6236" y="3134"/>
                  <a:pt x="6360" y="3183"/>
                  <a:pt x="6259" y="3188"/>
                </a:cubicBezTo>
                <a:cubicBezTo>
                  <a:pt x="6162" y="3194"/>
                  <a:pt x="6285" y="3243"/>
                  <a:pt x="6220" y="3289"/>
                </a:cubicBezTo>
                <a:cubicBezTo>
                  <a:pt x="6220" y="3289"/>
                  <a:pt x="6162" y="3235"/>
                  <a:pt x="6142" y="3263"/>
                </a:cubicBezTo>
                <a:cubicBezTo>
                  <a:pt x="6152" y="3249"/>
                  <a:pt x="6200" y="3317"/>
                  <a:pt x="6188" y="3333"/>
                </a:cubicBezTo>
                <a:cubicBezTo>
                  <a:pt x="6166" y="3404"/>
                  <a:pt x="5996" y="3593"/>
                  <a:pt x="5927" y="3595"/>
                </a:cubicBezTo>
                <a:cubicBezTo>
                  <a:pt x="5895" y="3597"/>
                  <a:pt x="5838" y="3542"/>
                  <a:pt x="5817" y="3570"/>
                </a:cubicBezTo>
                <a:cubicBezTo>
                  <a:pt x="5775" y="3586"/>
                  <a:pt x="5831" y="3683"/>
                  <a:pt x="5798" y="3727"/>
                </a:cubicBezTo>
                <a:cubicBezTo>
                  <a:pt x="5809" y="3713"/>
                  <a:pt x="5699" y="3730"/>
                  <a:pt x="5689" y="3744"/>
                </a:cubicBezTo>
                <a:cubicBezTo>
                  <a:pt x="5614" y="3803"/>
                  <a:pt x="5675" y="4070"/>
                  <a:pt x="5585" y="3933"/>
                </a:cubicBezTo>
                <a:cubicBezTo>
                  <a:pt x="5506" y="3823"/>
                  <a:pt x="5607" y="3987"/>
                  <a:pt x="5575" y="4031"/>
                </a:cubicBezTo>
                <a:cubicBezTo>
                  <a:pt x="5532" y="4089"/>
                  <a:pt x="5486" y="4019"/>
                  <a:pt x="5500" y="4091"/>
                </a:cubicBezTo>
                <a:cubicBezTo>
                  <a:pt x="5500" y="4174"/>
                  <a:pt x="5861" y="4551"/>
                  <a:pt x="6301" y="4913"/>
                </a:cubicBezTo>
                <a:cubicBezTo>
                  <a:pt x="7271" y="5714"/>
                  <a:pt x="8468" y="6516"/>
                  <a:pt x="9741" y="7348"/>
                </a:cubicBezTo>
                <a:cubicBezTo>
                  <a:pt x="10859" y="8088"/>
                  <a:pt x="11795" y="8762"/>
                  <a:pt x="12803" y="9478"/>
                </a:cubicBezTo>
                <a:cubicBezTo>
                  <a:pt x="12902" y="9560"/>
                  <a:pt x="13316" y="9863"/>
                  <a:pt x="13284" y="9908"/>
                </a:cubicBezTo>
                <a:cubicBezTo>
                  <a:pt x="13294" y="9894"/>
                  <a:pt x="13163" y="9897"/>
                  <a:pt x="13142" y="9884"/>
                </a:cubicBezTo>
                <a:cubicBezTo>
                  <a:pt x="12775" y="9816"/>
                  <a:pt x="12311" y="9627"/>
                  <a:pt x="12069" y="9606"/>
                </a:cubicBezTo>
                <a:cubicBezTo>
                  <a:pt x="12376" y="9706"/>
                  <a:pt x="12753" y="9803"/>
                  <a:pt x="13141" y="9927"/>
                </a:cubicBezTo>
                <a:cubicBezTo>
                  <a:pt x="13141" y="9927"/>
                  <a:pt x="13306" y="9921"/>
                  <a:pt x="13263" y="9979"/>
                </a:cubicBezTo>
                <a:cubicBezTo>
                  <a:pt x="13274" y="10006"/>
                  <a:pt x="12987" y="9920"/>
                  <a:pt x="12912" y="9896"/>
                </a:cubicBezTo>
                <a:cubicBezTo>
                  <a:pt x="11951" y="9640"/>
                  <a:pt x="10932" y="9373"/>
                  <a:pt x="9890" y="9052"/>
                </a:cubicBezTo>
                <a:cubicBezTo>
                  <a:pt x="9534" y="8926"/>
                  <a:pt x="9236" y="8855"/>
                  <a:pt x="8892" y="8713"/>
                </a:cubicBezTo>
                <a:cubicBezTo>
                  <a:pt x="8449" y="8497"/>
                  <a:pt x="7930" y="8459"/>
                  <a:pt x="7664" y="8303"/>
                </a:cubicBezTo>
                <a:cubicBezTo>
                  <a:pt x="7266" y="8193"/>
                  <a:pt x="6804" y="8129"/>
                  <a:pt x="6384" y="8090"/>
                </a:cubicBezTo>
                <a:cubicBezTo>
                  <a:pt x="6261" y="8082"/>
                  <a:pt x="6065" y="8090"/>
                  <a:pt x="5985" y="8023"/>
                </a:cubicBezTo>
                <a:cubicBezTo>
                  <a:pt x="5918" y="8023"/>
                  <a:pt x="5555" y="7998"/>
                  <a:pt x="5412" y="8018"/>
                </a:cubicBezTo>
                <a:cubicBezTo>
                  <a:pt x="5336" y="8037"/>
                  <a:pt x="5360" y="8130"/>
                  <a:pt x="5294" y="8052"/>
                </a:cubicBezTo>
                <a:cubicBezTo>
                  <a:pt x="5294" y="8052"/>
                  <a:pt x="5543" y="7930"/>
                  <a:pt x="5496" y="7903"/>
                </a:cubicBezTo>
                <a:cubicBezTo>
                  <a:pt x="5477" y="7892"/>
                  <a:pt x="5317" y="7971"/>
                  <a:pt x="5255" y="7992"/>
                </a:cubicBezTo>
                <a:lnTo>
                  <a:pt x="5236" y="7998"/>
                </a:lnTo>
                <a:cubicBezTo>
                  <a:pt x="5231" y="8005"/>
                  <a:pt x="5231" y="8005"/>
                  <a:pt x="5234" y="8001"/>
                </a:cubicBezTo>
                <a:cubicBezTo>
                  <a:pt x="5203" y="8043"/>
                  <a:pt x="5161" y="8099"/>
                  <a:pt x="5108" y="8130"/>
                </a:cubicBezTo>
                <a:cubicBezTo>
                  <a:pt x="5087" y="8158"/>
                  <a:pt x="5031" y="8149"/>
                  <a:pt x="4986" y="8162"/>
                </a:cubicBezTo>
                <a:cubicBezTo>
                  <a:pt x="4814" y="8269"/>
                  <a:pt x="4587" y="8487"/>
                  <a:pt x="4368" y="8609"/>
                </a:cubicBezTo>
                <a:cubicBezTo>
                  <a:pt x="4239" y="8657"/>
                  <a:pt x="4119" y="8646"/>
                  <a:pt x="4043" y="8749"/>
                </a:cubicBezTo>
                <a:cubicBezTo>
                  <a:pt x="3947" y="8836"/>
                  <a:pt x="3814" y="8842"/>
                  <a:pt x="3738" y="8945"/>
                </a:cubicBezTo>
                <a:cubicBezTo>
                  <a:pt x="3686" y="8974"/>
                  <a:pt x="3674" y="9031"/>
                  <a:pt x="3654" y="9059"/>
                </a:cubicBezTo>
                <a:cubicBezTo>
                  <a:pt x="3537" y="9134"/>
                  <a:pt x="3347" y="9126"/>
                  <a:pt x="3250" y="9174"/>
                </a:cubicBezTo>
                <a:cubicBezTo>
                  <a:pt x="3196" y="9205"/>
                  <a:pt x="3185" y="9262"/>
                  <a:pt x="3142" y="9278"/>
                </a:cubicBezTo>
                <a:cubicBezTo>
                  <a:pt x="3142" y="9278"/>
                  <a:pt x="3042" y="9238"/>
                  <a:pt x="3010" y="9240"/>
                </a:cubicBezTo>
                <a:cubicBezTo>
                  <a:pt x="2977" y="9243"/>
                  <a:pt x="2664" y="9451"/>
                  <a:pt x="2563" y="9455"/>
                </a:cubicBezTo>
                <a:cubicBezTo>
                  <a:pt x="2595" y="9454"/>
                  <a:pt x="2616" y="9383"/>
                  <a:pt x="2584" y="9385"/>
                </a:cubicBezTo>
                <a:cubicBezTo>
                  <a:pt x="2553" y="9386"/>
                  <a:pt x="2552" y="9429"/>
                  <a:pt x="2510" y="9444"/>
                </a:cubicBezTo>
                <a:cubicBezTo>
                  <a:pt x="2474" y="9443"/>
                  <a:pt x="2409" y="9405"/>
                  <a:pt x="2397" y="9422"/>
                </a:cubicBezTo>
                <a:cubicBezTo>
                  <a:pt x="2233" y="9469"/>
                  <a:pt x="2248" y="9582"/>
                  <a:pt x="2105" y="9685"/>
                </a:cubicBezTo>
                <a:cubicBezTo>
                  <a:pt x="2095" y="9699"/>
                  <a:pt x="2019" y="9675"/>
                  <a:pt x="1965" y="9707"/>
                </a:cubicBezTo>
                <a:cubicBezTo>
                  <a:pt x="1919" y="9720"/>
                  <a:pt x="1912" y="9779"/>
                  <a:pt x="1866" y="9792"/>
                </a:cubicBezTo>
                <a:cubicBezTo>
                  <a:pt x="1822" y="9810"/>
                  <a:pt x="1747" y="9786"/>
                  <a:pt x="1669" y="9801"/>
                </a:cubicBezTo>
                <a:cubicBezTo>
                  <a:pt x="1636" y="9804"/>
                  <a:pt x="1604" y="9847"/>
                  <a:pt x="1572" y="9848"/>
                </a:cubicBezTo>
                <a:cubicBezTo>
                  <a:pt x="1503" y="9851"/>
                  <a:pt x="1417" y="9800"/>
                  <a:pt x="1371" y="9813"/>
                </a:cubicBezTo>
                <a:cubicBezTo>
                  <a:pt x="1339" y="9815"/>
                  <a:pt x="1220" y="9891"/>
                  <a:pt x="1167" y="9964"/>
                </a:cubicBezTo>
                <a:cubicBezTo>
                  <a:pt x="1103" y="10050"/>
                  <a:pt x="1029" y="10278"/>
                  <a:pt x="932" y="10241"/>
                </a:cubicBezTo>
                <a:cubicBezTo>
                  <a:pt x="875" y="10228"/>
                  <a:pt x="875" y="10144"/>
                  <a:pt x="918" y="10085"/>
                </a:cubicBezTo>
                <a:cubicBezTo>
                  <a:pt x="928" y="10071"/>
                  <a:pt x="992" y="10069"/>
                  <a:pt x="949" y="10043"/>
                </a:cubicBezTo>
                <a:cubicBezTo>
                  <a:pt x="893" y="9987"/>
                  <a:pt x="685" y="10136"/>
                  <a:pt x="652" y="10180"/>
                </a:cubicBezTo>
                <a:cubicBezTo>
                  <a:pt x="652" y="10180"/>
                  <a:pt x="678" y="10195"/>
                  <a:pt x="690" y="10179"/>
                </a:cubicBezTo>
                <a:cubicBezTo>
                  <a:pt x="632" y="10208"/>
                  <a:pt x="642" y="10194"/>
                  <a:pt x="652" y="10180"/>
                </a:cubicBezTo>
                <a:cubicBezTo>
                  <a:pt x="631" y="10167"/>
                  <a:pt x="587" y="10142"/>
                  <a:pt x="567" y="10170"/>
                </a:cubicBezTo>
                <a:cubicBezTo>
                  <a:pt x="438" y="10302"/>
                  <a:pt x="583" y="10407"/>
                  <a:pt x="533" y="10565"/>
                </a:cubicBezTo>
                <a:cubicBezTo>
                  <a:pt x="512" y="10593"/>
                  <a:pt x="476" y="10552"/>
                  <a:pt x="443" y="10596"/>
                </a:cubicBezTo>
                <a:cubicBezTo>
                  <a:pt x="423" y="10624"/>
                  <a:pt x="469" y="10652"/>
                  <a:pt x="447" y="10682"/>
                </a:cubicBezTo>
                <a:cubicBezTo>
                  <a:pt x="436" y="10696"/>
                  <a:pt x="348" y="10684"/>
                  <a:pt x="325" y="10714"/>
                </a:cubicBezTo>
                <a:cubicBezTo>
                  <a:pt x="294" y="10756"/>
                  <a:pt x="272" y="10787"/>
                  <a:pt x="262" y="10801"/>
                </a:cubicBezTo>
                <a:lnTo>
                  <a:pt x="161" y="10762"/>
                </a:lnTo>
                <a:cubicBezTo>
                  <a:pt x="118" y="10820"/>
                  <a:pt x="187" y="10860"/>
                  <a:pt x="176" y="10917"/>
                </a:cubicBezTo>
                <a:cubicBezTo>
                  <a:pt x="176" y="10917"/>
                  <a:pt x="108" y="10918"/>
                  <a:pt x="98" y="10932"/>
                </a:cubicBezTo>
                <a:cubicBezTo>
                  <a:pt x="26" y="11014"/>
                  <a:pt x="-1" y="11114"/>
                  <a:pt x="0" y="11219"/>
                </a:cubicBezTo>
                <a:cubicBezTo>
                  <a:pt x="1" y="11395"/>
                  <a:pt x="79" y="11584"/>
                  <a:pt x="149" y="11728"/>
                </a:cubicBezTo>
                <a:cubicBezTo>
                  <a:pt x="634" y="12679"/>
                  <a:pt x="1959" y="13956"/>
                  <a:pt x="3073" y="14919"/>
                </a:cubicBezTo>
                <a:cubicBezTo>
                  <a:pt x="3260" y="15092"/>
                  <a:pt x="3477" y="15239"/>
                  <a:pt x="3630" y="15372"/>
                </a:cubicBezTo>
                <a:cubicBezTo>
                  <a:pt x="3642" y="15399"/>
                  <a:pt x="3642" y="15440"/>
                  <a:pt x="3689" y="15468"/>
                </a:cubicBezTo>
                <a:cubicBezTo>
                  <a:pt x="3778" y="15563"/>
                  <a:pt x="3878" y="15602"/>
                  <a:pt x="3922" y="15668"/>
                </a:cubicBezTo>
                <a:cubicBezTo>
                  <a:pt x="3900" y="15655"/>
                  <a:pt x="3848" y="15644"/>
                  <a:pt x="3869" y="15657"/>
                </a:cubicBezTo>
                <a:cubicBezTo>
                  <a:pt x="3969" y="15779"/>
                  <a:pt x="4082" y="15802"/>
                  <a:pt x="4082" y="15885"/>
                </a:cubicBezTo>
                <a:cubicBezTo>
                  <a:pt x="4093" y="15912"/>
                  <a:pt x="3970" y="15820"/>
                  <a:pt x="3927" y="15878"/>
                </a:cubicBezTo>
                <a:cubicBezTo>
                  <a:pt x="3937" y="15864"/>
                  <a:pt x="4027" y="16001"/>
                  <a:pt x="3996" y="16002"/>
                </a:cubicBezTo>
                <a:cubicBezTo>
                  <a:pt x="3931" y="16048"/>
                  <a:pt x="3730" y="15930"/>
                  <a:pt x="3645" y="15960"/>
                </a:cubicBezTo>
                <a:cubicBezTo>
                  <a:pt x="3687" y="15945"/>
                  <a:pt x="3656" y="16030"/>
                  <a:pt x="3645" y="16044"/>
                </a:cubicBezTo>
                <a:cubicBezTo>
                  <a:pt x="3656" y="16030"/>
                  <a:pt x="3677" y="16043"/>
                  <a:pt x="3677" y="16043"/>
                </a:cubicBezTo>
                <a:lnTo>
                  <a:pt x="3645" y="16044"/>
                </a:lnTo>
                <a:cubicBezTo>
                  <a:pt x="3625" y="16072"/>
                  <a:pt x="3502" y="15980"/>
                  <a:pt x="3559" y="16077"/>
                </a:cubicBezTo>
                <a:cubicBezTo>
                  <a:pt x="3596" y="16202"/>
                  <a:pt x="3713" y="16084"/>
                  <a:pt x="3750" y="16209"/>
                </a:cubicBezTo>
                <a:cubicBezTo>
                  <a:pt x="3735" y="16181"/>
                  <a:pt x="3672" y="16183"/>
                  <a:pt x="3628" y="16201"/>
                </a:cubicBezTo>
                <a:cubicBezTo>
                  <a:pt x="3639" y="16228"/>
                  <a:pt x="3628" y="16284"/>
                  <a:pt x="3628" y="16284"/>
                </a:cubicBezTo>
                <a:cubicBezTo>
                  <a:pt x="3586" y="16340"/>
                  <a:pt x="3277" y="16242"/>
                  <a:pt x="3510" y="16359"/>
                </a:cubicBezTo>
                <a:cubicBezTo>
                  <a:pt x="3697" y="16449"/>
                  <a:pt x="3411" y="16361"/>
                  <a:pt x="3378" y="16365"/>
                </a:cubicBezTo>
                <a:cubicBezTo>
                  <a:pt x="3224" y="16315"/>
                  <a:pt x="3133" y="16305"/>
                  <a:pt x="3356" y="16393"/>
                </a:cubicBezTo>
                <a:cubicBezTo>
                  <a:pt x="3388" y="16392"/>
                  <a:pt x="3457" y="16432"/>
                  <a:pt x="3447" y="16446"/>
                </a:cubicBezTo>
                <a:cubicBezTo>
                  <a:pt x="3457" y="16516"/>
                  <a:pt x="2772" y="16277"/>
                  <a:pt x="3005" y="16478"/>
                </a:cubicBezTo>
                <a:cubicBezTo>
                  <a:pt x="3153" y="16585"/>
                  <a:pt x="2910" y="16482"/>
                  <a:pt x="2862" y="16497"/>
                </a:cubicBezTo>
                <a:cubicBezTo>
                  <a:pt x="2862" y="16497"/>
                  <a:pt x="2824" y="16599"/>
                  <a:pt x="2724" y="16560"/>
                </a:cubicBezTo>
                <a:cubicBezTo>
                  <a:pt x="2532" y="16470"/>
                  <a:pt x="2703" y="16672"/>
                  <a:pt x="2724" y="16685"/>
                </a:cubicBezTo>
                <a:cubicBezTo>
                  <a:pt x="2691" y="16688"/>
                  <a:pt x="2505" y="16556"/>
                  <a:pt x="2457" y="16571"/>
                </a:cubicBezTo>
                <a:cubicBezTo>
                  <a:pt x="2425" y="16572"/>
                  <a:pt x="2409" y="16686"/>
                  <a:pt x="2308" y="16690"/>
                </a:cubicBezTo>
                <a:cubicBezTo>
                  <a:pt x="2276" y="16692"/>
                  <a:pt x="2250" y="16636"/>
                  <a:pt x="2207" y="16652"/>
                </a:cubicBezTo>
                <a:cubicBezTo>
                  <a:pt x="2218" y="16638"/>
                  <a:pt x="2187" y="16680"/>
                  <a:pt x="2175" y="16696"/>
                </a:cubicBezTo>
                <a:cubicBezTo>
                  <a:pt x="2209" y="16692"/>
                  <a:pt x="2351" y="16716"/>
                  <a:pt x="2388" y="16798"/>
                </a:cubicBezTo>
                <a:cubicBezTo>
                  <a:pt x="2367" y="16748"/>
                  <a:pt x="2279" y="16749"/>
                  <a:pt x="2242" y="16751"/>
                </a:cubicBezTo>
                <a:cubicBezTo>
                  <a:pt x="2252" y="16760"/>
                  <a:pt x="2263" y="16793"/>
                  <a:pt x="2255" y="16804"/>
                </a:cubicBezTo>
                <a:cubicBezTo>
                  <a:pt x="2255" y="16804"/>
                  <a:pt x="2165" y="16751"/>
                  <a:pt x="2164" y="16794"/>
                </a:cubicBezTo>
                <a:cubicBezTo>
                  <a:pt x="2164" y="16794"/>
                  <a:pt x="2165" y="16794"/>
                  <a:pt x="2190" y="16809"/>
                </a:cubicBezTo>
                <a:cubicBezTo>
                  <a:pt x="2154" y="16808"/>
                  <a:pt x="2154" y="16808"/>
                  <a:pt x="2122" y="16809"/>
                </a:cubicBezTo>
                <a:cubicBezTo>
                  <a:pt x="1978" y="16788"/>
                  <a:pt x="2192" y="16890"/>
                  <a:pt x="2181" y="16947"/>
                </a:cubicBezTo>
                <a:cubicBezTo>
                  <a:pt x="2371" y="17038"/>
                  <a:pt x="2048" y="16952"/>
                  <a:pt x="2181" y="16947"/>
                </a:cubicBezTo>
                <a:cubicBezTo>
                  <a:pt x="2059" y="16895"/>
                  <a:pt x="1958" y="16816"/>
                  <a:pt x="1839" y="16850"/>
                </a:cubicBezTo>
                <a:cubicBezTo>
                  <a:pt x="1728" y="16868"/>
                  <a:pt x="1883" y="16876"/>
                  <a:pt x="1850" y="16920"/>
                </a:cubicBezTo>
                <a:cubicBezTo>
                  <a:pt x="1850" y="16920"/>
                  <a:pt x="1740" y="16936"/>
                  <a:pt x="1750" y="16922"/>
                </a:cubicBezTo>
                <a:cubicBezTo>
                  <a:pt x="1696" y="16954"/>
                  <a:pt x="1743" y="16981"/>
                  <a:pt x="1733" y="16995"/>
                </a:cubicBezTo>
                <a:cubicBezTo>
                  <a:pt x="1697" y="16994"/>
                  <a:pt x="1664" y="16955"/>
                  <a:pt x="1654" y="16969"/>
                </a:cubicBezTo>
                <a:cubicBezTo>
                  <a:pt x="1599" y="17000"/>
                  <a:pt x="1644" y="17067"/>
                  <a:pt x="1610" y="17070"/>
                </a:cubicBezTo>
                <a:cubicBezTo>
                  <a:pt x="1578" y="17072"/>
                  <a:pt x="1510" y="16947"/>
                  <a:pt x="1488" y="17019"/>
                </a:cubicBezTo>
                <a:cubicBezTo>
                  <a:pt x="1468" y="17047"/>
                  <a:pt x="1648" y="17193"/>
                  <a:pt x="1604" y="17211"/>
                </a:cubicBezTo>
                <a:cubicBezTo>
                  <a:pt x="1604" y="17211"/>
                  <a:pt x="1359" y="17067"/>
                  <a:pt x="1324" y="17066"/>
                </a:cubicBezTo>
                <a:cubicBezTo>
                  <a:pt x="1292" y="17068"/>
                  <a:pt x="1185" y="17255"/>
                  <a:pt x="1210" y="17270"/>
                </a:cubicBezTo>
                <a:cubicBezTo>
                  <a:pt x="1233" y="17323"/>
                  <a:pt x="1365" y="17318"/>
                  <a:pt x="1397" y="17400"/>
                </a:cubicBezTo>
                <a:cubicBezTo>
                  <a:pt x="1430" y="17356"/>
                  <a:pt x="1477" y="17467"/>
                  <a:pt x="1397" y="17400"/>
                </a:cubicBezTo>
                <a:cubicBezTo>
                  <a:pt x="1401" y="17486"/>
                  <a:pt x="1323" y="17377"/>
                  <a:pt x="1279" y="17351"/>
                </a:cubicBezTo>
                <a:cubicBezTo>
                  <a:pt x="1190" y="17298"/>
                  <a:pt x="1069" y="17371"/>
                  <a:pt x="1079" y="17357"/>
                </a:cubicBezTo>
                <a:cubicBezTo>
                  <a:pt x="1090" y="17384"/>
                  <a:pt x="1291" y="17461"/>
                  <a:pt x="1360" y="17542"/>
                </a:cubicBezTo>
                <a:cubicBezTo>
                  <a:pt x="1121" y="17342"/>
                  <a:pt x="1657" y="17657"/>
                  <a:pt x="1360" y="17542"/>
                </a:cubicBezTo>
                <a:cubicBezTo>
                  <a:pt x="1370" y="17612"/>
                  <a:pt x="1036" y="17332"/>
                  <a:pt x="992" y="17349"/>
                </a:cubicBezTo>
                <a:cubicBezTo>
                  <a:pt x="914" y="17364"/>
                  <a:pt x="1073" y="17581"/>
                  <a:pt x="1039" y="17585"/>
                </a:cubicBezTo>
                <a:cubicBezTo>
                  <a:pt x="965" y="17602"/>
                  <a:pt x="828" y="17397"/>
                  <a:pt x="786" y="17412"/>
                </a:cubicBezTo>
                <a:cubicBezTo>
                  <a:pt x="749" y="17414"/>
                  <a:pt x="717" y="17416"/>
                  <a:pt x="717" y="17416"/>
                </a:cubicBezTo>
                <a:cubicBezTo>
                  <a:pt x="738" y="17428"/>
                  <a:pt x="807" y="17425"/>
                  <a:pt x="849" y="17494"/>
                </a:cubicBezTo>
                <a:cubicBezTo>
                  <a:pt x="849" y="17494"/>
                  <a:pt x="864" y="17606"/>
                  <a:pt x="875" y="17632"/>
                </a:cubicBezTo>
                <a:cubicBezTo>
                  <a:pt x="923" y="17701"/>
                  <a:pt x="1045" y="17752"/>
                  <a:pt x="969" y="17771"/>
                </a:cubicBezTo>
                <a:cubicBezTo>
                  <a:pt x="858" y="17789"/>
                  <a:pt x="1002" y="17727"/>
                  <a:pt x="822" y="17705"/>
                </a:cubicBezTo>
                <a:cubicBezTo>
                  <a:pt x="854" y="17704"/>
                  <a:pt x="849" y="17760"/>
                  <a:pt x="849" y="17760"/>
                </a:cubicBezTo>
                <a:cubicBezTo>
                  <a:pt x="768" y="17737"/>
                  <a:pt x="790" y="17706"/>
                  <a:pt x="758" y="17667"/>
                </a:cubicBezTo>
                <a:cubicBezTo>
                  <a:pt x="769" y="17694"/>
                  <a:pt x="679" y="17641"/>
                  <a:pt x="689" y="17627"/>
                </a:cubicBezTo>
                <a:cubicBezTo>
                  <a:pt x="647" y="17642"/>
                  <a:pt x="535" y="17661"/>
                  <a:pt x="525" y="17675"/>
                </a:cubicBezTo>
                <a:cubicBezTo>
                  <a:pt x="513" y="17691"/>
                  <a:pt x="572" y="17702"/>
                  <a:pt x="582" y="17772"/>
                </a:cubicBezTo>
                <a:cubicBezTo>
                  <a:pt x="583" y="17812"/>
                  <a:pt x="551" y="17857"/>
                  <a:pt x="608" y="17911"/>
                </a:cubicBezTo>
                <a:cubicBezTo>
                  <a:pt x="597" y="17884"/>
                  <a:pt x="843" y="18068"/>
                  <a:pt x="745" y="18075"/>
                </a:cubicBezTo>
                <a:cubicBezTo>
                  <a:pt x="657" y="18063"/>
                  <a:pt x="385" y="17780"/>
                  <a:pt x="354" y="17781"/>
                </a:cubicBezTo>
                <a:cubicBezTo>
                  <a:pt x="322" y="17782"/>
                  <a:pt x="332" y="17936"/>
                  <a:pt x="380" y="18004"/>
                </a:cubicBezTo>
                <a:cubicBezTo>
                  <a:pt x="368" y="17978"/>
                  <a:pt x="544" y="18040"/>
                  <a:pt x="480" y="18043"/>
                </a:cubicBezTo>
                <a:cubicBezTo>
                  <a:pt x="400" y="18060"/>
                  <a:pt x="343" y="17963"/>
                  <a:pt x="267" y="17982"/>
                </a:cubicBezTo>
                <a:cubicBezTo>
                  <a:pt x="267" y="17982"/>
                  <a:pt x="301" y="18021"/>
                  <a:pt x="326" y="18036"/>
                </a:cubicBezTo>
                <a:cubicBezTo>
                  <a:pt x="301" y="18021"/>
                  <a:pt x="183" y="18055"/>
                  <a:pt x="205" y="18109"/>
                </a:cubicBezTo>
                <a:cubicBezTo>
                  <a:pt x="241" y="18193"/>
                  <a:pt x="262" y="18122"/>
                  <a:pt x="337" y="18146"/>
                </a:cubicBezTo>
                <a:cubicBezTo>
                  <a:pt x="316" y="18133"/>
                  <a:pt x="353" y="18216"/>
                  <a:pt x="384" y="18258"/>
                </a:cubicBezTo>
                <a:cubicBezTo>
                  <a:pt x="316" y="18217"/>
                  <a:pt x="229" y="18167"/>
                  <a:pt x="209" y="18195"/>
                </a:cubicBezTo>
                <a:cubicBezTo>
                  <a:pt x="151" y="18224"/>
                  <a:pt x="417" y="18296"/>
                  <a:pt x="384" y="18341"/>
                </a:cubicBezTo>
                <a:cubicBezTo>
                  <a:pt x="374" y="18355"/>
                  <a:pt x="219" y="18264"/>
                  <a:pt x="252" y="18304"/>
                </a:cubicBezTo>
                <a:cubicBezTo>
                  <a:pt x="310" y="18358"/>
                  <a:pt x="633" y="18527"/>
                  <a:pt x="688" y="18496"/>
                </a:cubicBezTo>
                <a:cubicBezTo>
                  <a:pt x="654" y="18499"/>
                  <a:pt x="533" y="18405"/>
                  <a:pt x="553" y="18377"/>
                </a:cubicBezTo>
                <a:cubicBezTo>
                  <a:pt x="553" y="18377"/>
                  <a:pt x="915" y="18446"/>
                  <a:pt x="984" y="18443"/>
                </a:cubicBezTo>
                <a:cubicBezTo>
                  <a:pt x="949" y="18442"/>
                  <a:pt x="926" y="18389"/>
                  <a:pt x="958" y="18387"/>
                </a:cubicBezTo>
                <a:cubicBezTo>
                  <a:pt x="1012" y="18356"/>
                  <a:pt x="1074" y="18495"/>
                  <a:pt x="1070" y="18409"/>
                </a:cubicBezTo>
                <a:cubicBezTo>
                  <a:pt x="1059" y="18383"/>
                  <a:pt x="947" y="18360"/>
                  <a:pt x="959" y="18344"/>
                </a:cubicBezTo>
                <a:cubicBezTo>
                  <a:pt x="937" y="18331"/>
                  <a:pt x="990" y="18302"/>
                  <a:pt x="990" y="18302"/>
                </a:cubicBezTo>
                <a:cubicBezTo>
                  <a:pt x="957" y="18263"/>
                  <a:pt x="932" y="18248"/>
                  <a:pt x="910" y="18235"/>
                </a:cubicBezTo>
                <a:cubicBezTo>
                  <a:pt x="932" y="18248"/>
                  <a:pt x="969" y="18246"/>
                  <a:pt x="991" y="18259"/>
                </a:cubicBezTo>
                <a:cubicBezTo>
                  <a:pt x="1022" y="18257"/>
                  <a:pt x="1076" y="18269"/>
                  <a:pt x="1087" y="18255"/>
                </a:cubicBezTo>
                <a:cubicBezTo>
                  <a:pt x="1087" y="18212"/>
                  <a:pt x="867" y="18210"/>
                  <a:pt x="878" y="18153"/>
                </a:cubicBezTo>
                <a:cubicBezTo>
                  <a:pt x="863" y="18124"/>
                  <a:pt x="1109" y="18225"/>
                  <a:pt x="1166" y="18238"/>
                </a:cubicBezTo>
                <a:cubicBezTo>
                  <a:pt x="1198" y="18237"/>
                  <a:pt x="1341" y="18217"/>
                  <a:pt x="1341" y="18217"/>
                </a:cubicBezTo>
                <a:cubicBezTo>
                  <a:pt x="1351" y="18203"/>
                  <a:pt x="1341" y="18133"/>
                  <a:pt x="1426" y="18143"/>
                </a:cubicBezTo>
                <a:cubicBezTo>
                  <a:pt x="1492" y="18138"/>
                  <a:pt x="1660" y="18218"/>
                  <a:pt x="1846" y="18266"/>
                </a:cubicBezTo>
                <a:cubicBezTo>
                  <a:pt x="2202" y="18349"/>
                  <a:pt x="2666" y="18497"/>
                  <a:pt x="3079" y="18636"/>
                </a:cubicBezTo>
                <a:cubicBezTo>
                  <a:pt x="3610" y="18824"/>
                  <a:pt x="4238" y="19005"/>
                  <a:pt x="4736" y="19154"/>
                </a:cubicBezTo>
                <a:cubicBezTo>
                  <a:pt x="6432" y="19672"/>
                  <a:pt x="8669" y="20280"/>
                  <a:pt x="10459" y="20753"/>
                </a:cubicBezTo>
                <a:cubicBezTo>
                  <a:pt x="10948" y="20872"/>
                  <a:pt x="11399" y="20994"/>
                  <a:pt x="11888" y="21114"/>
                </a:cubicBezTo>
                <a:cubicBezTo>
                  <a:pt x="12052" y="21150"/>
                  <a:pt x="12206" y="21157"/>
                  <a:pt x="12340" y="21192"/>
                </a:cubicBezTo>
                <a:cubicBezTo>
                  <a:pt x="12541" y="21269"/>
                  <a:pt x="12653" y="21376"/>
                  <a:pt x="12784" y="21373"/>
                </a:cubicBezTo>
                <a:cubicBezTo>
                  <a:pt x="12784" y="21373"/>
                  <a:pt x="12773" y="21346"/>
                  <a:pt x="12795" y="21359"/>
                </a:cubicBezTo>
                <a:cubicBezTo>
                  <a:pt x="12850" y="21368"/>
                  <a:pt x="12982" y="21489"/>
                  <a:pt x="13051" y="21486"/>
                </a:cubicBezTo>
                <a:cubicBezTo>
                  <a:pt x="13083" y="21485"/>
                  <a:pt x="13036" y="21417"/>
                  <a:pt x="13083" y="21401"/>
                </a:cubicBezTo>
                <a:cubicBezTo>
                  <a:pt x="13071" y="21417"/>
                  <a:pt x="13236" y="21410"/>
                  <a:pt x="13270" y="21407"/>
                </a:cubicBezTo>
                <a:cubicBezTo>
                  <a:pt x="13545" y="21425"/>
                  <a:pt x="14054" y="21600"/>
                  <a:pt x="14151" y="21553"/>
                </a:cubicBezTo>
                <a:cubicBezTo>
                  <a:pt x="13986" y="21476"/>
                  <a:pt x="13922" y="21522"/>
                  <a:pt x="13786" y="21482"/>
                </a:cubicBezTo>
                <a:cubicBezTo>
                  <a:pt x="13732" y="21471"/>
                  <a:pt x="13630" y="21434"/>
                  <a:pt x="13642" y="21418"/>
                </a:cubicBezTo>
                <a:cubicBezTo>
                  <a:pt x="13630" y="21434"/>
                  <a:pt x="13774" y="21331"/>
                  <a:pt x="13774" y="21331"/>
                </a:cubicBezTo>
                <a:cubicBezTo>
                  <a:pt x="13860" y="21298"/>
                  <a:pt x="14295" y="21491"/>
                  <a:pt x="14248" y="21339"/>
                </a:cubicBezTo>
                <a:cubicBezTo>
                  <a:pt x="14259" y="21365"/>
                  <a:pt x="14135" y="21316"/>
                  <a:pt x="14179" y="21298"/>
                </a:cubicBezTo>
                <a:cubicBezTo>
                  <a:pt x="14236" y="21312"/>
                  <a:pt x="14379" y="21376"/>
                  <a:pt x="14455" y="21357"/>
                </a:cubicBezTo>
                <a:cubicBezTo>
                  <a:pt x="14544" y="21369"/>
                  <a:pt x="14562" y="21296"/>
                  <a:pt x="14630" y="21296"/>
                </a:cubicBezTo>
                <a:cubicBezTo>
                  <a:pt x="14663" y="21292"/>
                  <a:pt x="14940" y="21350"/>
                  <a:pt x="14917" y="21297"/>
                </a:cubicBezTo>
                <a:cubicBezTo>
                  <a:pt x="14916" y="21256"/>
                  <a:pt x="14684" y="21264"/>
                  <a:pt x="14662" y="21211"/>
                </a:cubicBezTo>
                <a:cubicBezTo>
                  <a:pt x="14669" y="21152"/>
                  <a:pt x="14785" y="21259"/>
                  <a:pt x="14791" y="21203"/>
                </a:cubicBezTo>
                <a:cubicBezTo>
                  <a:pt x="14769" y="21190"/>
                  <a:pt x="14726" y="21165"/>
                  <a:pt x="14736" y="21151"/>
                </a:cubicBezTo>
                <a:cubicBezTo>
                  <a:pt x="14831" y="21095"/>
                  <a:pt x="15014" y="21189"/>
                  <a:pt x="15133" y="21174"/>
                </a:cubicBezTo>
                <a:lnTo>
                  <a:pt x="15166" y="21164"/>
                </a:lnTo>
                <a:lnTo>
                  <a:pt x="15159" y="21160"/>
                </a:lnTo>
                <a:cubicBezTo>
                  <a:pt x="15137" y="21141"/>
                  <a:pt x="15112" y="21075"/>
                  <a:pt x="15120" y="21065"/>
                </a:cubicBezTo>
                <a:cubicBezTo>
                  <a:pt x="15132" y="21048"/>
                  <a:pt x="15274" y="21072"/>
                  <a:pt x="15328" y="21040"/>
                </a:cubicBezTo>
                <a:cubicBezTo>
                  <a:pt x="15360" y="21039"/>
                  <a:pt x="15381" y="21011"/>
                  <a:pt x="15349" y="21012"/>
                </a:cubicBezTo>
                <a:cubicBezTo>
                  <a:pt x="15436" y="20979"/>
                  <a:pt x="15402" y="20940"/>
                  <a:pt x="15477" y="20880"/>
                </a:cubicBezTo>
                <a:cubicBezTo>
                  <a:pt x="15392" y="20870"/>
                  <a:pt x="15410" y="20797"/>
                  <a:pt x="15488" y="20866"/>
                </a:cubicBezTo>
                <a:cubicBezTo>
                  <a:pt x="15500" y="20850"/>
                  <a:pt x="15521" y="20863"/>
                  <a:pt x="15546" y="20877"/>
                </a:cubicBezTo>
                <a:cubicBezTo>
                  <a:pt x="15557" y="20863"/>
                  <a:pt x="15579" y="20876"/>
                  <a:pt x="15568" y="20890"/>
                </a:cubicBezTo>
                <a:cubicBezTo>
                  <a:pt x="15611" y="20875"/>
                  <a:pt x="15679" y="20915"/>
                  <a:pt x="15743" y="20912"/>
                </a:cubicBezTo>
                <a:cubicBezTo>
                  <a:pt x="15776" y="20908"/>
                  <a:pt x="15775" y="20867"/>
                  <a:pt x="15775" y="20867"/>
                </a:cubicBezTo>
                <a:lnTo>
                  <a:pt x="15818" y="20893"/>
                </a:lnTo>
                <a:cubicBezTo>
                  <a:pt x="15940" y="20861"/>
                  <a:pt x="15796" y="20840"/>
                  <a:pt x="15818" y="20809"/>
                </a:cubicBezTo>
                <a:cubicBezTo>
                  <a:pt x="15872" y="20737"/>
                  <a:pt x="15982" y="20846"/>
                  <a:pt x="15993" y="20789"/>
                </a:cubicBezTo>
                <a:cubicBezTo>
                  <a:pt x="16026" y="20744"/>
                  <a:pt x="15850" y="20767"/>
                  <a:pt x="15849" y="20683"/>
                </a:cubicBezTo>
                <a:cubicBezTo>
                  <a:pt x="15860" y="20669"/>
                  <a:pt x="16025" y="20703"/>
                  <a:pt x="15999" y="20648"/>
                </a:cubicBezTo>
                <a:cubicBezTo>
                  <a:pt x="15989" y="20578"/>
                  <a:pt x="16100" y="20644"/>
                  <a:pt x="16155" y="20612"/>
                </a:cubicBezTo>
                <a:cubicBezTo>
                  <a:pt x="16142" y="20628"/>
                  <a:pt x="16100" y="20560"/>
                  <a:pt x="16111" y="20546"/>
                </a:cubicBezTo>
                <a:cubicBezTo>
                  <a:pt x="16175" y="20500"/>
                  <a:pt x="16254" y="20610"/>
                  <a:pt x="16383" y="20562"/>
                </a:cubicBezTo>
                <a:cubicBezTo>
                  <a:pt x="16383" y="20562"/>
                  <a:pt x="16424" y="20463"/>
                  <a:pt x="16436" y="20446"/>
                </a:cubicBezTo>
                <a:cubicBezTo>
                  <a:pt x="16547" y="20387"/>
                  <a:pt x="16583" y="20512"/>
                  <a:pt x="16600" y="20398"/>
                </a:cubicBezTo>
                <a:cubicBezTo>
                  <a:pt x="16611" y="20341"/>
                  <a:pt x="16526" y="20415"/>
                  <a:pt x="16468" y="20361"/>
                </a:cubicBezTo>
                <a:cubicBezTo>
                  <a:pt x="16468" y="20361"/>
                  <a:pt x="16499" y="20319"/>
                  <a:pt x="16511" y="20303"/>
                </a:cubicBezTo>
                <a:cubicBezTo>
                  <a:pt x="16500" y="20276"/>
                  <a:pt x="16398" y="20156"/>
                  <a:pt x="16564" y="20190"/>
                </a:cubicBezTo>
                <a:lnTo>
                  <a:pt x="16787" y="20237"/>
                </a:lnTo>
                <a:cubicBezTo>
                  <a:pt x="16861" y="20220"/>
                  <a:pt x="16771" y="20168"/>
                  <a:pt x="16872" y="20163"/>
                </a:cubicBezTo>
                <a:cubicBezTo>
                  <a:pt x="16894" y="20176"/>
                  <a:pt x="16905" y="20202"/>
                  <a:pt x="16937" y="20201"/>
                </a:cubicBezTo>
                <a:cubicBezTo>
                  <a:pt x="16969" y="20200"/>
                  <a:pt x="17069" y="20196"/>
                  <a:pt x="17080" y="20182"/>
                </a:cubicBezTo>
                <a:cubicBezTo>
                  <a:pt x="17069" y="20196"/>
                  <a:pt x="16990" y="20129"/>
                  <a:pt x="16990" y="20129"/>
                </a:cubicBezTo>
                <a:cubicBezTo>
                  <a:pt x="17055" y="20084"/>
                  <a:pt x="17122" y="20166"/>
                  <a:pt x="17144" y="20095"/>
                </a:cubicBezTo>
                <a:cubicBezTo>
                  <a:pt x="17165" y="20024"/>
                  <a:pt x="16999" y="19990"/>
                  <a:pt x="17042" y="19932"/>
                </a:cubicBezTo>
                <a:cubicBezTo>
                  <a:pt x="17053" y="19918"/>
                  <a:pt x="17288" y="20033"/>
                  <a:pt x="17087" y="19914"/>
                </a:cubicBezTo>
                <a:cubicBezTo>
                  <a:pt x="16916" y="19838"/>
                  <a:pt x="17193" y="19897"/>
                  <a:pt x="17150" y="19872"/>
                </a:cubicBezTo>
                <a:cubicBezTo>
                  <a:pt x="17230" y="19895"/>
                  <a:pt x="17150" y="19912"/>
                  <a:pt x="17283" y="19906"/>
                </a:cubicBezTo>
                <a:cubicBezTo>
                  <a:pt x="17337" y="19918"/>
                  <a:pt x="17282" y="19866"/>
                  <a:pt x="17314" y="19865"/>
                </a:cubicBezTo>
                <a:cubicBezTo>
                  <a:pt x="17314" y="19865"/>
                  <a:pt x="17382" y="19904"/>
                  <a:pt x="17393" y="19890"/>
                </a:cubicBezTo>
                <a:cubicBezTo>
                  <a:pt x="17436" y="19873"/>
                  <a:pt x="17411" y="19817"/>
                  <a:pt x="17501" y="19827"/>
                </a:cubicBezTo>
                <a:cubicBezTo>
                  <a:pt x="17634" y="19821"/>
                  <a:pt x="17712" y="19891"/>
                  <a:pt x="17665" y="19780"/>
                </a:cubicBezTo>
                <a:cubicBezTo>
                  <a:pt x="17618" y="19668"/>
                  <a:pt x="17719" y="19791"/>
                  <a:pt x="17777" y="19761"/>
                </a:cubicBezTo>
                <a:cubicBezTo>
                  <a:pt x="17884" y="19700"/>
                  <a:pt x="17798" y="19733"/>
                  <a:pt x="17629" y="19654"/>
                </a:cubicBezTo>
                <a:cubicBezTo>
                  <a:pt x="17586" y="19712"/>
                  <a:pt x="17539" y="19601"/>
                  <a:pt x="17629" y="19654"/>
                </a:cubicBezTo>
                <a:cubicBezTo>
                  <a:pt x="17708" y="19680"/>
                  <a:pt x="17640" y="19597"/>
                  <a:pt x="17725" y="19607"/>
                </a:cubicBezTo>
                <a:cubicBezTo>
                  <a:pt x="17735" y="19593"/>
                  <a:pt x="17815" y="19660"/>
                  <a:pt x="17840" y="19675"/>
                </a:cubicBezTo>
                <a:cubicBezTo>
                  <a:pt x="17915" y="19699"/>
                  <a:pt x="18070" y="19706"/>
                  <a:pt x="18114" y="19688"/>
                </a:cubicBezTo>
                <a:cubicBezTo>
                  <a:pt x="18081" y="19692"/>
                  <a:pt x="18059" y="19637"/>
                  <a:pt x="18070" y="19623"/>
                </a:cubicBezTo>
                <a:cubicBezTo>
                  <a:pt x="18134" y="19577"/>
                  <a:pt x="18177" y="19645"/>
                  <a:pt x="18166" y="19534"/>
                </a:cubicBezTo>
                <a:cubicBezTo>
                  <a:pt x="18140" y="19395"/>
                  <a:pt x="18411" y="19635"/>
                  <a:pt x="18384" y="19456"/>
                </a:cubicBezTo>
                <a:cubicBezTo>
                  <a:pt x="18348" y="19330"/>
                  <a:pt x="18460" y="19477"/>
                  <a:pt x="18512" y="19407"/>
                </a:cubicBezTo>
                <a:cubicBezTo>
                  <a:pt x="18512" y="19407"/>
                  <a:pt x="18448" y="19369"/>
                  <a:pt x="18413" y="19325"/>
                </a:cubicBezTo>
                <a:cubicBezTo>
                  <a:pt x="18438" y="19340"/>
                  <a:pt x="18479" y="19284"/>
                  <a:pt x="18479" y="19284"/>
                </a:cubicBezTo>
                <a:cubicBezTo>
                  <a:pt x="18513" y="19281"/>
                  <a:pt x="18570" y="19377"/>
                  <a:pt x="18667" y="19371"/>
                </a:cubicBezTo>
                <a:cubicBezTo>
                  <a:pt x="18713" y="19358"/>
                  <a:pt x="18624" y="19305"/>
                  <a:pt x="18666" y="19290"/>
                </a:cubicBezTo>
                <a:cubicBezTo>
                  <a:pt x="18678" y="19274"/>
                  <a:pt x="18799" y="19368"/>
                  <a:pt x="18820" y="19297"/>
                </a:cubicBezTo>
                <a:cubicBezTo>
                  <a:pt x="18821" y="19254"/>
                  <a:pt x="18656" y="19261"/>
                  <a:pt x="18641" y="19232"/>
                </a:cubicBezTo>
                <a:cubicBezTo>
                  <a:pt x="18666" y="19247"/>
                  <a:pt x="18748" y="19087"/>
                  <a:pt x="18573" y="19108"/>
                </a:cubicBezTo>
                <a:cubicBezTo>
                  <a:pt x="18497" y="19127"/>
                  <a:pt x="18474" y="19074"/>
                  <a:pt x="18604" y="19066"/>
                </a:cubicBezTo>
                <a:cubicBezTo>
                  <a:pt x="18673" y="19063"/>
                  <a:pt x="18715" y="19131"/>
                  <a:pt x="18705" y="19062"/>
                </a:cubicBezTo>
                <a:cubicBezTo>
                  <a:pt x="18693" y="18994"/>
                  <a:pt x="18486" y="19057"/>
                  <a:pt x="18417" y="18977"/>
                </a:cubicBezTo>
                <a:cubicBezTo>
                  <a:pt x="18396" y="18964"/>
                  <a:pt x="18481" y="18890"/>
                  <a:pt x="18513" y="18889"/>
                </a:cubicBezTo>
                <a:cubicBezTo>
                  <a:pt x="18470" y="18864"/>
                  <a:pt x="18344" y="18726"/>
                  <a:pt x="18344" y="18726"/>
                </a:cubicBezTo>
                <a:cubicBezTo>
                  <a:pt x="18344" y="18726"/>
                  <a:pt x="18377" y="18725"/>
                  <a:pt x="18387" y="18711"/>
                </a:cubicBezTo>
                <a:cubicBezTo>
                  <a:pt x="18387" y="18711"/>
                  <a:pt x="18312" y="18687"/>
                  <a:pt x="18322" y="18673"/>
                </a:cubicBezTo>
                <a:cubicBezTo>
                  <a:pt x="18312" y="18644"/>
                  <a:pt x="18343" y="18602"/>
                  <a:pt x="18307" y="18561"/>
                </a:cubicBezTo>
                <a:cubicBezTo>
                  <a:pt x="18265" y="18492"/>
                  <a:pt x="18075" y="18400"/>
                  <a:pt x="18032" y="18375"/>
                </a:cubicBezTo>
                <a:cubicBezTo>
                  <a:pt x="18006" y="18360"/>
                  <a:pt x="17952" y="18308"/>
                  <a:pt x="17984" y="18307"/>
                </a:cubicBezTo>
                <a:cubicBezTo>
                  <a:pt x="18016" y="18305"/>
                  <a:pt x="18197" y="18452"/>
                  <a:pt x="18318" y="18503"/>
                </a:cubicBezTo>
                <a:cubicBezTo>
                  <a:pt x="18286" y="18464"/>
                  <a:pt x="18303" y="18391"/>
                  <a:pt x="18303" y="18391"/>
                </a:cubicBezTo>
                <a:cubicBezTo>
                  <a:pt x="18248" y="18339"/>
                  <a:pt x="18116" y="18344"/>
                  <a:pt x="18181" y="18299"/>
                </a:cubicBezTo>
                <a:cubicBezTo>
                  <a:pt x="17905" y="18281"/>
                  <a:pt x="17655" y="17970"/>
                  <a:pt x="17347" y="17870"/>
                </a:cubicBezTo>
                <a:cubicBezTo>
                  <a:pt x="17267" y="17846"/>
                  <a:pt x="17936" y="18238"/>
                  <a:pt x="17926" y="18253"/>
                </a:cubicBezTo>
                <a:cubicBezTo>
                  <a:pt x="17926" y="18253"/>
                  <a:pt x="17848" y="18192"/>
                  <a:pt x="17825" y="18215"/>
                </a:cubicBezTo>
                <a:lnTo>
                  <a:pt x="17820" y="18226"/>
                </a:lnTo>
                <a:lnTo>
                  <a:pt x="17832" y="18232"/>
                </a:lnTo>
                <a:cubicBezTo>
                  <a:pt x="17864" y="18254"/>
                  <a:pt x="17941" y="18322"/>
                  <a:pt x="17941" y="18322"/>
                </a:cubicBezTo>
                <a:cubicBezTo>
                  <a:pt x="17929" y="18339"/>
                  <a:pt x="17362" y="17982"/>
                  <a:pt x="17415" y="18036"/>
                </a:cubicBezTo>
                <a:cubicBezTo>
                  <a:pt x="17452" y="18078"/>
                  <a:pt x="17920" y="18310"/>
                  <a:pt x="17994" y="18377"/>
                </a:cubicBezTo>
                <a:lnTo>
                  <a:pt x="18063" y="18457"/>
                </a:lnTo>
                <a:cubicBezTo>
                  <a:pt x="18032" y="18459"/>
                  <a:pt x="17171" y="17934"/>
                  <a:pt x="16862" y="17752"/>
                </a:cubicBezTo>
                <a:cubicBezTo>
                  <a:pt x="16481" y="17528"/>
                  <a:pt x="15892" y="17202"/>
                  <a:pt x="15679" y="17057"/>
                </a:cubicBezTo>
                <a:cubicBezTo>
                  <a:pt x="14105" y="16068"/>
                  <a:pt x="12108" y="14751"/>
                  <a:pt x="11111" y="13978"/>
                </a:cubicBezTo>
                <a:cubicBezTo>
                  <a:pt x="11047" y="13940"/>
                  <a:pt x="10891" y="13893"/>
                  <a:pt x="10844" y="13782"/>
                </a:cubicBezTo>
                <a:cubicBezTo>
                  <a:pt x="10866" y="13794"/>
                  <a:pt x="10887" y="13723"/>
                  <a:pt x="10897" y="13709"/>
                </a:cubicBezTo>
                <a:cubicBezTo>
                  <a:pt x="10919" y="13722"/>
                  <a:pt x="11010" y="13732"/>
                  <a:pt x="10920" y="13679"/>
                </a:cubicBezTo>
                <a:cubicBezTo>
                  <a:pt x="12598" y="13962"/>
                  <a:pt x="14065" y="14222"/>
                  <a:pt x="15448" y="14080"/>
                </a:cubicBezTo>
                <a:cubicBezTo>
                  <a:pt x="15996" y="14028"/>
                  <a:pt x="16358" y="13929"/>
                  <a:pt x="16780" y="13658"/>
                </a:cubicBezTo>
                <a:cubicBezTo>
                  <a:pt x="16900" y="13585"/>
                  <a:pt x="17019" y="13508"/>
                  <a:pt x="17147" y="13419"/>
                </a:cubicBezTo>
                <a:cubicBezTo>
                  <a:pt x="17311" y="13328"/>
                  <a:pt x="17519" y="13263"/>
                  <a:pt x="17669" y="13143"/>
                </a:cubicBezTo>
                <a:cubicBezTo>
                  <a:pt x="17690" y="13115"/>
                  <a:pt x="17713" y="13085"/>
                  <a:pt x="17734" y="13057"/>
                </a:cubicBezTo>
                <a:cubicBezTo>
                  <a:pt x="17896" y="12928"/>
                  <a:pt x="18093" y="12877"/>
                  <a:pt x="18285" y="12742"/>
                </a:cubicBezTo>
                <a:cubicBezTo>
                  <a:pt x="18339" y="12710"/>
                  <a:pt x="18359" y="12642"/>
                  <a:pt x="18424" y="12596"/>
                </a:cubicBezTo>
                <a:cubicBezTo>
                  <a:pt x="18556" y="12507"/>
                  <a:pt x="18821" y="12498"/>
                  <a:pt x="18882" y="12366"/>
                </a:cubicBezTo>
                <a:cubicBezTo>
                  <a:pt x="18893" y="12309"/>
                  <a:pt x="18807" y="12343"/>
                  <a:pt x="18882" y="12283"/>
                </a:cubicBezTo>
                <a:cubicBezTo>
                  <a:pt x="18882" y="12283"/>
                  <a:pt x="18892" y="12353"/>
                  <a:pt x="18929" y="12351"/>
                </a:cubicBezTo>
                <a:cubicBezTo>
                  <a:pt x="19003" y="12334"/>
                  <a:pt x="19074" y="12064"/>
                  <a:pt x="19181" y="11960"/>
                </a:cubicBezTo>
                <a:cubicBezTo>
                  <a:pt x="19202" y="11932"/>
                  <a:pt x="19303" y="11928"/>
                  <a:pt x="19356" y="11899"/>
                </a:cubicBezTo>
                <a:cubicBezTo>
                  <a:pt x="19378" y="11868"/>
                  <a:pt x="19387" y="11813"/>
                  <a:pt x="19421" y="11810"/>
                </a:cubicBezTo>
                <a:cubicBezTo>
                  <a:pt x="19484" y="11766"/>
                  <a:pt x="19553" y="11764"/>
                  <a:pt x="19595" y="11749"/>
                </a:cubicBezTo>
                <a:cubicBezTo>
                  <a:pt x="19585" y="11763"/>
                  <a:pt x="19537" y="11694"/>
                  <a:pt x="19537" y="11694"/>
                </a:cubicBezTo>
                <a:cubicBezTo>
                  <a:pt x="19538" y="11654"/>
                  <a:pt x="19690" y="11635"/>
                  <a:pt x="19717" y="11655"/>
                </a:cubicBezTo>
                <a:cubicBezTo>
                  <a:pt x="19698" y="11664"/>
                  <a:pt x="19655" y="11744"/>
                  <a:pt x="19627" y="11747"/>
                </a:cubicBezTo>
                <a:cubicBezTo>
                  <a:pt x="19728" y="11743"/>
                  <a:pt x="19825" y="11612"/>
                  <a:pt x="19909" y="11582"/>
                </a:cubicBezTo>
                <a:cubicBezTo>
                  <a:pt x="20054" y="11519"/>
                  <a:pt x="20522" y="11443"/>
                  <a:pt x="20607" y="11285"/>
                </a:cubicBezTo>
                <a:cubicBezTo>
                  <a:pt x="20618" y="11271"/>
                  <a:pt x="20574" y="11246"/>
                  <a:pt x="20586" y="11229"/>
                </a:cubicBezTo>
                <a:cubicBezTo>
                  <a:pt x="20607" y="11201"/>
                  <a:pt x="20693" y="11168"/>
                  <a:pt x="20735" y="11153"/>
                </a:cubicBezTo>
                <a:cubicBezTo>
                  <a:pt x="20745" y="11139"/>
                  <a:pt x="20758" y="11123"/>
                  <a:pt x="20758" y="11123"/>
                </a:cubicBezTo>
                <a:cubicBezTo>
                  <a:pt x="20758" y="11123"/>
                  <a:pt x="20758" y="11123"/>
                  <a:pt x="20815" y="11136"/>
                </a:cubicBezTo>
                <a:cubicBezTo>
                  <a:pt x="21012" y="11128"/>
                  <a:pt x="21444" y="10800"/>
                  <a:pt x="21582" y="10530"/>
                </a:cubicBezTo>
                <a:cubicBezTo>
                  <a:pt x="21593" y="10494"/>
                  <a:pt x="21597" y="10445"/>
                  <a:pt x="21598" y="10389"/>
                </a:cubicBezTo>
                <a:cubicBezTo>
                  <a:pt x="21599" y="10332"/>
                  <a:pt x="21596" y="10269"/>
                  <a:pt x="21594" y="10206"/>
                </a:cubicBezTo>
                <a:cubicBezTo>
                  <a:pt x="21557" y="9913"/>
                  <a:pt x="21520" y="9747"/>
                  <a:pt x="21347" y="9458"/>
                </a:cubicBezTo>
                <a:cubicBezTo>
                  <a:pt x="21060" y="8938"/>
                  <a:pt x="20473" y="8302"/>
                  <a:pt x="19904" y="7781"/>
                </a:cubicBezTo>
                <a:cubicBezTo>
                  <a:pt x="19699" y="7577"/>
                  <a:pt x="19453" y="7392"/>
                  <a:pt x="19210" y="7205"/>
                </a:cubicBezTo>
                <a:cubicBezTo>
                  <a:pt x="18657" y="6780"/>
                  <a:pt x="18212" y="6392"/>
                  <a:pt x="17661" y="6008"/>
                </a:cubicBezTo>
                <a:cubicBezTo>
                  <a:pt x="17374" y="5796"/>
                  <a:pt x="17002" y="5517"/>
                  <a:pt x="16789" y="5372"/>
                </a:cubicBezTo>
                <a:cubicBezTo>
                  <a:pt x="16600" y="5237"/>
                  <a:pt x="16424" y="5134"/>
                  <a:pt x="16455" y="5092"/>
                </a:cubicBezTo>
                <a:cubicBezTo>
                  <a:pt x="16453" y="5047"/>
                  <a:pt x="16663" y="5111"/>
                  <a:pt x="16785" y="5078"/>
                </a:cubicBezTo>
                <a:cubicBezTo>
                  <a:pt x="16861" y="5059"/>
                  <a:pt x="16738" y="5051"/>
                  <a:pt x="16849" y="5032"/>
                </a:cubicBezTo>
                <a:cubicBezTo>
                  <a:pt x="17078" y="5023"/>
                  <a:pt x="17322" y="5083"/>
                  <a:pt x="17456" y="5034"/>
                </a:cubicBezTo>
                <a:cubicBezTo>
                  <a:pt x="17312" y="5013"/>
                  <a:pt x="16925" y="5014"/>
                  <a:pt x="17200" y="4991"/>
                </a:cubicBezTo>
                <a:cubicBezTo>
                  <a:pt x="17398" y="4980"/>
                  <a:pt x="17849" y="4977"/>
                  <a:pt x="18014" y="4971"/>
                </a:cubicBezTo>
                <a:cubicBezTo>
                  <a:pt x="18168" y="4978"/>
                  <a:pt x="18190" y="4990"/>
                  <a:pt x="18311" y="4958"/>
                </a:cubicBezTo>
                <a:cubicBezTo>
                  <a:pt x="18594" y="4833"/>
                  <a:pt x="17839" y="4991"/>
                  <a:pt x="17867" y="4821"/>
                </a:cubicBezTo>
                <a:cubicBezTo>
                  <a:pt x="17898" y="4779"/>
                  <a:pt x="18174" y="4837"/>
                  <a:pt x="18153" y="4781"/>
                </a:cubicBezTo>
                <a:cubicBezTo>
                  <a:pt x="18141" y="4714"/>
                  <a:pt x="17767" y="4782"/>
                  <a:pt x="17787" y="4713"/>
                </a:cubicBezTo>
                <a:cubicBezTo>
                  <a:pt x="17819" y="4668"/>
                  <a:pt x="18175" y="4710"/>
                  <a:pt x="18239" y="4708"/>
                </a:cubicBezTo>
                <a:cubicBezTo>
                  <a:pt x="18270" y="4706"/>
                  <a:pt x="18468" y="4655"/>
                  <a:pt x="18568" y="4653"/>
                </a:cubicBezTo>
                <a:cubicBezTo>
                  <a:pt x="18580" y="4637"/>
                  <a:pt x="18680" y="4675"/>
                  <a:pt x="18665" y="4647"/>
                </a:cubicBezTo>
                <a:cubicBezTo>
                  <a:pt x="18643" y="4593"/>
                  <a:pt x="18038" y="4630"/>
                  <a:pt x="18058" y="4518"/>
                </a:cubicBezTo>
                <a:cubicBezTo>
                  <a:pt x="18079" y="4490"/>
                  <a:pt x="18335" y="4493"/>
                  <a:pt x="18388" y="4504"/>
                </a:cubicBezTo>
                <a:cubicBezTo>
                  <a:pt x="18585" y="4496"/>
                  <a:pt x="18664" y="4480"/>
                  <a:pt x="18851" y="4485"/>
                </a:cubicBezTo>
                <a:cubicBezTo>
                  <a:pt x="19069" y="4490"/>
                  <a:pt x="18803" y="4417"/>
                  <a:pt x="18638" y="4424"/>
                </a:cubicBezTo>
                <a:cubicBezTo>
                  <a:pt x="18638" y="4424"/>
                  <a:pt x="18628" y="4438"/>
                  <a:pt x="18606" y="4425"/>
                </a:cubicBezTo>
                <a:cubicBezTo>
                  <a:pt x="18606" y="4425"/>
                  <a:pt x="18596" y="4439"/>
                  <a:pt x="18575" y="4427"/>
                </a:cubicBezTo>
                <a:cubicBezTo>
                  <a:pt x="18575" y="4427"/>
                  <a:pt x="18562" y="4443"/>
                  <a:pt x="18541" y="4430"/>
                </a:cubicBezTo>
                <a:cubicBezTo>
                  <a:pt x="18510" y="4472"/>
                  <a:pt x="18463" y="4361"/>
                  <a:pt x="18541" y="4430"/>
                </a:cubicBezTo>
                <a:cubicBezTo>
                  <a:pt x="18553" y="4414"/>
                  <a:pt x="18553" y="4414"/>
                  <a:pt x="18575" y="4427"/>
                </a:cubicBezTo>
                <a:cubicBezTo>
                  <a:pt x="18585" y="4413"/>
                  <a:pt x="18585" y="4413"/>
                  <a:pt x="18606" y="4425"/>
                </a:cubicBezTo>
                <a:cubicBezTo>
                  <a:pt x="18617" y="4411"/>
                  <a:pt x="18617" y="4411"/>
                  <a:pt x="18638" y="4424"/>
                </a:cubicBezTo>
                <a:cubicBezTo>
                  <a:pt x="18718" y="4407"/>
                  <a:pt x="18803" y="4417"/>
                  <a:pt x="18883" y="4400"/>
                </a:cubicBezTo>
                <a:cubicBezTo>
                  <a:pt x="18638" y="4340"/>
                  <a:pt x="18670" y="4339"/>
                  <a:pt x="18452" y="4335"/>
                </a:cubicBezTo>
                <a:cubicBezTo>
                  <a:pt x="18010" y="4326"/>
                  <a:pt x="18539" y="4301"/>
                  <a:pt x="18648" y="4286"/>
                </a:cubicBezTo>
                <a:cubicBezTo>
                  <a:pt x="18867" y="4247"/>
                  <a:pt x="18405" y="4223"/>
                  <a:pt x="18251" y="4216"/>
                </a:cubicBezTo>
                <a:cubicBezTo>
                  <a:pt x="18251" y="4216"/>
                  <a:pt x="17820" y="4234"/>
                  <a:pt x="17799" y="4178"/>
                </a:cubicBezTo>
                <a:cubicBezTo>
                  <a:pt x="17788" y="4152"/>
                  <a:pt x="18394" y="4197"/>
                  <a:pt x="18479" y="4207"/>
                </a:cubicBezTo>
                <a:cubicBezTo>
                  <a:pt x="18701" y="4213"/>
                  <a:pt x="18358" y="4155"/>
                  <a:pt x="18304" y="4144"/>
                </a:cubicBezTo>
                <a:cubicBezTo>
                  <a:pt x="18214" y="4134"/>
                  <a:pt x="18086" y="4139"/>
                  <a:pt x="18049" y="4098"/>
                </a:cubicBezTo>
                <a:cubicBezTo>
                  <a:pt x="18071" y="4110"/>
                  <a:pt x="18235" y="4063"/>
                  <a:pt x="18171" y="4066"/>
                </a:cubicBezTo>
                <a:cubicBezTo>
                  <a:pt x="18235" y="4063"/>
                  <a:pt x="18677" y="4071"/>
                  <a:pt x="18808" y="4068"/>
                </a:cubicBezTo>
                <a:cubicBezTo>
                  <a:pt x="18937" y="4060"/>
                  <a:pt x="18863" y="4037"/>
                  <a:pt x="18709" y="3987"/>
                </a:cubicBezTo>
                <a:cubicBezTo>
                  <a:pt x="18364" y="3888"/>
                  <a:pt x="17625" y="3849"/>
                  <a:pt x="17338" y="3804"/>
                </a:cubicBezTo>
                <a:cubicBezTo>
                  <a:pt x="16918" y="3724"/>
                  <a:pt x="17613" y="3738"/>
                  <a:pt x="17645" y="3737"/>
                </a:cubicBezTo>
                <a:cubicBezTo>
                  <a:pt x="17853" y="3755"/>
                  <a:pt x="17986" y="3793"/>
                  <a:pt x="18129" y="3773"/>
                </a:cubicBezTo>
                <a:cubicBezTo>
                  <a:pt x="17778" y="3691"/>
                  <a:pt x="18326" y="3722"/>
                  <a:pt x="18426" y="3720"/>
                </a:cubicBezTo>
                <a:cubicBezTo>
                  <a:pt x="18635" y="3736"/>
                  <a:pt x="18810" y="3759"/>
                  <a:pt x="18868" y="3729"/>
                </a:cubicBezTo>
                <a:cubicBezTo>
                  <a:pt x="18689" y="3664"/>
                  <a:pt x="18580" y="3727"/>
                  <a:pt x="18426" y="3677"/>
                </a:cubicBezTo>
                <a:cubicBezTo>
                  <a:pt x="18401" y="3662"/>
                  <a:pt x="18369" y="3623"/>
                  <a:pt x="18337" y="3624"/>
                </a:cubicBezTo>
                <a:cubicBezTo>
                  <a:pt x="18082" y="3578"/>
                  <a:pt x="17774" y="3605"/>
                  <a:pt x="17477" y="3574"/>
                </a:cubicBezTo>
                <a:cubicBezTo>
                  <a:pt x="17365" y="3552"/>
                  <a:pt x="17210" y="3545"/>
                  <a:pt x="17093" y="3536"/>
                </a:cubicBezTo>
                <a:cubicBezTo>
                  <a:pt x="16849" y="3476"/>
                  <a:pt x="17158" y="3490"/>
                  <a:pt x="17211" y="3502"/>
                </a:cubicBezTo>
                <a:cubicBezTo>
                  <a:pt x="17574" y="3527"/>
                  <a:pt x="17993" y="3566"/>
                  <a:pt x="18325" y="3597"/>
                </a:cubicBezTo>
                <a:cubicBezTo>
                  <a:pt x="18502" y="3617"/>
                  <a:pt x="18598" y="3654"/>
                  <a:pt x="18763" y="3647"/>
                </a:cubicBezTo>
                <a:cubicBezTo>
                  <a:pt x="18799" y="3648"/>
                  <a:pt x="18831" y="3604"/>
                  <a:pt x="18927" y="3600"/>
                </a:cubicBezTo>
                <a:cubicBezTo>
                  <a:pt x="18927" y="3600"/>
                  <a:pt x="19061" y="3635"/>
                  <a:pt x="19050" y="3608"/>
                </a:cubicBezTo>
                <a:cubicBezTo>
                  <a:pt x="19039" y="3581"/>
                  <a:pt x="18695" y="3524"/>
                  <a:pt x="18663" y="3525"/>
                </a:cubicBezTo>
                <a:cubicBezTo>
                  <a:pt x="18433" y="3494"/>
                  <a:pt x="18369" y="3539"/>
                  <a:pt x="18179" y="3447"/>
                </a:cubicBezTo>
                <a:cubicBezTo>
                  <a:pt x="18099" y="3464"/>
                  <a:pt x="17870" y="3474"/>
                  <a:pt x="17848" y="3421"/>
                </a:cubicBezTo>
                <a:cubicBezTo>
                  <a:pt x="17848" y="3421"/>
                  <a:pt x="18189" y="3433"/>
                  <a:pt x="18179" y="3447"/>
                </a:cubicBezTo>
                <a:cubicBezTo>
                  <a:pt x="18274" y="3443"/>
                  <a:pt x="18551" y="3459"/>
                  <a:pt x="18716" y="3452"/>
                </a:cubicBezTo>
                <a:cubicBezTo>
                  <a:pt x="18881" y="3445"/>
                  <a:pt x="18322" y="3428"/>
                  <a:pt x="18253" y="3388"/>
                </a:cubicBezTo>
                <a:cubicBezTo>
                  <a:pt x="18253" y="3388"/>
                  <a:pt x="18253" y="3347"/>
                  <a:pt x="18195" y="3334"/>
                </a:cubicBezTo>
                <a:cubicBezTo>
                  <a:pt x="18164" y="3335"/>
                  <a:pt x="18001" y="3387"/>
                  <a:pt x="17987" y="3315"/>
                </a:cubicBezTo>
                <a:cubicBezTo>
                  <a:pt x="18009" y="3244"/>
                  <a:pt x="18307" y="3316"/>
                  <a:pt x="18406" y="3314"/>
                </a:cubicBezTo>
                <a:cubicBezTo>
                  <a:pt x="18539" y="3308"/>
                  <a:pt x="18249" y="3261"/>
                  <a:pt x="18195" y="3250"/>
                </a:cubicBezTo>
                <a:cubicBezTo>
                  <a:pt x="18051" y="3229"/>
                  <a:pt x="17999" y="3258"/>
                  <a:pt x="17909" y="3205"/>
                </a:cubicBezTo>
                <a:cubicBezTo>
                  <a:pt x="17840" y="3165"/>
                  <a:pt x="17775" y="3170"/>
                  <a:pt x="17621" y="3163"/>
                </a:cubicBezTo>
                <a:cubicBezTo>
                  <a:pt x="17535" y="3153"/>
                  <a:pt x="17323" y="3132"/>
                  <a:pt x="17366" y="3117"/>
                </a:cubicBezTo>
                <a:cubicBezTo>
                  <a:pt x="17334" y="3118"/>
                  <a:pt x="17590" y="3121"/>
                  <a:pt x="17590" y="3121"/>
                </a:cubicBezTo>
                <a:cubicBezTo>
                  <a:pt x="17553" y="3080"/>
                  <a:pt x="16994" y="3062"/>
                  <a:pt x="16903" y="2969"/>
                </a:cubicBezTo>
                <a:cubicBezTo>
                  <a:pt x="16882" y="2956"/>
                  <a:pt x="16957" y="2937"/>
                  <a:pt x="16957" y="2937"/>
                </a:cubicBezTo>
                <a:cubicBezTo>
                  <a:pt x="16776" y="2875"/>
                  <a:pt x="16558" y="2870"/>
                  <a:pt x="16350" y="2852"/>
                </a:cubicBezTo>
                <a:cubicBezTo>
                  <a:pt x="15830" y="2774"/>
                  <a:pt x="15279" y="2697"/>
                  <a:pt x="14693" y="2584"/>
                </a:cubicBezTo>
                <a:cubicBezTo>
                  <a:pt x="14726" y="2580"/>
                  <a:pt x="14550" y="2561"/>
                  <a:pt x="14539" y="2534"/>
                </a:cubicBezTo>
                <a:cubicBezTo>
                  <a:pt x="14559" y="2506"/>
                  <a:pt x="14725" y="2540"/>
                  <a:pt x="14736" y="2526"/>
                </a:cubicBezTo>
                <a:cubicBezTo>
                  <a:pt x="14736" y="2526"/>
                  <a:pt x="14724" y="2499"/>
                  <a:pt x="14746" y="2512"/>
                </a:cubicBezTo>
                <a:cubicBezTo>
                  <a:pt x="14847" y="2508"/>
                  <a:pt x="15066" y="2552"/>
                  <a:pt x="15267" y="2587"/>
                </a:cubicBezTo>
                <a:cubicBezTo>
                  <a:pt x="15442" y="2609"/>
                  <a:pt x="15672" y="2597"/>
                  <a:pt x="15762" y="2650"/>
                </a:cubicBezTo>
                <a:cubicBezTo>
                  <a:pt x="15762" y="2650"/>
                  <a:pt x="15740" y="2681"/>
                  <a:pt x="15761" y="2694"/>
                </a:cubicBezTo>
                <a:cubicBezTo>
                  <a:pt x="15761" y="2694"/>
                  <a:pt x="15804" y="2635"/>
                  <a:pt x="15830" y="2650"/>
                </a:cubicBezTo>
                <a:cubicBezTo>
                  <a:pt x="15895" y="2645"/>
                  <a:pt x="15985" y="2697"/>
                  <a:pt x="16070" y="2707"/>
                </a:cubicBezTo>
                <a:cubicBezTo>
                  <a:pt x="16558" y="2787"/>
                  <a:pt x="17097" y="2832"/>
                  <a:pt x="17605" y="2883"/>
                </a:cubicBezTo>
                <a:cubicBezTo>
                  <a:pt x="17393" y="2822"/>
                  <a:pt x="17393" y="2822"/>
                  <a:pt x="17615" y="2828"/>
                </a:cubicBezTo>
                <a:cubicBezTo>
                  <a:pt x="17526" y="2816"/>
                  <a:pt x="17404" y="2765"/>
                  <a:pt x="17537" y="2760"/>
                </a:cubicBezTo>
                <a:cubicBezTo>
                  <a:pt x="17447" y="2707"/>
                  <a:pt x="17414" y="2751"/>
                  <a:pt x="17346" y="2711"/>
                </a:cubicBezTo>
                <a:cubicBezTo>
                  <a:pt x="17315" y="2753"/>
                  <a:pt x="17270" y="2646"/>
                  <a:pt x="17346" y="2711"/>
                </a:cubicBezTo>
                <a:cubicBezTo>
                  <a:pt x="17754" y="2723"/>
                  <a:pt x="18526" y="2885"/>
                  <a:pt x="19046" y="2879"/>
                </a:cubicBezTo>
                <a:cubicBezTo>
                  <a:pt x="19286" y="2897"/>
                  <a:pt x="18946" y="2841"/>
                  <a:pt x="18855" y="2831"/>
                </a:cubicBezTo>
                <a:cubicBezTo>
                  <a:pt x="18670" y="2823"/>
                  <a:pt x="18615" y="2814"/>
                  <a:pt x="18461" y="2764"/>
                </a:cubicBezTo>
                <a:cubicBezTo>
                  <a:pt x="18403" y="2793"/>
                  <a:pt x="18329" y="2769"/>
                  <a:pt x="18218" y="2745"/>
                </a:cubicBezTo>
                <a:cubicBezTo>
                  <a:pt x="18149" y="2748"/>
                  <a:pt x="17876" y="2691"/>
                  <a:pt x="18027" y="2696"/>
                </a:cubicBezTo>
                <a:cubicBezTo>
                  <a:pt x="18181" y="2703"/>
                  <a:pt x="18360" y="2768"/>
                  <a:pt x="18461" y="2764"/>
                </a:cubicBezTo>
                <a:cubicBezTo>
                  <a:pt x="18558" y="2757"/>
                  <a:pt x="18627" y="2798"/>
                  <a:pt x="18755" y="2793"/>
                </a:cubicBezTo>
                <a:cubicBezTo>
                  <a:pt x="18812" y="2806"/>
                  <a:pt x="19032" y="2808"/>
                  <a:pt x="18999" y="2769"/>
                </a:cubicBezTo>
                <a:cubicBezTo>
                  <a:pt x="18956" y="2743"/>
                  <a:pt x="18559" y="2757"/>
                  <a:pt x="18482" y="2736"/>
                </a:cubicBezTo>
                <a:cubicBezTo>
                  <a:pt x="18271" y="2715"/>
                  <a:pt x="18095" y="2695"/>
                  <a:pt x="17962" y="2658"/>
                </a:cubicBezTo>
                <a:cubicBezTo>
                  <a:pt x="17931" y="2659"/>
                  <a:pt x="17899" y="2660"/>
                  <a:pt x="17873" y="2646"/>
                </a:cubicBezTo>
                <a:cubicBezTo>
                  <a:pt x="17840" y="2649"/>
                  <a:pt x="17807" y="2651"/>
                  <a:pt x="17786" y="2638"/>
                </a:cubicBezTo>
                <a:cubicBezTo>
                  <a:pt x="17754" y="2639"/>
                  <a:pt x="17754" y="2640"/>
                  <a:pt x="17729" y="2625"/>
                </a:cubicBezTo>
                <a:cubicBezTo>
                  <a:pt x="17718" y="2639"/>
                  <a:pt x="17675" y="2614"/>
                  <a:pt x="17729" y="2625"/>
                </a:cubicBezTo>
                <a:cubicBezTo>
                  <a:pt x="17739" y="2611"/>
                  <a:pt x="17739" y="2611"/>
                  <a:pt x="17786" y="2638"/>
                </a:cubicBezTo>
                <a:cubicBezTo>
                  <a:pt x="17796" y="2624"/>
                  <a:pt x="17830" y="2620"/>
                  <a:pt x="17873" y="2646"/>
                </a:cubicBezTo>
                <a:cubicBezTo>
                  <a:pt x="17884" y="2632"/>
                  <a:pt x="17919" y="2632"/>
                  <a:pt x="17962" y="2658"/>
                </a:cubicBezTo>
                <a:cubicBezTo>
                  <a:pt x="18214" y="2658"/>
                  <a:pt x="18579" y="2729"/>
                  <a:pt x="18877" y="2717"/>
                </a:cubicBezTo>
                <a:cubicBezTo>
                  <a:pt x="19163" y="2721"/>
                  <a:pt x="18525" y="2677"/>
                  <a:pt x="18414" y="2653"/>
                </a:cubicBezTo>
                <a:cubicBezTo>
                  <a:pt x="17904" y="2604"/>
                  <a:pt x="17224" y="2492"/>
                  <a:pt x="16778" y="2397"/>
                </a:cubicBezTo>
                <a:cubicBezTo>
                  <a:pt x="16768" y="2411"/>
                  <a:pt x="16746" y="2399"/>
                  <a:pt x="16724" y="2386"/>
                </a:cubicBezTo>
                <a:cubicBezTo>
                  <a:pt x="16680" y="2404"/>
                  <a:pt x="16624" y="2391"/>
                  <a:pt x="16580" y="2365"/>
                </a:cubicBezTo>
                <a:cubicBezTo>
                  <a:pt x="16570" y="2379"/>
                  <a:pt x="16548" y="2366"/>
                  <a:pt x="16523" y="2351"/>
                </a:cubicBezTo>
                <a:cubicBezTo>
                  <a:pt x="16513" y="2365"/>
                  <a:pt x="16513" y="2365"/>
                  <a:pt x="16491" y="2353"/>
                </a:cubicBezTo>
                <a:cubicBezTo>
                  <a:pt x="16481" y="2367"/>
                  <a:pt x="16460" y="2354"/>
                  <a:pt x="16438" y="2341"/>
                </a:cubicBezTo>
                <a:cubicBezTo>
                  <a:pt x="16426" y="2358"/>
                  <a:pt x="16404" y="2345"/>
                  <a:pt x="16383" y="2332"/>
                </a:cubicBezTo>
                <a:cubicBezTo>
                  <a:pt x="16395" y="2316"/>
                  <a:pt x="16417" y="2329"/>
                  <a:pt x="16438" y="2341"/>
                </a:cubicBezTo>
                <a:cubicBezTo>
                  <a:pt x="16449" y="2327"/>
                  <a:pt x="16470" y="2340"/>
                  <a:pt x="16491" y="2353"/>
                </a:cubicBezTo>
                <a:cubicBezTo>
                  <a:pt x="16502" y="2339"/>
                  <a:pt x="16502" y="2339"/>
                  <a:pt x="16523" y="2351"/>
                </a:cubicBezTo>
                <a:cubicBezTo>
                  <a:pt x="16533" y="2337"/>
                  <a:pt x="16559" y="2353"/>
                  <a:pt x="16580" y="2365"/>
                </a:cubicBezTo>
                <a:cubicBezTo>
                  <a:pt x="16624" y="2348"/>
                  <a:pt x="16681" y="2361"/>
                  <a:pt x="16724" y="2386"/>
                </a:cubicBezTo>
                <a:cubicBezTo>
                  <a:pt x="16735" y="2372"/>
                  <a:pt x="16757" y="2385"/>
                  <a:pt x="16778" y="2397"/>
                </a:cubicBezTo>
                <a:cubicBezTo>
                  <a:pt x="17155" y="2452"/>
                  <a:pt x="17596" y="2463"/>
                  <a:pt x="18037" y="2515"/>
                </a:cubicBezTo>
                <a:cubicBezTo>
                  <a:pt x="18172" y="2534"/>
                  <a:pt x="18313" y="2576"/>
                  <a:pt x="18409" y="2544"/>
                </a:cubicBezTo>
                <a:cubicBezTo>
                  <a:pt x="18364" y="2539"/>
                  <a:pt x="18281" y="2480"/>
                  <a:pt x="18409" y="2486"/>
                </a:cubicBezTo>
                <a:cubicBezTo>
                  <a:pt x="18772" y="2552"/>
                  <a:pt x="19239" y="2618"/>
                  <a:pt x="19579" y="2590"/>
                </a:cubicBezTo>
                <a:cubicBezTo>
                  <a:pt x="19776" y="2582"/>
                  <a:pt x="19346" y="2557"/>
                  <a:pt x="19292" y="2546"/>
                </a:cubicBezTo>
                <a:cubicBezTo>
                  <a:pt x="19233" y="2535"/>
                  <a:pt x="18957" y="2476"/>
                  <a:pt x="18957" y="2433"/>
                </a:cubicBezTo>
                <a:cubicBezTo>
                  <a:pt x="18978" y="2405"/>
                  <a:pt x="19224" y="2505"/>
                  <a:pt x="19289" y="2460"/>
                </a:cubicBezTo>
                <a:cubicBezTo>
                  <a:pt x="19155" y="2425"/>
                  <a:pt x="19101" y="2413"/>
                  <a:pt x="18925" y="2394"/>
                </a:cubicBezTo>
                <a:cubicBezTo>
                  <a:pt x="18781" y="2372"/>
                  <a:pt x="18437" y="2314"/>
                  <a:pt x="18746" y="2329"/>
                </a:cubicBezTo>
                <a:cubicBezTo>
                  <a:pt x="18771" y="2343"/>
                  <a:pt x="19187" y="2380"/>
                  <a:pt x="19166" y="2368"/>
                </a:cubicBezTo>
                <a:cubicBezTo>
                  <a:pt x="19155" y="2341"/>
                  <a:pt x="18725" y="2316"/>
                  <a:pt x="18703" y="2303"/>
                </a:cubicBezTo>
                <a:cubicBezTo>
                  <a:pt x="18602" y="2308"/>
                  <a:pt x="18501" y="2269"/>
                  <a:pt x="18357" y="2248"/>
                </a:cubicBezTo>
                <a:cubicBezTo>
                  <a:pt x="18017" y="2192"/>
                  <a:pt x="18670" y="2264"/>
                  <a:pt x="18799" y="2256"/>
                </a:cubicBezTo>
                <a:cubicBezTo>
                  <a:pt x="18766" y="2260"/>
                  <a:pt x="18699" y="2177"/>
                  <a:pt x="18724" y="2192"/>
                </a:cubicBezTo>
                <a:cubicBezTo>
                  <a:pt x="18609" y="2124"/>
                  <a:pt x="18688" y="2191"/>
                  <a:pt x="18544" y="2170"/>
                </a:cubicBezTo>
                <a:cubicBezTo>
                  <a:pt x="18443" y="2131"/>
                  <a:pt x="18368" y="2107"/>
                  <a:pt x="18288" y="2084"/>
                </a:cubicBezTo>
                <a:cubicBezTo>
                  <a:pt x="17880" y="2028"/>
                  <a:pt x="18411" y="2091"/>
                  <a:pt x="18422" y="2034"/>
                </a:cubicBezTo>
                <a:cubicBezTo>
                  <a:pt x="18410" y="2051"/>
                  <a:pt x="18099" y="1949"/>
                  <a:pt x="18320" y="1998"/>
                </a:cubicBezTo>
                <a:cubicBezTo>
                  <a:pt x="18555" y="2029"/>
                  <a:pt x="18862" y="2046"/>
                  <a:pt x="19123" y="2075"/>
                </a:cubicBezTo>
                <a:cubicBezTo>
                  <a:pt x="19458" y="2104"/>
                  <a:pt x="18938" y="2027"/>
                  <a:pt x="18851" y="2019"/>
                </a:cubicBezTo>
                <a:cubicBezTo>
                  <a:pt x="18794" y="2006"/>
                  <a:pt x="18518" y="1947"/>
                  <a:pt x="18518" y="1947"/>
                </a:cubicBezTo>
                <a:cubicBezTo>
                  <a:pt x="18538" y="1919"/>
                  <a:pt x="18981" y="2012"/>
                  <a:pt x="19016" y="2012"/>
                </a:cubicBezTo>
                <a:cubicBezTo>
                  <a:pt x="19048" y="2011"/>
                  <a:pt x="19059" y="1994"/>
                  <a:pt x="19070" y="1980"/>
                </a:cubicBezTo>
                <a:cubicBezTo>
                  <a:pt x="19277" y="1958"/>
                  <a:pt x="19566" y="2084"/>
                  <a:pt x="19676" y="2025"/>
                </a:cubicBezTo>
                <a:cubicBezTo>
                  <a:pt x="19676" y="2025"/>
                  <a:pt x="19464" y="1964"/>
                  <a:pt x="19650" y="1969"/>
                </a:cubicBezTo>
                <a:cubicBezTo>
                  <a:pt x="19959" y="1984"/>
                  <a:pt x="19405" y="1826"/>
                  <a:pt x="19362" y="1801"/>
                </a:cubicBezTo>
                <a:cubicBezTo>
                  <a:pt x="19384" y="1813"/>
                  <a:pt x="19438" y="1782"/>
                  <a:pt x="19438" y="1782"/>
                </a:cubicBezTo>
                <a:cubicBezTo>
                  <a:pt x="19317" y="1730"/>
                  <a:pt x="18917" y="1663"/>
                  <a:pt x="18656" y="1634"/>
                </a:cubicBezTo>
                <a:cubicBezTo>
                  <a:pt x="18545" y="1609"/>
                  <a:pt x="18401" y="1587"/>
                  <a:pt x="18257" y="1566"/>
                </a:cubicBezTo>
                <a:cubicBezTo>
                  <a:pt x="18200" y="1553"/>
                  <a:pt x="17870" y="1483"/>
                  <a:pt x="17849" y="1470"/>
                </a:cubicBezTo>
                <a:lnTo>
                  <a:pt x="17923" y="1454"/>
                </a:lnTo>
                <a:cubicBezTo>
                  <a:pt x="17615" y="1313"/>
                  <a:pt x="17040" y="1266"/>
                  <a:pt x="16707" y="1194"/>
                </a:cubicBezTo>
                <a:cubicBezTo>
                  <a:pt x="16345" y="1126"/>
                  <a:pt x="16775" y="1194"/>
                  <a:pt x="16887" y="1216"/>
                </a:cubicBezTo>
                <a:cubicBezTo>
                  <a:pt x="17041" y="1223"/>
                  <a:pt x="17084" y="1249"/>
                  <a:pt x="17217" y="1243"/>
                </a:cubicBezTo>
                <a:cubicBezTo>
                  <a:pt x="17094" y="1194"/>
                  <a:pt x="16983" y="1212"/>
                  <a:pt x="16861" y="1161"/>
                </a:cubicBezTo>
                <a:cubicBezTo>
                  <a:pt x="16829" y="1162"/>
                  <a:pt x="16772" y="1149"/>
                  <a:pt x="16729" y="1124"/>
                </a:cubicBezTo>
                <a:cubicBezTo>
                  <a:pt x="16718" y="1138"/>
                  <a:pt x="16685" y="1141"/>
                  <a:pt x="16675" y="1112"/>
                </a:cubicBezTo>
                <a:cubicBezTo>
                  <a:pt x="16441" y="1122"/>
                  <a:pt x="16451" y="1024"/>
                  <a:pt x="16675" y="1112"/>
                </a:cubicBezTo>
                <a:cubicBezTo>
                  <a:pt x="16675" y="1112"/>
                  <a:pt x="16707" y="1111"/>
                  <a:pt x="16729" y="1124"/>
                </a:cubicBezTo>
                <a:cubicBezTo>
                  <a:pt x="16761" y="1122"/>
                  <a:pt x="16818" y="1136"/>
                  <a:pt x="16861" y="1161"/>
                </a:cubicBezTo>
                <a:cubicBezTo>
                  <a:pt x="16994" y="1155"/>
                  <a:pt x="17138" y="1176"/>
                  <a:pt x="17260" y="1228"/>
                </a:cubicBezTo>
                <a:cubicBezTo>
                  <a:pt x="17270" y="1214"/>
                  <a:pt x="17301" y="1212"/>
                  <a:pt x="17313" y="1239"/>
                </a:cubicBezTo>
                <a:cubicBezTo>
                  <a:pt x="17355" y="1224"/>
                  <a:pt x="17414" y="1235"/>
                  <a:pt x="17457" y="1260"/>
                </a:cubicBezTo>
                <a:cubicBezTo>
                  <a:pt x="17514" y="1233"/>
                  <a:pt x="17588" y="1257"/>
                  <a:pt x="17657" y="1298"/>
                </a:cubicBezTo>
                <a:cubicBezTo>
                  <a:pt x="17669" y="1281"/>
                  <a:pt x="17700" y="1280"/>
                  <a:pt x="17712" y="1306"/>
                </a:cubicBezTo>
                <a:cubicBezTo>
                  <a:pt x="17779" y="1306"/>
                  <a:pt x="17966" y="1312"/>
                  <a:pt x="18078" y="1334"/>
                </a:cubicBezTo>
                <a:cubicBezTo>
                  <a:pt x="18231" y="1344"/>
                  <a:pt x="17775" y="1263"/>
                  <a:pt x="17743" y="1264"/>
                </a:cubicBezTo>
                <a:cubicBezTo>
                  <a:pt x="17126" y="1150"/>
                  <a:pt x="16505" y="1035"/>
                  <a:pt x="15899" y="907"/>
                </a:cubicBezTo>
                <a:cubicBezTo>
                  <a:pt x="14917" y="722"/>
                  <a:pt x="13822" y="473"/>
                  <a:pt x="12849" y="317"/>
                </a:cubicBezTo>
                <a:cubicBezTo>
                  <a:pt x="12839" y="331"/>
                  <a:pt x="12839" y="331"/>
                  <a:pt x="12818" y="318"/>
                </a:cubicBezTo>
                <a:cubicBezTo>
                  <a:pt x="12785" y="363"/>
                  <a:pt x="12738" y="251"/>
                  <a:pt x="12818" y="318"/>
                </a:cubicBezTo>
                <a:cubicBezTo>
                  <a:pt x="12828" y="304"/>
                  <a:pt x="12828" y="304"/>
                  <a:pt x="12849" y="317"/>
                </a:cubicBezTo>
                <a:cubicBezTo>
                  <a:pt x="12860" y="303"/>
                  <a:pt x="12881" y="316"/>
                  <a:pt x="12892" y="302"/>
                </a:cubicBezTo>
                <a:cubicBezTo>
                  <a:pt x="12440" y="180"/>
                  <a:pt x="11813" y="123"/>
                  <a:pt x="11371" y="114"/>
                </a:cubicBezTo>
                <a:cubicBezTo>
                  <a:pt x="11271" y="116"/>
                  <a:pt x="11185" y="149"/>
                  <a:pt x="11075" y="124"/>
                </a:cubicBezTo>
                <a:cubicBezTo>
                  <a:pt x="11132" y="138"/>
                  <a:pt x="11074" y="84"/>
                  <a:pt x="11052" y="71"/>
                </a:cubicBezTo>
                <a:cubicBezTo>
                  <a:pt x="11030" y="59"/>
                  <a:pt x="10956" y="118"/>
                  <a:pt x="10963" y="59"/>
                </a:cubicBezTo>
                <a:cubicBezTo>
                  <a:pt x="11004" y="3"/>
                  <a:pt x="11260" y="89"/>
                  <a:pt x="11074" y="0"/>
                </a:cubicBezTo>
                <a:close/>
                <a:moveTo>
                  <a:pt x="12892" y="302"/>
                </a:moveTo>
                <a:cubicBezTo>
                  <a:pt x="12939" y="329"/>
                  <a:pt x="12992" y="340"/>
                  <a:pt x="13036" y="323"/>
                </a:cubicBezTo>
                <a:cubicBezTo>
                  <a:pt x="13014" y="310"/>
                  <a:pt x="12991" y="301"/>
                  <a:pt x="12966" y="297"/>
                </a:cubicBezTo>
                <a:cubicBezTo>
                  <a:pt x="12941" y="293"/>
                  <a:pt x="12916" y="294"/>
                  <a:pt x="12892" y="302"/>
                </a:cubicBezTo>
                <a:close/>
                <a:moveTo>
                  <a:pt x="13036" y="323"/>
                </a:moveTo>
                <a:cubicBezTo>
                  <a:pt x="13061" y="337"/>
                  <a:pt x="13083" y="351"/>
                  <a:pt x="13093" y="337"/>
                </a:cubicBezTo>
                <a:cubicBezTo>
                  <a:pt x="13082" y="330"/>
                  <a:pt x="13071" y="323"/>
                  <a:pt x="13061" y="320"/>
                </a:cubicBezTo>
                <a:cubicBezTo>
                  <a:pt x="13050" y="316"/>
                  <a:pt x="13041" y="316"/>
                  <a:pt x="13036" y="323"/>
                </a:cubicBezTo>
                <a:close/>
                <a:moveTo>
                  <a:pt x="13093" y="337"/>
                </a:moveTo>
                <a:cubicBezTo>
                  <a:pt x="13136" y="362"/>
                  <a:pt x="13172" y="363"/>
                  <a:pt x="13182" y="349"/>
                </a:cubicBezTo>
                <a:cubicBezTo>
                  <a:pt x="13159" y="335"/>
                  <a:pt x="13139" y="328"/>
                  <a:pt x="13124" y="327"/>
                </a:cubicBezTo>
                <a:cubicBezTo>
                  <a:pt x="13109" y="326"/>
                  <a:pt x="13098" y="330"/>
                  <a:pt x="13093" y="337"/>
                </a:cubicBezTo>
                <a:close/>
                <a:moveTo>
                  <a:pt x="13182" y="349"/>
                </a:moveTo>
                <a:cubicBezTo>
                  <a:pt x="13204" y="361"/>
                  <a:pt x="13225" y="374"/>
                  <a:pt x="13237" y="357"/>
                </a:cubicBezTo>
                <a:cubicBezTo>
                  <a:pt x="13226" y="351"/>
                  <a:pt x="13216" y="345"/>
                  <a:pt x="13206" y="342"/>
                </a:cubicBezTo>
                <a:cubicBezTo>
                  <a:pt x="13196" y="340"/>
                  <a:pt x="13188" y="340"/>
                  <a:pt x="13182" y="349"/>
                </a:cubicBezTo>
                <a:close/>
                <a:moveTo>
                  <a:pt x="17712" y="1306"/>
                </a:moveTo>
                <a:cubicBezTo>
                  <a:pt x="17712" y="1306"/>
                  <a:pt x="17712" y="1306"/>
                  <a:pt x="17700" y="1323"/>
                </a:cubicBezTo>
                <a:cubicBezTo>
                  <a:pt x="17733" y="1319"/>
                  <a:pt x="17712" y="1306"/>
                  <a:pt x="17712" y="1306"/>
                </a:cubicBezTo>
                <a:close/>
                <a:moveTo>
                  <a:pt x="17700" y="1323"/>
                </a:moveTo>
                <a:cubicBezTo>
                  <a:pt x="17678" y="1310"/>
                  <a:pt x="17678" y="1310"/>
                  <a:pt x="17657" y="1298"/>
                </a:cubicBezTo>
                <a:cubicBezTo>
                  <a:pt x="17657" y="1298"/>
                  <a:pt x="17656" y="1297"/>
                  <a:pt x="17646" y="1311"/>
                </a:cubicBezTo>
                <a:cubicBezTo>
                  <a:pt x="17668" y="1324"/>
                  <a:pt x="17700" y="1323"/>
                  <a:pt x="17700" y="1323"/>
                </a:cubicBezTo>
                <a:close/>
                <a:moveTo>
                  <a:pt x="17646" y="1311"/>
                </a:moveTo>
                <a:cubicBezTo>
                  <a:pt x="17640" y="1298"/>
                  <a:pt x="17635" y="1295"/>
                  <a:pt x="17630" y="1297"/>
                </a:cubicBezTo>
                <a:cubicBezTo>
                  <a:pt x="17625" y="1299"/>
                  <a:pt x="17619" y="1306"/>
                  <a:pt x="17614" y="1313"/>
                </a:cubicBezTo>
                <a:cubicBezTo>
                  <a:pt x="17636" y="1325"/>
                  <a:pt x="17646" y="1311"/>
                  <a:pt x="17646" y="1311"/>
                </a:cubicBezTo>
                <a:close/>
                <a:moveTo>
                  <a:pt x="17614" y="1313"/>
                </a:moveTo>
                <a:cubicBezTo>
                  <a:pt x="17607" y="1298"/>
                  <a:pt x="17596" y="1292"/>
                  <a:pt x="17585" y="1290"/>
                </a:cubicBezTo>
                <a:cubicBezTo>
                  <a:pt x="17573" y="1289"/>
                  <a:pt x="17562" y="1293"/>
                  <a:pt x="17557" y="1300"/>
                </a:cubicBezTo>
                <a:cubicBezTo>
                  <a:pt x="17579" y="1312"/>
                  <a:pt x="17614" y="1313"/>
                  <a:pt x="17614" y="1313"/>
                </a:cubicBezTo>
                <a:close/>
                <a:moveTo>
                  <a:pt x="17557" y="1300"/>
                </a:moveTo>
                <a:cubicBezTo>
                  <a:pt x="17524" y="1260"/>
                  <a:pt x="17504" y="1288"/>
                  <a:pt x="17457" y="1260"/>
                </a:cubicBezTo>
                <a:cubicBezTo>
                  <a:pt x="17445" y="1277"/>
                  <a:pt x="17423" y="1264"/>
                  <a:pt x="17413" y="1278"/>
                </a:cubicBezTo>
                <a:cubicBezTo>
                  <a:pt x="17470" y="1292"/>
                  <a:pt x="17513" y="1317"/>
                  <a:pt x="17557" y="1300"/>
                </a:cubicBezTo>
                <a:close/>
                <a:moveTo>
                  <a:pt x="17413" y="1278"/>
                </a:moveTo>
                <a:cubicBezTo>
                  <a:pt x="17380" y="1239"/>
                  <a:pt x="17359" y="1266"/>
                  <a:pt x="17313" y="1239"/>
                </a:cubicBezTo>
                <a:cubicBezTo>
                  <a:pt x="17313" y="1239"/>
                  <a:pt x="17281" y="1240"/>
                  <a:pt x="17260" y="1228"/>
                </a:cubicBezTo>
                <a:cubicBezTo>
                  <a:pt x="17249" y="1242"/>
                  <a:pt x="17228" y="1229"/>
                  <a:pt x="17217" y="1243"/>
                </a:cubicBezTo>
                <a:cubicBezTo>
                  <a:pt x="17292" y="1267"/>
                  <a:pt x="17371" y="1293"/>
                  <a:pt x="17413" y="1278"/>
                </a:cubicBezTo>
                <a:close/>
                <a:moveTo>
                  <a:pt x="18409" y="2544"/>
                </a:moveTo>
                <a:cubicBezTo>
                  <a:pt x="18419" y="2545"/>
                  <a:pt x="18427" y="2544"/>
                  <a:pt x="18431" y="2539"/>
                </a:cubicBezTo>
                <a:cubicBezTo>
                  <a:pt x="18425" y="2542"/>
                  <a:pt x="18416" y="2541"/>
                  <a:pt x="18409" y="2544"/>
                </a:cubicBezTo>
                <a:close/>
                <a:moveTo>
                  <a:pt x="17615" y="2828"/>
                </a:moveTo>
                <a:cubicBezTo>
                  <a:pt x="17637" y="2841"/>
                  <a:pt x="17670" y="2837"/>
                  <a:pt x="17702" y="2836"/>
                </a:cubicBezTo>
                <a:cubicBezTo>
                  <a:pt x="17680" y="2823"/>
                  <a:pt x="17662" y="2818"/>
                  <a:pt x="17647" y="2817"/>
                </a:cubicBezTo>
                <a:cubicBezTo>
                  <a:pt x="17632" y="2816"/>
                  <a:pt x="17621" y="2820"/>
                  <a:pt x="17615" y="2828"/>
                </a:cubicBezTo>
                <a:close/>
                <a:moveTo>
                  <a:pt x="17702" y="2836"/>
                </a:moveTo>
                <a:cubicBezTo>
                  <a:pt x="17723" y="2849"/>
                  <a:pt x="17759" y="2850"/>
                  <a:pt x="17791" y="2849"/>
                </a:cubicBezTo>
                <a:cubicBezTo>
                  <a:pt x="17767" y="2835"/>
                  <a:pt x="17748" y="2828"/>
                  <a:pt x="17733" y="2827"/>
                </a:cubicBezTo>
                <a:cubicBezTo>
                  <a:pt x="17718" y="2825"/>
                  <a:pt x="17707" y="2829"/>
                  <a:pt x="17702" y="2836"/>
                </a:cubicBezTo>
                <a:close/>
                <a:moveTo>
                  <a:pt x="17791" y="2849"/>
                </a:moveTo>
                <a:cubicBezTo>
                  <a:pt x="17812" y="2861"/>
                  <a:pt x="17846" y="2858"/>
                  <a:pt x="17878" y="2856"/>
                </a:cubicBezTo>
                <a:cubicBezTo>
                  <a:pt x="17856" y="2843"/>
                  <a:pt x="17837" y="2837"/>
                  <a:pt x="17823" y="2837"/>
                </a:cubicBezTo>
                <a:cubicBezTo>
                  <a:pt x="17808" y="2836"/>
                  <a:pt x="17797" y="2840"/>
                  <a:pt x="17791" y="2849"/>
                </a:cubicBezTo>
                <a:close/>
                <a:moveTo>
                  <a:pt x="17605" y="2883"/>
                </a:moveTo>
                <a:cubicBezTo>
                  <a:pt x="17627" y="2896"/>
                  <a:pt x="17659" y="2895"/>
                  <a:pt x="17691" y="2893"/>
                </a:cubicBezTo>
                <a:cubicBezTo>
                  <a:pt x="17669" y="2881"/>
                  <a:pt x="17650" y="2875"/>
                  <a:pt x="17635" y="2874"/>
                </a:cubicBezTo>
                <a:cubicBezTo>
                  <a:pt x="17621" y="2873"/>
                  <a:pt x="17610" y="2876"/>
                  <a:pt x="17605" y="2883"/>
                </a:cubicBezTo>
                <a:close/>
                <a:moveTo>
                  <a:pt x="17691" y="2893"/>
                </a:moveTo>
                <a:cubicBezTo>
                  <a:pt x="17716" y="2908"/>
                  <a:pt x="17748" y="2906"/>
                  <a:pt x="17782" y="2903"/>
                </a:cubicBezTo>
                <a:cubicBezTo>
                  <a:pt x="17760" y="2890"/>
                  <a:pt x="17740" y="2884"/>
                  <a:pt x="17724" y="2883"/>
                </a:cubicBezTo>
                <a:cubicBezTo>
                  <a:pt x="17708" y="2882"/>
                  <a:pt x="17696" y="2886"/>
                  <a:pt x="17691" y="2893"/>
                </a:cubicBezTo>
                <a:close/>
                <a:moveTo>
                  <a:pt x="17782" y="2903"/>
                </a:moveTo>
                <a:cubicBezTo>
                  <a:pt x="17803" y="2915"/>
                  <a:pt x="17803" y="2915"/>
                  <a:pt x="17835" y="2914"/>
                </a:cubicBezTo>
                <a:cubicBezTo>
                  <a:pt x="17813" y="2901"/>
                  <a:pt x="17802" y="2895"/>
                  <a:pt x="17796" y="2894"/>
                </a:cubicBezTo>
                <a:cubicBezTo>
                  <a:pt x="17789" y="2893"/>
                  <a:pt x="17787" y="2896"/>
                  <a:pt x="17782" y="2903"/>
                </a:cubicBezTo>
                <a:close/>
                <a:moveTo>
                  <a:pt x="17835" y="2914"/>
                </a:moveTo>
                <a:cubicBezTo>
                  <a:pt x="17835" y="2914"/>
                  <a:pt x="17856" y="2927"/>
                  <a:pt x="17866" y="2913"/>
                </a:cubicBezTo>
                <a:cubicBezTo>
                  <a:pt x="17856" y="2907"/>
                  <a:pt x="17848" y="2907"/>
                  <a:pt x="17842" y="2909"/>
                </a:cubicBezTo>
                <a:cubicBezTo>
                  <a:pt x="17837" y="2911"/>
                  <a:pt x="17835" y="2914"/>
                  <a:pt x="17835" y="2914"/>
                </a:cubicBezTo>
                <a:close/>
                <a:moveTo>
                  <a:pt x="14746" y="2512"/>
                </a:moveTo>
                <a:cubicBezTo>
                  <a:pt x="14746" y="2512"/>
                  <a:pt x="14746" y="2512"/>
                  <a:pt x="14736" y="2526"/>
                </a:cubicBezTo>
                <a:cubicBezTo>
                  <a:pt x="14768" y="2525"/>
                  <a:pt x="14767" y="2525"/>
                  <a:pt x="14746" y="2512"/>
                </a:cubicBezTo>
                <a:close/>
                <a:moveTo>
                  <a:pt x="18868" y="3729"/>
                </a:moveTo>
                <a:cubicBezTo>
                  <a:pt x="18911" y="3754"/>
                  <a:pt x="18943" y="3752"/>
                  <a:pt x="18953" y="3738"/>
                </a:cubicBezTo>
                <a:cubicBezTo>
                  <a:pt x="18942" y="3732"/>
                  <a:pt x="18929" y="3729"/>
                  <a:pt x="18914" y="3728"/>
                </a:cubicBezTo>
                <a:cubicBezTo>
                  <a:pt x="18900" y="3727"/>
                  <a:pt x="18884" y="3728"/>
                  <a:pt x="18868" y="3729"/>
                </a:cubicBezTo>
                <a:close/>
                <a:moveTo>
                  <a:pt x="18129" y="3773"/>
                </a:moveTo>
                <a:cubicBezTo>
                  <a:pt x="18151" y="3786"/>
                  <a:pt x="18150" y="3786"/>
                  <a:pt x="18162" y="3769"/>
                </a:cubicBezTo>
                <a:cubicBezTo>
                  <a:pt x="18162" y="3769"/>
                  <a:pt x="18157" y="3766"/>
                  <a:pt x="18150" y="3765"/>
                </a:cubicBezTo>
                <a:cubicBezTo>
                  <a:pt x="18143" y="3764"/>
                  <a:pt x="18135" y="3765"/>
                  <a:pt x="18129" y="3773"/>
                </a:cubicBezTo>
                <a:close/>
                <a:moveTo>
                  <a:pt x="18162" y="3769"/>
                </a:moveTo>
                <a:cubicBezTo>
                  <a:pt x="18187" y="3784"/>
                  <a:pt x="18188" y="3784"/>
                  <a:pt x="18198" y="3770"/>
                </a:cubicBezTo>
                <a:cubicBezTo>
                  <a:pt x="18198" y="3770"/>
                  <a:pt x="18192" y="3767"/>
                  <a:pt x="18184" y="3765"/>
                </a:cubicBezTo>
                <a:cubicBezTo>
                  <a:pt x="18177" y="3763"/>
                  <a:pt x="18167" y="3762"/>
                  <a:pt x="18162" y="3769"/>
                </a:cubicBezTo>
                <a:close/>
                <a:moveTo>
                  <a:pt x="18198" y="3770"/>
                </a:moveTo>
                <a:cubicBezTo>
                  <a:pt x="18241" y="3795"/>
                  <a:pt x="18241" y="3795"/>
                  <a:pt x="18251" y="3781"/>
                </a:cubicBezTo>
                <a:cubicBezTo>
                  <a:pt x="18230" y="3769"/>
                  <a:pt x="18230" y="3769"/>
                  <a:pt x="18198" y="3770"/>
                </a:cubicBezTo>
                <a:close/>
                <a:moveTo>
                  <a:pt x="17456" y="5034"/>
                </a:moveTo>
                <a:cubicBezTo>
                  <a:pt x="17466" y="5063"/>
                  <a:pt x="17478" y="5047"/>
                  <a:pt x="17489" y="5033"/>
                </a:cubicBezTo>
                <a:cubicBezTo>
                  <a:pt x="17478" y="5027"/>
                  <a:pt x="17470" y="5027"/>
                  <a:pt x="17465" y="5029"/>
                </a:cubicBezTo>
                <a:cubicBezTo>
                  <a:pt x="17459" y="5031"/>
                  <a:pt x="17456" y="5034"/>
                  <a:pt x="17456" y="5034"/>
                </a:cubicBezTo>
                <a:close/>
                <a:moveTo>
                  <a:pt x="17489" y="5033"/>
                </a:moveTo>
                <a:cubicBezTo>
                  <a:pt x="17553" y="5071"/>
                  <a:pt x="17599" y="5058"/>
                  <a:pt x="17641" y="5042"/>
                </a:cubicBezTo>
                <a:cubicBezTo>
                  <a:pt x="17624" y="5032"/>
                  <a:pt x="17609" y="5027"/>
                  <a:pt x="17596" y="5025"/>
                </a:cubicBezTo>
                <a:cubicBezTo>
                  <a:pt x="17556" y="5020"/>
                  <a:pt x="17529" y="5041"/>
                  <a:pt x="17489" y="5033"/>
                </a:cubicBezTo>
                <a:close/>
                <a:moveTo>
                  <a:pt x="17641" y="5042"/>
                </a:moveTo>
                <a:cubicBezTo>
                  <a:pt x="17652" y="5069"/>
                  <a:pt x="17663" y="5055"/>
                  <a:pt x="17675" y="5039"/>
                </a:cubicBezTo>
                <a:cubicBezTo>
                  <a:pt x="17664" y="5032"/>
                  <a:pt x="17655" y="5034"/>
                  <a:pt x="17650" y="5036"/>
                </a:cubicBezTo>
                <a:cubicBezTo>
                  <a:pt x="17644" y="5039"/>
                  <a:pt x="17641" y="5042"/>
                  <a:pt x="17641" y="5042"/>
                </a:cubicBezTo>
                <a:close/>
                <a:moveTo>
                  <a:pt x="17820" y="18226"/>
                </a:moveTo>
                <a:lnTo>
                  <a:pt x="17820" y="18226"/>
                </a:lnTo>
                <a:cubicBezTo>
                  <a:pt x="17817" y="18225"/>
                  <a:pt x="17817" y="18226"/>
                  <a:pt x="17819" y="18230"/>
                </a:cubicBezTo>
                <a:lnTo>
                  <a:pt x="17820" y="18226"/>
                </a:lnTo>
                <a:close/>
                <a:moveTo>
                  <a:pt x="18318" y="18503"/>
                </a:moveTo>
                <a:cubicBezTo>
                  <a:pt x="18324" y="18517"/>
                  <a:pt x="18329" y="18520"/>
                  <a:pt x="18337" y="18520"/>
                </a:cubicBezTo>
                <a:lnTo>
                  <a:pt x="18347" y="18518"/>
                </a:lnTo>
                <a:lnTo>
                  <a:pt x="18318" y="18503"/>
                </a:lnTo>
                <a:close/>
                <a:moveTo>
                  <a:pt x="18347" y="18518"/>
                </a:moveTo>
                <a:lnTo>
                  <a:pt x="18349" y="18519"/>
                </a:lnTo>
                <a:cubicBezTo>
                  <a:pt x="18358" y="18522"/>
                  <a:pt x="18366" y="18522"/>
                  <a:pt x="18371" y="18515"/>
                </a:cubicBezTo>
                <a:lnTo>
                  <a:pt x="18347" y="18518"/>
                </a:lnTo>
                <a:close/>
                <a:moveTo>
                  <a:pt x="15568" y="20890"/>
                </a:moveTo>
                <a:cubicBezTo>
                  <a:pt x="15568" y="20890"/>
                  <a:pt x="15568" y="20890"/>
                  <a:pt x="15546" y="20877"/>
                </a:cubicBezTo>
                <a:cubicBezTo>
                  <a:pt x="15546" y="20877"/>
                  <a:pt x="15546" y="20877"/>
                  <a:pt x="15534" y="20894"/>
                </a:cubicBezTo>
                <a:cubicBezTo>
                  <a:pt x="15556" y="20906"/>
                  <a:pt x="15568" y="20890"/>
                  <a:pt x="15568" y="20890"/>
                </a:cubicBezTo>
                <a:close/>
                <a:moveTo>
                  <a:pt x="15534" y="20894"/>
                </a:moveTo>
                <a:cubicBezTo>
                  <a:pt x="15534" y="20894"/>
                  <a:pt x="15509" y="20879"/>
                  <a:pt x="15488" y="20866"/>
                </a:cubicBezTo>
                <a:cubicBezTo>
                  <a:pt x="15488" y="20866"/>
                  <a:pt x="15488" y="20866"/>
                  <a:pt x="15477" y="20880"/>
                </a:cubicBezTo>
                <a:cubicBezTo>
                  <a:pt x="15499" y="20893"/>
                  <a:pt x="15524" y="20908"/>
                  <a:pt x="15534" y="20894"/>
                </a:cubicBezTo>
                <a:close/>
                <a:moveTo>
                  <a:pt x="15166" y="21164"/>
                </a:moveTo>
                <a:lnTo>
                  <a:pt x="15169" y="21165"/>
                </a:lnTo>
                <a:cubicBezTo>
                  <a:pt x="15173" y="21165"/>
                  <a:pt x="15176" y="21164"/>
                  <a:pt x="15179" y="21160"/>
                </a:cubicBezTo>
                <a:lnTo>
                  <a:pt x="15166" y="21164"/>
                </a:lnTo>
                <a:close/>
                <a:moveTo>
                  <a:pt x="7664" y="8303"/>
                </a:moveTo>
                <a:cubicBezTo>
                  <a:pt x="7729" y="8341"/>
                  <a:pt x="7787" y="8355"/>
                  <a:pt x="7852" y="8350"/>
                </a:cubicBezTo>
                <a:cubicBezTo>
                  <a:pt x="7762" y="8297"/>
                  <a:pt x="7718" y="8315"/>
                  <a:pt x="7664" y="8303"/>
                </a:cubicBezTo>
                <a:close/>
                <a:moveTo>
                  <a:pt x="7852" y="8350"/>
                </a:moveTo>
                <a:cubicBezTo>
                  <a:pt x="7862" y="8379"/>
                  <a:pt x="7899" y="8377"/>
                  <a:pt x="7909" y="8363"/>
                </a:cubicBezTo>
                <a:cubicBezTo>
                  <a:pt x="7884" y="8348"/>
                  <a:pt x="7852" y="8350"/>
                  <a:pt x="7852" y="8350"/>
                </a:cubicBezTo>
                <a:close/>
                <a:moveTo>
                  <a:pt x="7909" y="8363"/>
                </a:moveTo>
                <a:cubicBezTo>
                  <a:pt x="7974" y="8401"/>
                  <a:pt x="8027" y="8413"/>
                  <a:pt x="8094" y="8412"/>
                </a:cubicBezTo>
                <a:cubicBezTo>
                  <a:pt x="8005" y="8359"/>
                  <a:pt x="7963" y="8374"/>
                  <a:pt x="7909" y="8363"/>
                </a:cubicBezTo>
                <a:close/>
                <a:moveTo>
                  <a:pt x="8094" y="8412"/>
                </a:moveTo>
                <a:cubicBezTo>
                  <a:pt x="8106" y="8439"/>
                  <a:pt x="8149" y="8464"/>
                  <a:pt x="8170" y="8436"/>
                </a:cubicBezTo>
                <a:cubicBezTo>
                  <a:pt x="8148" y="8423"/>
                  <a:pt x="8132" y="8414"/>
                  <a:pt x="8120" y="8409"/>
                </a:cubicBezTo>
                <a:cubicBezTo>
                  <a:pt x="8108" y="8404"/>
                  <a:pt x="8100" y="8405"/>
                  <a:pt x="8094" y="8412"/>
                </a:cubicBezTo>
                <a:close/>
                <a:moveTo>
                  <a:pt x="12069" y="9606"/>
                </a:moveTo>
                <a:cubicBezTo>
                  <a:pt x="12037" y="9587"/>
                  <a:pt x="12015" y="9573"/>
                  <a:pt x="11995" y="9567"/>
                </a:cubicBezTo>
                <a:cubicBezTo>
                  <a:pt x="11975" y="9560"/>
                  <a:pt x="11958" y="9560"/>
                  <a:pt x="11937" y="9568"/>
                </a:cubicBezTo>
                <a:cubicBezTo>
                  <a:pt x="11984" y="9595"/>
                  <a:pt x="12037" y="9607"/>
                  <a:pt x="12069" y="9606"/>
                </a:cubicBezTo>
                <a:close/>
                <a:moveTo>
                  <a:pt x="11937" y="9568"/>
                </a:moveTo>
                <a:cubicBezTo>
                  <a:pt x="11915" y="9555"/>
                  <a:pt x="11898" y="9545"/>
                  <a:pt x="11885" y="9540"/>
                </a:cubicBezTo>
                <a:cubicBezTo>
                  <a:pt x="11872" y="9535"/>
                  <a:pt x="11864" y="9535"/>
                  <a:pt x="11859" y="9542"/>
                </a:cubicBezTo>
                <a:cubicBezTo>
                  <a:pt x="11884" y="9557"/>
                  <a:pt x="11927" y="9582"/>
                  <a:pt x="11937" y="9568"/>
                </a:cubicBezTo>
                <a:close/>
                <a:moveTo>
                  <a:pt x="11859" y="9542"/>
                </a:moveTo>
                <a:cubicBezTo>
                  <a:pt x="11848" y="9536"/>
                  <a:pt x="11836" y="9530"/>
                  <a:pt x="11827" y="9527"/>
                </a:cubicBezTo>
                <a:cubicBezTo>
                  <a:pt x="11817" y="9524"/>
                  <a:pt x="11809" y="9525"/>
                  <a:pt x="11803" y="9533"/>
                </a:cubicBezTo>
                <a:cubicBezTo>
                  <a:pt x="11824" y="9546"/>
                  <a:pt x="11847" y="9559"/>
                  <a:pt x="11859" y="9542"/>
                </a:cubicBezTo>
                <a:close/>
                <a:moveTo>
                  <a:pt x="11803" y="9533"/>
                </a:moveTo>
                <a:cubicBezTo>
                  <a:pt x="11781" y="9521"/>
                  <a:pt x="11765" y="9511"/>
                  <a:pt x="11753" y="9506"/>
                </a:cubicBezTo>
                <a:cubicBezTo>
                  <a:pt x="11741" y="9502"/>
                  <a:pt x="11733" y="9502"/>
                  <a:pt x="11728" y="9509"/>
                </a:cubicBezTo>
                <a:cubicBezTo>
                  <a:pt x="11749" y="9522"/>
                  <a:pt x="11792" y="9547"/>
                  <a:pt x="11803" y="9533"/>
                </a:cubicBezTo>
                <a:close/>
                <a:moveTo>
                  <a:pt x="8459" y="1596"/>
                </a:moveTo>
                <a:cubicBezTo>
                  <a:pt x="8430" y="1558"/>
                  <a:pt x="8407" y="1546"/>
                  <a:pt x="8390" y="1547"/>
                </a:cubicBezTo>
                <a:cubicBezTo>
                  <a:pt x="8338" y="1552"/>
                  <a:pt x="8340" y="1688"/>
                  <a:pt x="8383" y="1698"/>
                </a:cubicBezTo>
                <a:cubicBezTo>
                  <a:pt x="8416" y="1695"/>
                  <a:pt x="8347" y="1573"/>
                  <a:pt x="8459" y="1596"/>
                </a:cubicBezTo>
                <a:close/>
                <a:moveTo>
                  <a:pt x="10033" y="202"/>
                </a:moveTo>
                <a:cubicBezTo>
                  <a:pt x="10041" y="202"/>
                  <a:pt x="10040" y="228"/>
                  <a:pt x="10032" y="238"/>
                </a:cubicBezTo>
                <a:cubicBezTo>
                  <a:pt x="9988" y="256"/>
                  <a:pt x="9989" y="212"/>
                  <a:pt x="10021" y="211"/>
                </a:cubicBezTo>
                <a:cubicBezTo>
                  <a:pt x="10026" y="204"/>
                  <a:pt x="10030" y="202"/>
                  <a:pt x="10033" y="202"/>
                </a:cubicBezTo>
                <a:close/>
                <a:moveTo>
                  <a:pt x="9823" y="456"/>
                </a:moveTo>
                <a:cubicBezTo>
                  <a:pt x="9851" y="462"/>
                  <a:pt x="9815" y="569"/>
                  <a:pt x="9775" y="545"/>
                </a:cubicBezTo>
                <a:cubicBezTo>
                  <a:pt x="9731" y="520"/>
                  <a:pt x="9764" y="475"/>
                  <a:pt x="9806" y="460"/>
                </a:cubicBezTo>
                <a:cubicBezTo>
                  <a:pt x="9813" y="456"/>
                  <a:pt x="9819" y="455"/>
                  <a:pt x="9823" y="456"/>
                </a:cubicBezTo>
                <a:close/>
                <a:moveTo>
                  <a:pt x="9467" y="488"/>
                </a:moveTo>
                <a:cubicBezTo>
                  <a:pt x="9370" y="535"/>
                  <a:pt x="9370" y="619"/>
                  <a:pt x="9381" y="645"/>
                </a:cubicBezTo>
                <a:cubicBezTo>
                  <a:pt x="9353" y="816"/>
                  <a:pt x="9531" y="442"/>
                  <a:pt x="9467" y="488"/>
                </a:cubicBezTo>
                <a:close/>
                <a:moveTo>
                  <a:pt x="9536" y="816"/>
                </a:moveTo>
                <a:cubicBezTo>
                  <a:pt x="9543" y="814"/>
                  <a:pt x="9579" y="822"/>
                  <a:pt x="9595" y="831"/>
                </a:cubicBezTo>
                <a:cubicBezTo>
                  <a:pt x="9583" y="848"/>
                  <a:pt x="9539" y="822"/>
                  <a:pt x="9539" y="822"/>
                </a:cubicBezTo>
                <a:cubicBezTo>
                  <a:pt x="9534" y="819"/>
                  <a:pt x="9533" y="817"/>
                  <a:pt x="9536" y="816"/>
                </a:cubicBezTo>
                <a:close/>
                <a:moveTo>
                  <a:pt x="17853" y="1332"/>
                </a:moveTo>
                <a:cubicBezTo>
                  <a:pt x="17856" y="1328"/>
                  <a:pt x="17844" y="1344"/>
                  <a:pt x="17844" y="1344"/>
                </a:cubicBezTo>
                <a:cubicBezTo>
                  <a:pt x="17849" y="1337"/>
                  <a:pt x="17852" y="1334"/>
                  <a:pt x="17853" y="1332"/>
                </a:cubicBezTo>
                <a:close/>
                <a:moveTo>
                  <a:pt x="17950" y="1356"/>
                </a:moveTo>
                <a:cubicBezTo>
                  <a:pt x="17951" y="1358"/>
                  <a:pt x="17952" y="1362"/>
                  <a:pt x="17955" y="1369"/>
                </a:cubicBezTo>
                <a:cubicBezTo>
                  <a:pt x="17955" y="1369"/>
                  <a:pt x="17949" y="1352"/>
                  <a:pt x="17950" y="1356"/>
                </a:cubicBezTo>
                <a:close/>
                <a:moveTo>
                  <a:pt x="8723" y="1405"/>
                </a:moveTo>
                <a:cubicBezTo>
                  <a:pt x="8739" y="1402"/>
                  <a:pt x="8786" y="1421"/>
                  <a:pt x="8794" y="1441"/>
                </a:cubicBezTo>
                <a:lnTo>
                  <a:pt x="8719" y="1417"/>
                </a:lnTo>
                <a:cubicBezTo>
                  <a:pt x="8715" y="1410"/>
                  <a:pt x="8717" y="1407"/>
                  <a:pt x="8723" y="1405"/>
                </a:cubicBezTo>
                <a:close/>
                <a:moveTo>
                  <a:pt x="13358" y="2314"/>
                </a:moveTo>
                <a:cubicBezTo>
                  <a:pt x="13398" y="2314"/>
                  <a:pt x="13494" y="2325"/>
                  <a:pt x="13566" y="2337"/>
                </a:cubicBezTo>
                <a:cubicBezTo>
                  <a:pt x="13854" y="2379"/>
                  <a:pt x="13928" y="2363"/>
                  <a:pt x="14183" y="2409"/>
                </a:cubicBezTo>
                <a:cubicBezTo>
                  <a:pt x="14295" y="2431"/>
                  <a:pt x="14614" y="2474"/>
                  <a:pt x="14364" y="2471"/>
                </a:cubicBezTo>
                <a:cubicBezTo>
                  <a:pt x="14518" y="2562"/>
                  <a:pt x="14220" y="2491"/>
                  <a:pt x="14162" y="2480"/>
                </a:cubicBezTo>
                <a:cubicBezTo>
                  <a:pt x="13998" y="2444"/>
                  <a:pt x="13655" y="2390"/>
                  <a:pt x="13491" y="2354"/>
                </a:cubicBezTo>
                <a:cubicBezTo>
                  <a:pt x="13335" y="2324"/>
                  <a:pt x="13318" y="2314"/>
                  <a:pt x="13358" y="2314"/>
                </a:cubicBezTo>
                <a:close/>
                <a:moveTo>
                  <a:pt x="14364" y="2471"/>
                </a:moveTo>
                <a:cubicBezTo>
                  <a:pt x="14356" y="2457"/>
                  <a:pt x="14350" y="2453"/>
                  <a:pt x="14341" y="2453"/>
                </a:cubicBezTo>
                <a:cubicBezTo>
                  <a:pt x="14332" y="2454"/>
                  <a:pt x="14321" y="2459"/>
                  <a:pt x="14304" y="2460"/>
                </a:cubicBezTo>
                <a:cubicBezTo>
                  <a:pt x="14351" y="2488"/>
                  <a:pt x="14364" y="2471"/>
                  <a:pt x="14364" y="2471"/>
                </a:cubicBezTo>
                <a:close/>
                <a:moveTo>
                  <a:pt x="6618" y="2931"/>
                </a:moveTo>
                <a:cubicBezTo>
                  <a:pt x="6636" y="2932"/>
                  <a:pt x="6660" y="2951"/>
                  <a:pt x="6651" y="2963"/>
                </a:cubicBezTo>
                <a:cubicBezTo>
                  <a:pt x="6641" y="2977"/>
                  <a:pt x="6604" y="2936"/>
                  <a:pt x="6604" y="2936"/>
                </a:cubicBezTo>
                <a:cubicBezTo>
                  <a:pt x="6607" y="2931"/>
                  <a:pt x="6613" y="2930"/>
                  <a:pt x="6618" y="2931"/>
                </a:cubicBezTo>
                <a:close/>
                <a:moveTo>
                  <a:pt x="17704" y="4170"/>
                </a:moveTo>
                <a:cubicBezTo>
                  <a:pt x="17716" y="4167"/>
                  <a:pt x="17726" y="4168"/>
                  <a:pt x="17735" y="4170"/>
                </a:cubicBezTo>
                <a:cubicBezTo>
                  <a:pt x="17790" y="4179"/>
                  <a:pt x="17793" y="4243"/>
                  <a:pt x="17667" y="4184"/>
                </a:cubicBezTo>
                <a:cubicBezTo>
                  <a:pt x="17667" y="4184"/>
                  <a:pt x="17656" y="4198"/>
                  <a:pt x="17634" y="4185"/>
                </a:cubicBezTo>
                <a:cubicBezTo>
                  <a:pt x="17644" y="4171"/>
                  <a:pt x="17667" y="4184"/>
                  <a:pt x="17667" y="4184"/>
                </a:cubicBezTo>
                <a:cubicBezTo>
                  <a:pt x="17680" y="4176"/>
                  <a:pt x="17692" y="4172"/>
                  <a:pt x="17704" y="4170"/>
                </a:cubicBezTo>
                <a:close/>
                <a:moveTo>
                  <a:pt x="11733" y="4524"/>
                </a:moveTo>
                <a:cubicBezTo>
                  <a:pt x="11776" y="4526"/>
                  <a:pt x="11834" y="4534"/>
                  <a:pt x="11901" y="4551"/>
                </a:cubicBezTo>
                <a:cubicBezTo>
                  <a:pt x="11901" y="4551"/>
                  <a:pt x="11911" y="4538"/>
                  <a:pt x="11933" y="4550"/>
                </a:cubicBezTo>
                <a:cubicBezTo>
                  <a:pt x="13027" y="5317"/>
                  <a:pt x="14231" y="6067"/>
                  <a:pt x="15318" y="6850"/>
                </a:cubicBezTo>
                <a:cubicBezTo>
                  <a:pt x="15663" y="7116"/>
                  <a:pt x="16066" y="7353"/>
                  <a:pt x="16380" y="7618"/>
                </a:cubicBezTo>
                <a:cubicBezTo>
                  <a:pt x="16412" y="7660"/>
                  <a:pt x="16459" y="7728"/>
                  <a:pt x="16492" y="7767"/>
                </a:cubicBezTo>
                <a:cubicBezTo>
                  <a:pt x="16618" y="7904"/>
                  <a:pt x="16793" y="8008"/>
                  <a:pt x="16953" y="8141"/>
                </a:cubicBezTo>
                <a:cubicBezTo>
                  <a:pt x="17669" y="8770"/>
                  <a:pt x="18363" y="9345"/>
                  <a:pt x="18930" y="10009"/>
                </a:cubicBezTo>
                <a:cubicBezTo>
                  <a:pt x="18996" y="10088"/>
                  <a:pt x="19483" y="10685"/>
                  <a:pt x="19429" y="10757"/>
                </a:cubicBezTo>
                <a:cubicBezTo>
                  <a:pt x="19407" y="10788"/>
                  <a:pt x="19292" y="10553"/>
                  <a:pt x="19259" y="10513"/>
                </a:cubicBezTo>
                <a:cubicBezTo>
                  <a:pt x="19101" y="10253"/>
                  <a:pt x="18851" y="9983"/>
                  <a:pt x="18617" y="9742"/>
                </a:cubicBezTo>
                <a:cubicBezTo>
                  <a:pt x="18267" y="9392"/>
                  <a:pt x="17917" y="8999"/>
                  <a:pt x="17604" y="8732"/>
                </a:cubicBezTo>
                <a:cubicBezTo>
                  <a:pt x="17503" y="8652"/>
                  <a:pt x="17392" y="8587"/>
                  <a:pt x="17291" y="8507"/>
                </a:cubicBezTo>
                <a:cubicBezTo>
                  <a:pt x="17190" y="8428"/>
                  <a:pt x="17123" y="8345"/>
                  <a:pt x="17011" y="8279"/>
                </a:cubicBezTo>
                <a:cubicBezTo>
                  <a:pt x="16990" y="8267"/>
                  <a:pt x="16855" y="8231"/>
                  <a:pt x="16877" y="8244"/>
                </a:cubicBezTo>
                <a:cubicBezTo>
                  <a:pt x="16734" y="8180"/>
                  <a:pt x="16518" y="7990"/>
                  <a:pt x="16341" y="7846"/>
                </a:cubicBezTo>
                <a:cubicBezTo>
                  <a:pt x="15301" y="7047"/>
                  <a:pt x="13567" y="5885"/>
                  <a:pt x="12505" y="5158"/>
                </a:cubicBezTo>
                <a:cubicBezTo>
                  <a:pt x="12250" y="4987"/>
                  <a:pt x="11974" y="4845"/>
                  <a:pt x="11747" y="4628"/>
                </a:cubicBezTo>
                <a:cubicBezTo>
                  <a:pt x="11872" y="4766"/>
                  <a:pt x="11625" y="4577"/>
                  <a:pt x="11657" y="4533"/>
                </a:cubicBezTo>
                <a:cubicBezTo>
                  <a:pt x="11662" y="4526"/>
                  <a:pt x="11690" y="4522"/>
                  <a:pt x="11733" y="4524"/>
                </a:cubicBezTo>
                <a:close/>
                <a:moveTo>
                  <a:pt x="11387" y="4597"/>
                </a:moveTo>
                <a:cubicBezTo>
                  <a:pt x="11392" y="4596"/>
                  <a:pt x="11421" y="4607"/>
                  <a:pt x="11486" y="4639"/>
                </a:cubicBezTo>
                <a:cubicBezTo>
                  <a:pt x="11731" y="4783"/>
                  <a:pt x="11975" y="4969"/>
                  <a:pt x="12198" y="5100"/>
                </a:cubicBezTo>
                <a:cubicBezTo>
                  <a:pt x="13572" y="5968"/>
                  <a:pt x="14877" y="6882"/>
                  <a:pt x="16075" y="7773"/>
                </a:cubicBezTo>
                <a:cubicBezTo>
                  <a:pt x="16490" y="8077"/>
                  <a:pt x="17150" y="8609"/>
                  <a:pt x="17419" y="8894"/>
                </a:cubicBezTo>
                <a:cubicBezTo>
                  <a:pt x="17934" y="9320"/>
                  <a:pt x="18405" y="9764"/>
                  <a:pt x="18691" y="10200"/>
                </a:cubicBezTo>
                <a:cubicBezTo>
                  <a:pt x="18771" y="10267"/>
                  <a:pt x="18994" y="10482"/>
                  <a:pt x="18972" y="10512"/>
                </a:cubicBezTo>
                <a:cubicBezTo>
                  <a:pt x="18961" y="10526"/>
                  <a:pt x="18649" y="10215"/>
                  <a:pt x="18691" y="10200"/>
                </a:cubicBezTo>
                <a:cubicBezTo>
                  <a:pt x="18287" y="9755"/>
                  <a:pt x="17870" y="9323"/>
                  <a:pt x="17419" y="8894"/>
                </a:cubicBezTo>
                <a:cubicBezTo>
                  <a:pt x="15781" y="7473"/>
                  <a:pt x="13629" y="6149"/>
                  <a:pt x="11597" y="4747"/>
                </a:cubicBezTo>
                <a:cubicBezTo>
                  <a:pt x="11562" y="4727"/>
                  <a:pt x="11370" y="4603"/>
                  <a:pt x="11387" y="4597"/>
                </a:cubicBezTo>
                <a:close/>
                <a:moveTo>
                  <a:pt x="12318" y="4653"/>
                </a:moveTo>
                <a:cubicBezTo>
                  <a:pt x="12334" y="4652"/>
                  <a:pt x="12622" y="4837"/>
                  <a:pt x="12698" y="4896"/>
                </a:cubicBezTo>
                <a:cubicBezTo>
                  <a:pt x="14821" y="6267"/>
                  <a:pt x="16719" y="7550"/>
                  <a:pt x="18221" y="8930"/>
                </a:cubicBezTo>
                <a:cubicBezTo>
                  <a:pt x="18257" y="8972"/>
                  <a:pt x="18527" y="9214"/>
                  <a:pt x="18527" y="9214"/>
                </a:cubicBezTo>
                <a:cubicBezTo>
                  <a:pt x="18496" y="9299"/>
                  <a:pt x="17585" y="8493"/>
                  <a:pt x="18391" y="9133"/>
                </a:cubicBezTo>
                <a:cubicBezTo>
                  <a:pt x="18068" y="8880"/>
                  <a:pt x="17685" y="8448"/>
                  <a:pt x="17405" y="8263"/>
                </a:cubicBezTo>
                <a:cubicBezTo>
                  <a:pt x="17352" y="8292"/>
                  <a:pt x="17303" y="8183"/>
                  <a:pt x="17405" y="8263"/>
                </a:cubicBezTo>
                <a:cubicBezTo>
                  <a:pt x="17415" y="8249"/>
                  <a:pt x="17350" y="8211"/>
                  <a:pt x="17325" y="8196"/>
                </a:cubicBezTo>
                <a:cubicBezTo>
                  <a:pt x="17329" y="8239"/>
                  <a:pt x="17193" y="8159"/>
                  <a:pt x="17239" y="8146"/>
                </a:cubicBezTo>
                <a:cubicBezTo>
                  <a:pt x="15972" y="7131"/>
                  <a:pt x="14720" y="6271"/>
                  <a:pt x="13270" y="5295"/>
                </a:cubicBezTo>
                <a:cubicBezTo>
                  <a:pt x="13047" y="5164"/>
                  <a:pt x="12613" y="4886"/>
                  <a:pt x="12411" y="4727"/>
                </a:cubicBezTo>
                <a:cubicBezTo>
                  <a:pt x="12338" y="4674"/>
                  <a:pt x="12313" y="4653"/>
                  <a:pt x="12318" y="4653"/>
                </a:cubicBezTo>
                <a:close/>
                <a:moveTo>
                  <a:pt x="17239" y="8146"/>
                </a:moveTo>
                <a:cubicBezTo>
                  <a:pt x="17260" y="8158"/>
                  <a:pt x="17303" y="8183"/>
                  <a:pt x="17325" y="8196"/>
                </a:cubicBezTo>
                <a:cubicBezTo>
                  <a:pt x="17337" y="8180"/>
                  <a:pt x="17272" y="8142"/>
                  <a:pt x="17251" y="8129"/>
                </a:cubicBezTo>
                <a:cubicBezTo>
                  <a:pt x="17238" y="8146"/>
                  <a:pt x="17239" y="8146"/>
                  <a:pt x="17239" y="8146"/>
                </a:cubicBezTo>
                <a:close/>
                <a:moveTo>
                  <a:pt x="12529" y="4696"/>
                </a:moveTo>
                <a:cubicBezTo>
                  <a:pt x="12528" y="4693"/>
                  <a:pt x="12547" y="4703"/>
                  <a:pt x="12597" y="4733"/>
                </a:cubicBezTo>
                <a:cubicBezTo>
                  <a:pt x="12809" y="4837"/>
                  <a:pt x="12777" y="4838"/>
                  <a:pt x="12965" y="4969"/>
                </a:cubicBezTo>
                <a:cubicBezTo>
                  <a:pt x="13425" y="5259"/>
                  <a:pt x="14068" y="5680"/>
                  <a:pt x="14338" y="5879"/>
                </a:cubicBezTo>
                <a:cubicBezTo>
                  <a:pt x="14375" y="5921"/>
                  <a:pt x="14428" y="5932"/>
                  <a:pt x="14472" y="5957"/>
                </a:cubicBezTo>
                <a:cubicBezTo>
                  <a:pt x="14709" y="6117"/>
                  <a:pt x="14395" y="5977"/>
                  <a:pt x="14338" y="5879"/>
                </a:cubicBezTo>
                <a:cubicBezTo>
                  <a:pt x="14062" y="5737"/>
                  <a:pt x="13803" y="5565"/>
                  <a:pt x="13367" y="5289"/>
                </a:cubicBezTo>
                <a:cubicBezTo>
                  <a:pt x="13154" y="5144"/>
                  <a:pt x="12942" y="4999"/>
                  <a:pt x="12731" y="4851"/>
                </a:cubicBezTo>
                <a:cubicBezTo>
                  <a:pt x="12706" y="4822"/>
                  <a:pt x="12530" y="4703"/>
                  <a:pt x="12529" y="4696"/>
                </a:cubicBezTo>
                <a:close/>
                <a:moveTo>
                  <a:pt x="13257" y="4789"/>
                </a:moveTo>
                <a:cubicBezTo>
                  <a:pt x="13390" y="4784"/>
                  <a:pt x="13770" y="5091"/>
                  <a:pt x="13893" y="5183"/>
                </a:cubicBezTo>
                <a:cubicBezTo>
                  <a:pt x="15649" y="6358"/>
                  <a:pt x="17370" y="7577"/>
                  <a:pt x="18593" y="8734"/>
                </a:cubicBezTo>
                <a:cubicBezTo>
                  <a:pt x="18828" y="8932"/>
                  <a:pt x="19018" y="9107"/>
                  <a:pt x="19198" y="9296"/>
                </a:cubicBezTo>
                <a:cubicBezTo>
                  <a:pt x="19256" y="9351"/>
                  <a:pt x="19427" y="9595"/>
                  <a:pt x="19268" y="9418"/>
                </a:cubicBezTo>
                <a:cubicBezTo>
                  <a:pt x="19065" y="9218"/>
                  <a:pt x="18741" y="8924"/>
                  <a:pt x="18593" y="8734"/>
                </a:cubicBezTo>
                <a:cubicBezTo>
                  <a:pt x="18313" y="8506"/>
                  <a:pt x="18154" y="8372"/>
                  <a:pt x="17942" y="8184"/>
                </a:cubicBezTo>
                <a:cubicBezTo>
                  <a:pt x="17251" y="7654"/>
                  <a:pt x="16599" y="7147"/>
                  <a:pt x="15818" y="6605"/>
                </a:cubicBezTo>
                <a:cubicBezTo>
                  <a:pt x="15066" y="6060"/>
                  <a:pt x="14323" y="5559"/>
                  <a:pt x="13527" y="5031"/>
                </a:cubicBezTo>
                <a:cubicBezTo>
                  <a:pt x="13316" y="4884"/>
                  <a:pt x="13128" y="4797"/>
                  <a:pt x="13257" y="4789"/>
                </a:cubicBezTo>
                <a:close/>
                <a:moveTo>
                  <a:pt x="14572" y="4926"/>
                </a:moveTo>
                <a:cubicBezTo>
                  <a:pt x="14673" y="4943"/>
                  <a:pt x="14855" y="5085"/>
                  <a:pt x="14903" y="5114"/>
                </a:cubicBezTo>
                <a:cubicBezTo>
                  <a:pt x="16568" y="6196"/>
                  <a:pt x="17923" y="7260"/>
                  <a:pt x="19079" y="8333"/>
                </a:cubicBezTo>
                <a:cubicBezTo>
                  <a:pt x="19618" y="8818"/>
                  <a:pt x="20235" y="9407"/>
                  <a:pt x="20410" y="9861"/>
                </a:cubicBezTo>
                <a:cubicBezTo>
                  <a:pt x="20510" y="9900"/>
                  <a:pt x="20377" y="9905"/>
                  <a:pt x="20410" y="9861"/>
                </a:cubicBezTo>
                <a:cubicBezTo>
                  <a:pt x="20185" y="9649"/>
                  <a:pt x="20113" y="9439"/>
                  <a:pt x="19922" y="9223"/>
                </a:cubicBezTo>
                <a:cubicBezTo>
                  <a:pt x="19912" y="9237"/>
                  <a:pt x="19926" y="9266"/>
                  <a:pt x="19926" y="9266"/>
                </a:cubicBezTo>
                <a:cubicBezTo>
                  <a:pt x="20013" y="9317"/>
                  <a:pt x="19894" y="9311"/>
                  <a:pt x="19926" y="9266"/>
                </a:cubicBezTo>
                <a:cubicBezTo>
                  <a:pt x="19471" y="8751"/>
                  <a:pt x="19069" y="8347"/>
                  <a:pt x="18410" y="7856"/>
                </a:cubicBezTo>
                <a:cubicBezTo>
                  <a:pt x="17881" y="7442"/>
                  <a:pt x="17423" y="7029"/>
                  <a:pt x="16873" y="6643"/>
                </a:cubicBezTo>
                <a:cubicBezTo>
                  <a:pt x="16336" y="6246"/>
                  <a:pt x="15778" y="5835"/>
                  <a:pt x="15175" y="5438"/>
                </a:cubicBezTo>
                <a:cubicBezTo>
                  <a:pt x="15031" y="5333"/>
                  <a:pt x="14485" y="5032"/>
                  <a:pt x="14506" y="4961"/>
                </a:cubicBezTo>
                <a:cubicBezTo>
                  <a:pt x="14514" y="4930"/>
                  <a:pt x="14538" y="4921"/>
                  <a:pt x="14572" y="4926"/>
                </a:cubicBezTo>
                <a:close/>
                <a:moveTo>
                  <a:pt x="19922" y="9223"/>
                </a:moveTo>
                <a:cubicBezTo>
                  <a:pt x="19871" y="9130"/>
                  <a:pt x="19745" y="8993"/>
                  <a:pt x="19756" y="9017"/>
                </a:cubicBezTo>
                <a:cubicBezTo>
                  <a:pt x="19760" y="9024"/>
                  <a:pt x="19780" y="9050"/>
                  <a:pt x="19822" y="9101"/>
                </a:cubicBezTo>
                <a:cubicBezTo>
                  <a:pt x="19855" y="9140"/>
                  <a:pt x="19869" y="9212"/>
                  <a:pt x="19922" y="9223"/>
                </a:cubicBezTo>
                <a:close/>
                <a:moveTo>
                  <a:pt x="14823" y="4972"/>
                </a:moveTo>
                <a:cubicBezTo>
                  <a:pt x="14871" y="4980"/>
                  <a:pt x="15066" y="5126"/>
                  <a:pt x="15126" y="5161"/>
                </a:cubicBezTo>
                <a:cubicBezTo>
                  <a:pt x="16937" y="6388"/>
                  <a:pt x="18767" y="7631"/>
                  <a:pt x="19806" y="8864"/>
                </a:cubicBezTo>
                <a:cubicBezTo>
                  <a:pt x="19906" y="8903"/>
                  <a:pt x="19773" y="8908"/>
                  <a:pt x="19806" y="8864"/>
                </a:cubicBezTo>
                <a:cubicBezTo>
                  <a:pt x="19684" y="8729"/>
                  <a:pt x="19514" y="8569"/>
                  <a:pt x="19323" y="8393"/>
                </a:cubicBezTo>
                <a:cubicBezTo>
                  <a:pt x="19221" y="8273"/>
                  <a:pt x="18940" y="8004"/>
                  <a:pt x="18829" y="7939"/>
                </a:cubicBezTo>
                <a:cubicBezTo>
                  <a:pt x="18717" y="7873"/>
                  <a:pt x="18830" y="7980"/>
                  <a:pt x="18783" y="7952"/>
                </a:cubicBezTo>
                <a:cubicBezTo>
                  <a:pt x="18494" y="7742"/>
                  <a:pt x="18225" y="7457"/>
                  <a:pt x="17897" y="7204"/>
                </a:cubicBezTo>
                <a:cubicBezTo>
                  <a:pt x="17091" y="6564"/>
                  <a:pt x="16278" y="5982"/>
                  <a:pt x="15361" y="5359"/>
                </a:cubicBezTo>
                <a:cubicBezTo>
                  <a:pt x="15260" y="5280"/>
                  <a:pt x="14814" y="5018"/>
                  <a:pt x="14813" y="4977"/>
                </a:cubicBezTo>
                <a:cubicBezTo>
                  <a:pt x="14813" y="4972"/>
                  <a:pt x="14817" y="4971"/>
                  <a:pt x="14823" y="4972"/>
                </a:cubicBezTo>
                <a:close/>
                <a:moveTo>
                  <a:pt x="14303" y="5015"/>
                </a:moveTo>
                <a:cubicBezTo>
                  <a:pt x="14321" y="5012"/>
                  <a:pt x="14366" y="5031"/>
                  <a:pt x="14377" y="5052"/>
                </a:cubicBezTo>
                <a:lnTo>
                  <a:pt x="14298" y="5026"/>
                </a:lnTo>
                <a:cubicBezTo>
                  <a:pt x="14295" y="5019"/>
                  <a:pt x="14298" y="5016"/>
                  <a:pt x="14303" y="5015"/>
                </a:cubicBezTo>
                <a:close/>
                <a:moveTo>
                  <a:pt x="16290" y="5099"/>
                </a:moveTo>
                <a:cubicBezTo>
                  <a:pt x="16322" y="5098"/>
                  <a:pt x="16749" y="5428"/>
                  <a:pt x="16871" y="5520"/>
                </a:cubicBezTo>
                <a:cubicBezTo>
                  <a:pt x="17475" y="5959"/>
                  <a:pt x="18159" y="6464"/>
                  <a:pt x="18652" y="6878"/>
                </a:cubicBezTo>
                <a:cubicBezTo>
                  <a:pt x="19289" y="7356"/>
                  <a:pt x="19883" y="7893"/>
                  <a:pt x="20345" y="8391"/>
                </a:cubicBezTo>
                <a:cubicBezTo>
                  <a:pt x="20376" y="8433"/>
                  <a:pt x="20841" y="8893"/>
                  <a:pt x="20820" y="8921"/>
                </a:cubicBezTo>
                <a:cubicBezTo>
                  <a:pt x="20800" y="8949"/>
                  <a:pt x="20719" y="8842"/>
                  <a:pt x="20694" y="8827"/>
                </a:cubicBezTo>
                <a:cubicBezTo>
                  <a:pt x="20100" y="8207"/>
                  <a:pt x="19347" y="7453"/>
                  <a:pt x="18652" y="6878"/>
                </a:cubicBezTo>
                <a:cubicBezTo>
                  <a:pt x="18192" y="6588"/>
                  <a:pt x="17911" y="6319"/>
                  <a:pt x="17363" y="5937"/>
                </a:cubicBezTo>
                <a:cubicBezTo>
                  <a:pt x="17172" y="5804"/>
                  <a:pt x="16918" y="5632"/>
                  <a:pt x="16748" y="5512"/>
                </a:cubicBezTo>
                <a:cubicBezTo>
                  <a:pt x="16727" y="5499"/>
                  <a:pt x="16169" y="5088"/>
                  <a:pt x="16290" y="5099"/>
                </a:cubicBezTo>
                <a:close/>
                <a:moveTo>
                  <a:pt x="14586" y="6068"/>
                </a:moveTo>
                <a:cubicBezTo>
                  <a:pt x="14597" y="6095"/>
                  <a:pt x="14763" y="6129"/>
                  <a:pt x="14796" y="6168"/>
                </a:cubicBezTo>
                <a:cubicBezTo>
                  <a:pt x="14796" y="6168"/>
                  <a:pt x="14598" y="6136"/>
                  <a:pt x="14586" y="6068"/>
                </a:cubicBezTo>
                <a:close/>
                <a:moveTo>
                  <a:pt x="14825" y="6211"/>
                </a:moveTo>
                <a:cubicBezTo>
                  <a:pt x="14817" y="6201"/>
                  <a:pt x="15162" y="6432"/>
                  <a:pt x="15187" y="6462"/>
                </a:cubicBezTo>
                <a:cubicBezTo>
                  <a:pt x="15442" y="6591"/>
                  <a:pt x="15309" y="6597"/>
                  <a:pt x="15187" y="6462"/>
                </a:cubicBezTo>
                <a:cubicBezTo>
                  <a:pt x="15065" y="6410"/>
                  <a:pt x="15011" y="6358"/>
                  <a:pt x="14974" y="6317"/>
                </a:cubicBezTo>
                <a:cubicBezTo>
                  <a:pt x="14869" y="6244"/>
                  <a:pt x="14827" y="6214"/>
                  <a:pt x="14825" y="6211"/>
                </a:cubicBezTo>
                <a:close/>
                <a:moveTo>
                  <a:pt x="15372" y="6605"/>
                </a:moveTo>
                <a:cubicBezTo>
                  <a:pt x="15419" y="6623"/>
                  <a:pt x="15688" y="6796"/>
                  <a:pt x="15436" y="6648"/>
                </a:cubicBezTo>
                <a:cubicBezTo>
                  <a:pt x="15436" y="6648"/>
                  <a:pt x="15356" y="6624"/>
                  <a:pt x="15368" y="6608"/>
                </a:cubicBezTo>
                <a:cubicBezTo>
                  <a:pt x="15363" y="6603"/>
                  <a:pt x="15365" y="6602"/>
                  <a:pt x="15372" y="6605"/>
                </a:cubicBezTo>
                <a:close/>
                <a:moveTo>
                  <a:pt x="15579" y="6755"/>
                </a:moveTo>
                <a:lnTo>
                  <a:pt x="15634" y="6764"/>
                </a:lnTo>
                <a:cubicBezTo>
                  <a:pt x="15644" y="6793"/>
                  <a:pt x="15590" y="6782"/>
                  <a:pt x="15579" y="6755"/>
                </a:cubicBezTo>
                <a:close/>
                <a:moveTo>
                  <a:pt x="16742" y="7603"/>
                </a:moveTo>
                <a:lnTo>
                  <a:pt x="16796" y="7614"/>
                </a:lnTo>
                <a:cubicBezTo>
                  <a:pt x="16811" y="7643"/>
                  <a:pt x="16730" y="7619"/>
                  <a:pt x="16742" y="7603"/>
                </a:cubicBezTo>
                <a:close/>
                <a:moveTo>
                  <a:pt x="16842" y="7684"/>
                </a:moveTo>
                <a:cubicBezTo>
                  <a:pt x="16842" y="7684"/>
                  <a:pt x="16922" y="7708"/>
                  <a:pt x="16943" y="7721"/>
                </a:cubicBezTo>
                <a:cubicBezTo>
                  <a:pt x="16953" y="7750"/>
                  <a:pt x="16853" y="7711"/>
                  <a:pt x="16842" y="7684"/>
                </a:cubicBezTo>
                <a:close/>
                <a:moveTo>
                  <a:pt x="17047" y="7842"/>
                </a:moveTo>
                <a:cubicBezTo>
                  <a:pt x="17067" y="7849"/>
                  <a:pt x="17128" y="7873"/>
                  <a:pt x="17144" y="7882"/>
                </a:cubicBezTo>
                <a:cubicBezTo>
                  <a:pt x="17134" y="7896"/>
                  <a:pt x="17055" y="7870"/>
                  <a:pt x="17044" y="7844"/>
                </a:cubicBezTo>
                <a:cubicBezTo>
                  <a:pt x="17038" y="7841"/>
                  <a:pt x="17040" y="7840"/>
                  <a:pt x="17047" y="7842"/>
                </a:cubicBezTo>
                <a:close/>
                <a:moveTo>
                  <a:pt x="17081" y="8006"/>
                </a:moveTo>
                <a:cubicBezTo>
                  <a:pt x="17077" y="8006"/>
                  <a:pt x="17076" y="8006"/>
                  <a:pt x="17081" y="8009"/>
                </a:cubicBezTo>
                <a:cubicBezTo>
                  <a:pt x="17071" y="8024"/>
                  <a:pt x="17149" y="8049"/>
                  <a:pt x="17159" y="8035"/>
                </a:cubicBezTo>
                <a:cubicBezTo>
                  <a:pt x="17141" y="8024"/>
                  <a:pt x="17094" y="8008"/>
                  <a:pt x="17081" y="8006"/>
                </a:cubicBezTo>
                <a:close/>
                <a:moveTo>
                  <a:pt x="17515" y="8204"/>
                </a:moveTo>
                <a:cubicBezTo>
                  <a:pt x="17526" y="8231"/>
                  <a:pt x="17638" y="8253"/>
                  <a:pt x="17616" y="8284"/>
                </a:cubicBezTo>
                <a:cubicBezTo>
                  <a:pt x="17702" y="8334"/>
                  <a:pt x="17728" y="8390"/>
                  <a:pt x="17793" y="8428"/>
                </a:cubicBezTo>
                <a:cubicBezTo>
                  <a:pt x="18121" y="8724"/>
                  <a:pt x="17595" y="8312"/>
                  <a:pt x="17616" y="8284"/>
                </a:cubicBezTo>
                <a:cubicBezTo>
                  <a:pt x="17569" y="8256"/>
                  <a:pt x="17484" y="8246"/>
                  <a:pt x="17515" y="8204"/>
                </a:cubicBezTo>
                <a:close/>
                <a:moveTo>
                  <a:pt x="8250" y="8460"/>
                </a:moveTo>
                <a:cubicBezTo>
                  <a:pt x="8238" y="8476"/>
                  <a:pt x="8250" y="8460"/>
                  <a:pt x="8250" y="8460"/>
                </a:cubicBezTo>
                <a:close/>
                <a:moveTo>
                  <a:pt x="8301" y="8466"/>
                </a:moveTo>
                <a:cubicBezTo>
                  <a:pt x="8298" y="8467"/>
                  <a:pt x="8298" y="8468"/>
                  <a:pt x="8303" y="8471"/>
                </a:cubicBezTo>
                <a:cubicBezTo>
                  <a:pt x="8293" y="8485"/>
                  <a:pt x="8350" y="8499"/>
                  <a:pt x="8361" y="8485"/>
                </a:cubicBezTo>
                <a:cubicBezTo>
                  <a:pt x="8344" y="8475"/>
                  <a:pt x="8309" y="8465"/>
                  <a:pt x="8301" y="8466"/>
                </a:cubicBezTo>
                <a:close/>
                <a:moveTo>
                  <a:pt x="18109" y="8697"/>
                </a:moveTo>
                <a:cubicBezTo>
                  <a:pt x="18131" y="8710"/>
                  <a:pt x="18152" y="8723"/>
                  <a:pt x="18164" y="8749"/>
                </a:cubicBezTo>
                <a:cubicBezTo>
                  <a:pt x="18185" y="8762"/>
                  <a:pt x="18232" y="8790"/>
                  <a:pt x="18243" y="8816"/>
                </a:cubicBezTo>
                <a:cubicBezTo>
                  <a:pt x="18344" y="8855"/>
                  <a:pt x="18211" y="8861"/>
                  <a:pt x="18243" y="8816"/>
                </a:cubicBezTo>
                <a:cubicBezTo>
                  <a:pt x="18200" y="8791"/>
                  <a:pt x="18141" y="8780"/>
                  <a:pt x="18164" y="8749"/>
                </a:cubicBezTo>
                <a:cubicBezTo>
                  <a:pt x="18121" y="8724"/>
                  <a:pt x="18099" y="8711"/>
                  <a:pt x="18109" y="8697"/>
                </a:cubicBezTo>
                <a:close/>
                <a:moveTo>
                  <a:pt x="9197" y="8713"/>
                </a:moveTo>
                <a:cubicBezTo>
                  <a:pt x="9185" y="8709"/>
                  <a:pt x="9169" y="8710"/>
                  <a:pt x="9147" y="8719"/>
                </a:cubicBezTo>
                <a:cubicBezTo>
                  <a:pt x="9190" y="8744"/>
                  <a:pt x="9211" y="8757"/>
                  <a:pt x="9222" y="8743"/>
                </a:cubicBezTo>
                <a:cubicBezTo>
                  <a:pt x="9217" y="8729"/>
                  <a:pt x="9209" y="8718"/>
                  <a:pt x="9197" y="8713"/>
                </a:cubicBezTo>
                <a:close/>
                <a:moveTo>
                  <a:pt x="7141" y="8722"/>
                </a:moveTo>
                <a:cubicBezTo>
                  <a:pt x="7147" y="8722"/>
                  <a:pt x="7160" y="8728"/>
                  <a:pt x="7180" y="8744"/>
                </a:cubicBezTo>
                <a:cubicBezTo>
                  <a:pt x="7409" y="8775"/>
                  <a:pt x="7674" y="8891"/>
                  <a:pt x="7929" y="8937"/>
                </a:cubicBezTo>
                <a:cubicBezTo>
                  <a:pt x="8063" y="8972"/>
                  <a:pt x="8196" y="8967"/>
                  <a:pt x="8338" y="8990"/>
                </a:cubicBezTo>
                <a:cubicBezTo>
                  <a:pt x="8725" y="9074"/>
                  <a:pt x="9167" y="9250"/>
                  <a:pt x="9592" y="9372"/>
                </a:cubicBezTo>
                <a:cubicBezTo>
                  <a:pt x="9789" y="9448"/>
                  <a:pt x="10012" y="9495"/>
                  <a:pt x="10209" y="9571"/>
                </a:cubicBezTo>
                <a:cubicBezTo>
                  <a:pt x="11286" y="9892"/>
                  <a:pt x="12424" y="10166"/>
                  <a:pt x="13422" y="10461"/>
                </a:cubicBezTo>
                <a:cubicBezTo>
                  <a:pt x="13586" y="10497"/>
                  <a:pt x="14192" y="10585"/>
                  <a:pt x="14224" y="10667"/>
                </a:cubicBezTo>
                <a:cubicBezTo>
                  <a:pt x="14224" y="10667"/>
                  <a:pt x="14202" y="10654"/>
                  <a:pt x="14192" y="10668"/>
                </a:cubicBezTo>
                <a:cubicBezTo>
                  <a:pt x="14372" y="10774"/>
                  <a:pt x="13852" y="10653"/>
                  <a:pt x="13688" y="10617"/>
                </a:cubicBezTo>
                <a:cubicBezTo>
                  <a:pt x="12317" y="10310"/>
                  <a:pt x="10777" y="9841"/>
                  <a:pt x="9481" y="9474"/>
                </a:cubicBezTo>
                <a:cubicBezTo>
                  <a:pt x="10744" y="9885"/>
                  <a:pt x="11972" y="10255"/>
                  <a:pt x="13204" y="10540"/>
                </a:cubicBezTo>
                <a:cubicBezTo>
                  <a:pt x="13421" y="10588"/>
                  <a:pt x="13896" y="10679"/>
                  <a:pt x="14106" y="10742"/>
                </a:cubicBezTo>
                <a:cubicBezTo>
                  <a:pt x="14128" y="10755"/>
                  <a:pt x="14393" y="10787"/>
                  <a:pt x="14404" y="10857"/>
                </a:cubicBezTo>
                <a:cubicBezTo>
                  <a:pt x="14420" y="10926"/>
                  <a:pt x="14188" y="10891"/>
                  <a:pt x="14245" y="10904"/>
                </a:cubicBezTo>
                <a:cubicBezTo>
                  <a:pt x="14209" y="10903"/>
                  <a:pt x="14043" y="10870"/>
                  <a:pt x="14022" y="10857"/>
                </a:cubicBezTo>
                <a:cubicBezTo>
                  <a:pt x="13581" y="10762"/>
                  <a:pt x="13215" y="10651"/>
                  <a:pt x="12695" y="10532"/>
                </a:cubicBezTo>
                <a:cubicBezTo>
                  <a:pt x="10750" y="10052"/>
                  <a:pt x="8720" y="9338"/>
                  <a:pt x="6782" y="8802"/>
                </a:cubicBezTo>
                <a:cubicBezTo>
                  <a:pt x="6802" y="8774"/>
                  <a:pt x="6982" y="8879"/>
                  <a:pt x="7058" y="8860"/>
                </a:cubicBezTo>
                <a:cubicBezTo>
                  <a:pt x="7058" y="8860"/>
                  <a:pt x="7101" y="8802"/>
                  <a:pt x="7035" y="8807"/>
                </a:cubicBezTo>
                <a:cubicBezTo>
                  <a:pt x="7376" y="8820"/>
                  <a:pt x="7742" y="9015"/>
                  <a:pt x="8152" y="9068"/>
                </a:cubicBezTo>
                <a:cubicBezTo>
                  <a:pt x="7797" y="8900"/>
                  <a:pt x="7524" y="8886"/>
                  <a:pt x="7180" y="8744"/>
                </a:cubicBezTo>
                <a:cubicBezTo>
                  <a:pt x="7155" y="8778"/>
                  <a:pt x="7122" y="8723"/>
                  <a:pt x="7141" y="8722"/>
                </a:cubicBezTo>
                <a:close/>
                <a:moveTo>
                  <a:pt x="8152" y="9068"/>
                </a:moveTo>
                <a:cubicBezTo>
                  <a:pt x="8273" y="9120"/>
                  <a:pt x="8397" y="9168"/>
                  <a:pt x="8518" y="9179"/>
                </a:cubicBezTo>
                <a:cubicBezTo>
                  <a:pt x="8375" y="9115"/>
                  <a:pt x="8242" y="9078"/>
                  <a:pt x="8152" y="9068"/>
                </a:cubicBezTo>
                <a:close/>
                <a:moveTo>
                  <a:pt x="8518" y="9179"/>
                </a:moveTo>
                <a:cubicBezTo>
                  <a:pt x="8540" y="9192"/>
                  <a:pt x="8561" y="9205"/>
                  <a:pt x="8599" y="9203"/>
                </a:cubicBezTo>
                <a:cubicBezTo>
                  <a:pt x="8575" y="9189"/>
                  <a:pt x="8558" y="9179"/>
                  <a:pt x="8545" y="9175"/>
                </a:cubicBezTo>
                <a:cubicBezTo>
                  <a:pt x="8532" y="9170"/>
                  <a:pt x="8524" y="9171"/>
                  <a:pt x="8518" y="9179"/>
                </a:cubicBezTo>
                <a:close/>
                <a:moveTo>
                  <a:pt x="8599" y="9203"/>
                </a:moveTo>
                <a:cubicBezTo>
                  <a:pt x="8620" y="9216"/>
                  <a:pt x="8642" y="9228"/>
                  <a:pt x="8674" y="9227"/>
                </a:cubicBezTo>
                <a:cubicBezTo>
                  <a:pt x="8652" y="9214"/>
                  <a:pt x="8636" y="9205"/>
                  <a:pt x="8624" y="9201"/>
                </a:cubicBezTo>
                <a:cubicBezTo>
                  <a:pt x="8612" y="9196"/>
                  <a:pt x="8604" y="9196"/>
                  <a:pt x="8599" y="9203"/>
                </a:cubicBezTo>
                <a:close/>
                <a:moveTo>
                  <a:pt x="8674" y="9227"/>
                </a:moveTo>
                <a:cubicBezTo>
                  <a:pt x="8695" y="9240"/>
                  <a:pt x="8720" y="9255"/>
                  <a:pt x="8752" y="9254"/>
                </a:cubicBezTo>
                <a:cubicBezTo>
                  <a:pt x="8729" y="9240"/>
                  <a:pt x="8711" y="9229"/>
                  <a:pt x="8699" y="9225"/>
                </a:cubicBezTo>
                <a:cubicBezTo>
                  <a:pt x="8686" y="9220"/>
                  <a:pt x="8679" y="9220"/>
                  <a:pt x="8674" y="9227"/>
                </a:cubicBezTo>
                <a:close/>
                <a:moveTo>
                  <a:pt x="8752" y="9254"/>
                </a:moveTo>
                <a:cubicBezTo>
                  <a:pt x="8949" y="9329"/>
                  <a:pt x="9151" y="9404"/>
                  <a:pt x="9325" y="9426"/>
                </a:cubicBezTo>
                <a:cubicBezTo>
                  <a:pt x="9129" y="9351"/>
                  <a:pt x="8916" y="9290"/>
                  <a:pt x="8752" y="9254"/>
                </a:cubicBezTo>
                <a:close/>
                <a:moveTo>
                  <a:pt x="9325" y="9426"/>
                </a:moveTo>
                <a:cubicBezTo>
                  <a:pt x="9383" y="9480"/>
                  <a:pt x="9437" y="9492"/>
                  <a:pt x="9481" y="9474"/>
                </a:cubicBezTo>
                <a:cubicBezTo>
                  <a:pt x="9438" y="9449"/>
                  <a:pt x="9384" y="9437"/>
                  <a:pt x="9325" y="9426"/>
                </a:cubicBezTo>
                <a:close/>
                <a:moveTo>
                  <a:pt x="13422" y="10461"/>
                </a:moveTo>
                <a:cubicBezTo>
                  <a:pt x="13422" y="10461"/>
                  <a:pt x="13422" y="10461"/>
                  <a:pt x="13410" y="10477"/>
                </a:cubicBezTo>
                <a:cubicBezTo>
                  <a:pt x="13475" y="10515"/>
                  <a:pt x="13465" y="10486"/>
                  <a:pt x="13422" y="10461"/>
                </a:cubicBezTo>
                <a:close/>
                <a:moveTo>
                  <a:pt x="9316" y="8761"/>
                </a:moveTo>
                <a:cubicBezTo>
                  <a:pt x="9310" y="8761"/>
                  <a:pt x="9305" y="8763"/>
                  <a:pt x="9302" y="8766"/>
                </a:cubicBezTo>
                <a:cubicBezTo>
                  <a:pt x="9324" y="8779"/>
                  <a:pt x="9381" y="8793"/>
                  <a:pt x="9356" y="8778"/>
                </a:cubicBezTo>
                <a:cubicBezTo>
                  <a:pt x="9363" y="8767"/>
                  <a:pt x="9335" y="8759"/>
                  <a:pt x="9316" y="8761"/>
                </a:cubicBezTo>
                <a:close/>
                <a:moveTo>
                  <a:pt x="9395" y="8787"/>
                </a:moveTo>
                <a:cubicBezTo>
                  <a:pt x="9388" y="8787"/>
                  <a:pt x="9383" y="8789"/>
                  <a:pt x="9380" y="8793"/>
                </a:cubicBezTo>
                <a:cubicBezTo>
                  <a:pt x="9402" y="8806"/>
                  <a:pt x="9456" y="8817"/>
                  <a:pt x="9434" y="8804"/>
                </a:cubicBezTo>
                <a:cubicBezTo>
                  <a:pt x="9442" y="8794"/>
                  <a:pt x="9413" y="8784"/>
                  <a:pt x="9395" y="8787"/>
                </a:cubicBezTo>
                <a:close/>
                <a:moveTo>
                  <a:pt x="9470" y="8811"/>
                </a:moveTo>
                <a:cubicBezTo>
                  <a:pt x="9463" y="8812"/>
                  <a:pt x="9459" y="8813"/>
                  <a:pt x="9456" y="8817"/>
                </a:cubicBezTo>
                <a:cubicBezTo>
                  <a:pt x="9478" y="8829"/>
                  <a:pt x="9534" y="8843"/>
                  <a:pt x="9513" y="8830"/>
                </a:cubicBezTo>
                <a:cubicBezTo>
                  <a:pt x="9520" y="8820"/>
                  <a:pt x="9490" y="8810"/>
                  <a:pt x="9470" y="8811"/>
                </a:cubicBezTo>
                <a:close/>
                <a:moveTo>
                  <a:pt x="8999" y="8836"/>
                </a:moveTo>
                <a:cubicBezTo>
                  <a:pt x="9005" y="8834"/>
                  <a:pt x="9009" y="8835"/>
                  <a:pt x="9015" y="8836"/>
                </a:cubicBezTo>
                <a:cubicBezTo>
                  <a:pt x="9025" y="8840"/>
                  <a:pt x="9034" y="8850"/>
                  <a:pt x="9040" y="8863"/>
                </a:cubicBezTo>
                <a:cubicBezTo>
                  <a:pt x="9084" y="8846"/>
                  <a:pt x="9105" y="8858"/>
                  <a:pt x="9115" y="8887"/>
                </a:cubicBezTo>
                <a:cubicBezTo>
                  <a:pt x="9184" y="8885"/>
                  <a:pt x="9259" y="8909"/>
                  <a:pt x="9327" y="8949"/>
                </a:cubicBezTo>
                <a:cubicBezTo>
                  <a:pt x="9438" y="8974"/>
                  <a:pt x="9551" y="8996"/>
                  <a:pt x="9637" y="9047"/>
                </a:cubicBezTo>
                <a:cubicBezTo>
                  <a:pt x="9779" y="9070"/>
                  <a:pt x="9938" y="9120"/>
                  <a:pt x="10081" y="9184"/>
                </a:cubicBezTo>
                <a:cubicBezTo>
                  <a:pt x="10102" y="9156"/>
                  <a:pt x="10135" y="9196"/>
                  <a:pt x="10157" y="9208"/>
                </a:cubicBezTo>
                <a:cubicBezTo>
                  <a:pt x="10179" y="9178"/>
                  <a:pt x="10213" y="9222"/>
                  <a:pt x="10235" y="9235"/>
                </a:cubicBezTo>
                <a:cubicBezTo>
                  <a:pt x="10337" y="9271"/>
                  <a:pt x="10512" y="9250"/>
                  <a:pt x="10522" y="9320"/>
                </a:cubicBezTo>
                <a:cubicBezTo>
                  <a:pt x="10533" y="9306"/>
                  <a:pt x="10257" y="9288"/>
                  <a:pt x="10235" y="9235"/>
                </a:cubicBezTo>
                <a:cubicBezTo>
                  <a:pt x="10225" y="9249"/>
                  <a:pt x="10203" y="9236"/>
                  <a:pt x="10157" y="9208"/>
                </a:cubicBezTo>
                <a:cubicBezTo>
                  <a:pt x="10146" y="9222"/>
                  <a:pt x="10124" y="9210"/>
                  <a:pt x="10081" y="9184"/>
                </a:cubicBezTo>
                <a:cubicBezTo>
                  <a:pt x="9949" y="9147"/>
                  <a:pt x="9805" y="9126"/>
                  <a:pt x="9637" y="9047"/>
                </a:cubicBezTo>
                <a:cubicBezTo>
                  <a:pt x="9550" y="9039"/>
                  <a:pt x="9449" y="9001"/>
                  <a:pt x="9327" y="8949"/>
                </a:cubicBezTo>
                <a:cubicBezTo>
                  <a:pt x="9296" y="8950"/>
                  <a:pt x="9217" y="8924"/>
                  <a:pt x="9115" y="8887"/>
                </a:cubicBezTo>
                <a:cubicBezTo>
                  <a:pt x="9105" y="8901"/>
                  <a:pt x="9083" y="8889"/>
                  <a:pt x="9040" y="8863"/>
                </a:cubicBezTo>
                <a:cubicBezTo>
                  <a:pt x="9030" y="8877"/>
                  <a:pt x="9008" y="8865"/>
                  <a:pt x="8983" y="8850"/>
                </a:cubicBezTo>
                <a:cubicBezTo>
                  <a:pt x="8988" y="8843"/>
                  <a:pt x="8994" y="8838"/>
                  <a:pt x="8999" y="8836"/>
                </a:cubicBezTo>
                <a:close/>
                <a:moveTo>
                  <a:pt x="9549" y="8836"/>
                </a:moveTo>
                <a:cubicBezTo>
                  <a:pt x="9542" y="8837"/>
                  <a:pt x="9537" y="8839"/>
                  <a:pt x="9534" y="8843"/>
                </a:cubicBezTo>
                <a:cubicBezTo>
                  <a:pt x="9556" y="8855"/>
                  <a:pt x="9610" y="8867"/>
                  <a:pt x="9588" y="8854"/>
                </a:cubicBezTo>
                <a:cubicBezTo>
                  <a:pt x="9597" y="8842"/>
                  <a:pt x="9568" y="8834"/>
                  <a:pt x="9549" y="8836"/>
                </a:cubicBezTo>
                <a:close/>
                <a:moveTo>
                  <a:pt x="9625" y="8860"/>
                </a:moveTo>
                <a:cubicBezTo>
                  <a:pt x="9618" y="8860"/>
                  <a:pt x="9612" y="8863"/>
                  <a:pt x="9609" y="8867"/>
                </a:cubicBezTo>
                <a:cubicBezTo>
                  <a:pt x="9634" y="8882"/>
                  <a:pt x="9689" y="8891"/>
                  <a:pt x="9668" y="8878"/>
                </a:cubicBezTo>
                <a:cubicBezTo>
                  <a:pt x="9676" y="8867"/>
                  <a:pt x="9645" y="8857"/>
                  <a:pt x="9625" y="8860"/>
                </a:cubicBezTo>
                <a:close/>
                <a:moveTo>
                  <a:pt x="9761" y="8892"/>
                </a:moveTo>
                <a:cubicBezTo>
                  <a:pt x="9754" y="8892"/>
                  <a:pt x="9749" y="8895"/>
                  <a:pt x="9743" y="8902"/>
                </a:cubicBezTo>
                <a:cubicBezTo>
                  <a:pt x="9790" y="8929"/>
                  <a:pt x="9811" y="8942"/>
                  <a:pt x="9822" y="8928"/>
                </a:cubicBezTo>
                <a:cubicBezTo>
                  <a:pt x="9806" y="8919"/>
                  <a:pt x="9781" y="8893"/>
                  <a:pt x="9761" y="8892"/>
                </a:cubicBezTo>
                <a:close/>
                <a:moveTo>
                  <a:pt x="9822" y="8928"/>
                </a:moveTo>
                <a:cubicBezTo>
                  <a:pt x="9865" y="8954"/>
                  <a:pt x="9890" y="8968"/>
                  <a:pt x="9900" y="8954"/>
                </a:cubicBezTo>
                <a:cubicBezTo>
                  <a:pt x="9881" y="8943"/>
                  <a:pt x="9859" y="8918"/>
                  <a:pt x="9839" y="8918"/>
                </a:cubicBezTo>
                <a:cubicBezTo>
                  <a:pt x="9833" y="8918"/>
                  <a:pt x="9827" y="8921"/>
                  <a:pt x="9822" y="8928"/>
                </a:cubicBezTo>
                <a:close/>
                <a:moveTo>
                  <a:pt x="9900" y="8954"/>
                </a:moveTo>
                <a:cubicBezTo>
                  <a:pt x="9943" y="8980"/>
                  <a:pt x="9965" y="8992"/>
                  <a:pt x="9976" y="8978"/>
                </a:cubicBezTo>
                <a:cubicBezTo>
                  <a:pt x="9960" y="8969"/>
                  <a:pt x="9938" y="8943"/>
                  <a:pt x="9919" y="8943"/>
                </a:cubicBezTo>
                <a:cubicBezTo>
                  <a:pt x="9912" y="8944"/>
                  <a:pt x="9906" y="8947"/>
                  <a:pt x="9900" y="8954"/>
                </a:cubicBezTo>
                <a:close/>
                <a:moveTo>
                  <a:pt x="9976" y="8978"/>
                </a:moveTo>
                <a:cubicBezTo>
                  <a:pt x="10023" y="9006"/>
                  <a:pt x="10044" y="9018"/>
                  <a:pt x="10056" y="9002"/>
                </a:cubicBezTo>
                <a:cubicBezTo>
                  <a:pt x="10040" y="8993"/>
                  <a:pt x="10016" y="8967"/>
                  <a:pt x="9995" y="8967"/>
                </a:cubicBezTo>
                <a:cubicBezTo>
                  <a:pt x="9988" y="8968"/>
                  <a:pt x="9981" y="8971"/>
                  <a:pt x="9976" y="8978"/>
                </a:cubicBezTo>
                <a:close/>
                <a:moveTo>
                  <a:pt x="18023" y="9018"/>
                </a:moveTo>
                <a:cubicBezTo>
                  <a:pt x="18030" y="9015"/>
                  <a:pt x="18067" y="9023"/>
                  <a:pt x="18083" y="9033"/>
                </a:cubicBezTo>
                <a:cubicBezTo>
                  <a:pt x="18071" y="9049"/>
                  <a:pt x="18028" y="9024"/>
                  <a:pt x="18028" y="9024"/>
                </a:cubicBezTo>
                <a:cubicBezTo>
                  <a:pt x="18022" y="9020"/>
                  <a:pt x="18021" y="9019"/>
                  <a:pt x="18023" y="9018"/>
                </a:cubicBezTo>
                <a:close/>
                <a:moveTo>
                  <a:pt x="10201" y="9036"/>
                </a:moveTo>
                <a:cubicBezTo>
                  <a:pt x="10195" y="9035"/>
                  <a:pt x="10191" y="9036"/>
                  <a:pt x="10188" y="9039"/>
                </a:cubicBezTo>
                <a:cubicBezTo>
                  <a:pt x="10232" y="9065"/>
                  <a:pt x="10253" y="9078"/>
                  <a:pt x="10263" y="9064"/>
                </a:cubicBezTo>
                <a:cubicBezTo>
                  <a:pt x="10247" y="9054"/>
                  <a:pt x="10219" y="9037"/>
                  <a:pt x="10201" y="9036"/>
                </a:cubicBezTo>
                <a:close/>
                <a:moveTo>
                  <a:pt x="10263" y="9064"/>
                </a:moveTo>
                <a:cubicBezTo>
                  <a:pt x="10310" y="9091"/>
                  <a:pt x="10331" y="9104"/>
                  <a:pt x="10342" y="9090"/>
                </a:cubicBezTo>
                <a:cubicBezTo>
                  <a:pt x="10325" y="9080"/>
                  <a:pt x="10295" y="9062"/>
                  <a:pt x="10277" y="9060"/>
                </a:cubicBezTo>
                <a:cubicBezTo>
                  <a:pt x="10270" y="9059"/>
                  <a:pt x="10266" y="9060"/>
                  <a:pt x="10263" y="9064"/>
                </a:cubicBezTo>
                <a:close/>
                <a:moveTo>
                  <a:pt x="10342" y="9090"/>
                </a:moveTo>
                <a:cubicBezTo>
                  <a:pt x="10385" y="9115"/>
                  <a:pt x="10410" y="9130"/>
                  <a:pt x="10422" y="9114"/>
                </a:cubicBezTo>
                <a:cubicBezTo>
                  <a:pt x="10403" y="9103"/>
                  <a:pt x="10374" y="9086"/>
                  <a:pt x="10356" y="9085"/>
                </a:cubicBezTo>
                <a:cubicBezTo>
                  <a:pt x="10350" y="9084"/>
                  <a:pt x="10345" y="9086"/>
                  <a:pt x="10342" y="9090"/>
                </a:cubicBezTo>
                <a:close/>
                <a:moveTo>
                  <a:pt x="10422" y="9114"/>
                </a:moveTo>
                <a:cubicBezTo>
                  <a:pt x="10465" y="9139"/>
                  <a:pt x="10487" y="9152"/>
                  <a:pt x="10497" y="9138"/>
                </a:cubicBezTo>
                <a:cubicBezTo>
                  <a:pt x="10481" y="9128"/>
                  <a:pt x="10453" y="9112"/>
                  <a:pt x="10436" y="9110"/>
                </a:cubicBezTo>
                <a:cubicBezTo>
                  <a:pt x="10430" y="9109"/>
                  <a:pt x="10425" y="9110"/>
                  <a:pt x="10422" y="9114"/>
                </a:cubicBezTo>
                <a:close/>
                <a:moveTo>
                  <a:pt x="10497" y="9138"/>
                </a:moveTo>
                <a:cubicBezTo>
                  <a:pt x="10544" y="9165"/>
                  <a:pt x="10566" y="9177"/>
                  <a:pt x="10576" y="9163"/>
                </a:cubicBezTo>
                <a:cubicBezTo>
                  <a:pt x="10560" y="9154"/>
                  <a:pt x="10530" y="9136"/>
                  <a:pt x="10511" y="9134"/>
                </a:cubicBezTo>
                <a:cubicBezTo>
                  <a:pt x="10505" y="9133"/>
                  <a:pt x="10500" y="9134"/>
                  <a:pt x="10497" y="9138"/>
                </a:cubicBezTo>
                <a:close/>
                <a:moveTo>
                  <a:pt x="6159" y="9087"/>
                </a:moveTo>
                <a:cubicBezTo>
                  <a:pt x="6174" y="9089"/>
                  <a:pt x="6210" y="9095"/>
                  <a:pt x="6274" y="9106"/>
                </a:cubicBezTo>
                <a:cubicBezTo>
                  <a:pt x="7621" y="9355"/>
                  <a:pt x="9140" y="9936"/>
                  <a:pt x="10525" y="10315"/>
                </a:cubicBezTo>
                <a:cubicBezTo>
                  <a:pt x="11290" y="10536"/>
                  <a:pt x="12008" y="10730"/>
                  <a:pt x="12682" y="10899"/>
                </a:cubicBezTo>
                <a:cubicBezTo>
                  <a:pt x="13447" y="11078"/>
                  <a:pt x="14143" y="11259"/>
                  <a:pt x="14825" y="11369"/>
                </a:cubicBezTo>
                <a:cubicBezTo>
                  <a:pt x="14860" y="11369"/>
                  <a:pt x="14860" y="11369"/>
                  <a:pt x="14882" y="11382"/>
                </a:cubicBezTo>
                <a:cubicBezTo>
                  <a:pt x="14947" y="11420"/>
                  <a:pt x="15036" y="11473"/>
                  <a:pt x="14929" y="11493"/>
                </a:cubicBezTo>
                <a:cubicBezTo>
                  <a:pt x="14829" y="11495"/>
                  <a:pt x="14510" y="11411"/>
                  <a:pt x="14419" y="11401"/>
                </a:cubicBezTo>
                <a:cubicBezTo>
                  <a:pt x="13172" y="11144"/>
                  <a:pt x="12044" y="10855"/>
                  <a:pt x="10748" y="10489"/>
                </a:cubicBezTo>
                <a:cubicBezTo>
                  <a:pt x="10537" y="10425"/>
                  <a:pt x="10329" y="10407"/>
                  <a:pt x="10152" y="10346"/>
                </a:cubicBezTo>
                <a:cubicBezTo>
                  <a:pt x="10073" y="10320"/>
                  <a:pt x="9983" y="10268"/>
                  <a:pt x="9919" y="10230"/>
                </a:cubicBezTo>
                <a:cubicBezTo>
                  <a:pt x="9718" y="10152"/>
                  <a:pt x="9452" y="10079"/>
                  <a:pt x="9218" y="10005"/>
                </a:cubicBezTo>
                <a:cubicBezTo>
                  <a:pt x="8655" y="9819"/>
                  <a:pt x="8113" y="9687"/>
                  <a:pt x="7524" y="9485"/>
                </a:cubicBezTo>
                <a:cubicBezTo>
                  <a:pt x="7194" y="9375"/>
                  <a:pt x="6806" y="9251"/>
                  <a:pt x="6397" y="9155"/>
                </a:cubicBezTo>
                <a:cubicBezTo>
                  <a:pt x="6254" y="9119"/>
                  <a:pt x="6113" y="9083"/>
                  <a:pt x="6159" y="9087"/>
                </a:cubicBezTo>
                <a:close/>
                <a:moveTo>
                  <a:pt x="6743" y="9131"/>
                </a:moveTo>
                <a:cubicBezTo>
                  <a:pt x="6749" y="9130"/>
                  <a:pt x="6761" y="9136"/>
                  <a:pt x="6781" y="9153"/>
                </a:cubicBezTo>
                <a:cubicBezTo>
                  <a:pt x="8029" y="9411"/>
                  <a:pt x="9325" y="9902"/>
                  <a:pt x="10600" y="10256"/>
                </a:cubicBezTo>
                <a:cubicBezTo>
                  <a:pt x="11863" y="10626"/>
                  <a:pt x="13133" y="10937"/>
                  <a:pt x="14350" y="11237"/>
                </a:cubicBezTo>
                <a:cubicBezTo>
                  <a:pt x="14362" y="11221"/>
                  <a:pt x="14384" y="11233"/>
                  <a:pt x="14405" y="11246"/>
                </a:cubicBezTo>
                <a:cubicBezTo>
                  <a:pt x="14416" y="11232"/>
                  <a:pt x="14437" y="11245"/>
                  <a:pt x="14462" y="11260"/>
                </a:cubicBezTo>
                <a:cubicBezTo>
                  <a:pt x="14473" y="11246"/>
                  <a:pt x="14494" y="11258"/>
                  <a:pt x="14515" y="11270"/>
                </a:cubicBezTo>
                <a:cubicBezTo>
                  <a:pt x="14526" y="11256"/>
                  <a:pt x="14547" y="11269"/>
                  <a:pt x="14573" y="11284"/>
                </a:cubicBezTo>
                <a:cubicBezTo>
                  <a:pt x="14562" y="11298"/>
                  <a:pt x="14537" y="11283"/>
                  <a:pt x="14515" y="11270"/>
                </a:cubicBezTo>
                <a:cubicBezTo>
                  <a:pt x="14505" y="11284"/>
                  <a:pt x="14484" y="11272"/>
                  <a:pt x="14462" y="11260"/>
                </a:cubicBezTo>
                <a:cubicBezTo>
                  <a:pt x="14452" y="11274"/>
                  <a:pt x="14427" y="11258"/>
                  <a:pt x="14405" y="11246"/>
                </a:cubicBezTo>
                <a:cubicBezTo>
                  <a:pt x="14393" y="11262"/>
                  <a:pt x="14372" y="11250"/>
                  <a:pt x="14350" y="11237"/>
                </a:cubicBezTo>
                <a:cubicBezTo>
                  <a:pt x="11932" y="10790"/>
                  <a:pt x="9341" y="9930"/>
                  <a:pt x="6781" y="9153"/>
                </a:cubicBezTo>
                <a:cubicBezTo>
                  <a:pt x="6756" y="9186"/>
                  <a:pt x="6724" y="9132"/>
                  <a:pt x="6743" y="9131"/>
                </a:cubicBezTo>
                <a:close/>
                <a:moveTo>
                  <a:pt x="18205" y="9168"/>
                </a:moveTo>
                <a:cubicBezTo>
                  <a:pt x="18295" y="9221"/>
                  <a:pt x="18364" y="9302"/>
                  <a:pt x="18410" y="9373"/>
                </a:cubicBezTo>
                <a:cubicBezTo>
                  <a:pt x="18496" y="9423"/>
                  <a:pt x="18544" y="9491"/>
                  <a:pt x="18611" y="9574"/>
                </a:cubicBezTo>
                <a:cubicBezTo>
                  <a:pt x="18644" y="9614"/>
                  <a:pt x="18947" y="9895"/>
                  <a:pt x="18756" y="9763"/>
                </a:cubicBezTo>
                <a:cubicBezTo>
                  <a:pt x="18660" y="9683"/>
                  <a:pt x="18475" y="9411"/>
                  <a:pt x="18410" y="9373"/>
                </a:cubicBezTo>
                <a:cubicBezTo>
                  <a:pt x="18332" y="9304"/>
                  <a:pt x="18221" y="9238"/>
                  <a:pt x="18205" y="9168"/>
                </a:cubicBezTo>
                <a:close/>
                <a:moveTo>
                  <a:pt x="10722" y="9196"/>
                </a:moveTo>
                <a:cubicBezTo>
                  <a:pt x="10716" y="9195"/>
                  <a:pt x="10711" y="9197"/>
                  <a:pt x="10708" y="9201"/>
                </a:cubicBezTo>
                <a:cubicBezTo>
                  <a:pt x="10730" y="9214"/>
                  <a:pt x="10773" y="9239"/>
                  <a:pt x="10785" y="9223"/>
                </a:cubicBezTo>
                <a:cubicBezTo>
                  <a:pt x="10769" y="9213"/>
                  <a:pt x="10740" y="9196"/>
                  <a:pt x="10722" y="9196"/>
                </a:cubicBezTo>
                <a:close/>
                <a:moveTo>
                  <a:pt x="10785" y="9223"/>
                </a:moveTo>
                <a:cubicBezTo>
                  <a:pt x="10807" y="9235"/>
                  <a:pt x="10853" y="9263"/>
                  <a:pt x="10864" y="9249"/>
                </a:cubicBezTo>
                <a:cubicBezTo>
                  <a:pt x="10847" y="9240"/>
                  <a:pt x="10817" y="9221"/>
                  <a:pt x="10799" y="9219"/>
                </a:cubicBezTo>
                <a:cubicBezTo>
                  <a:pt x="10792" y="9218"/>
                  <a:pt x="10788" y="9219"/>
                  <a:pt x="10785" y="9223"/>
                </a:cubicBezTo>
                <a:close/>
                <a:moveTo>
                  <a:pt x="10864" y="9249"/>
                </a:moveTo>
                <a:cubicBezTo>
                  <a:pt x="10885" y="9262"/>
                  <a:pt x="10932" y="9289"/>
                  <a:pt x="10942" y="9275"/>
                </a:cubicBezTo>
                <a:cubicBezTo>
                  <a:pt x="10923" y="9264"/>
                  <a:pt x="10895" y="9247"/>
                  <a:pt x="10877" y="9245"/>
                </a:cubicBezTo>
                <a:cubicBezTo>
                  <a:pt x="10871" y="9244"/>
                  <a:pt x="10866" y="9246"/>
                  <a:pt x="10864" y="9249"/>
                </a:cubicBezTo>
                <a:close/>
                <a:moveTo>
                  <a:pt x="10942" y="9275"/>
                </a:moveTo>
                <a:cubicBezTo>
                  <a:pt x="10963" y="9288"/>
                  <a:pt x="11007" y="9313"/>
                  <a:pt x="11017" y="9299"/>
                </a:cubicBezTo>
                <a:cubicBezTo>
                  <a:pt x="11001" y="9289"/>
                  <a:pt x="10973" y="9273"/>
                  <a:pt x="10955" y="9271"/>
                </a:cubicBezTo>
                <a:cubicBezTo>
                  <a:pt x="10949" y="9271"/>
                  <a:pt x="10944" y="9271"/>
                  <a:pt x="10942" y="9275"/>
                </a:cubicBezTo>
                <a:close/>
                <a:moveTo>
                  <a:pt x="11017" y="9299"/>
                </a:moveTo>
                <a:cubicBezTo>
                  <a:pt x="11064" y="9326"/>
                  <a:pt x="11117" y="9338"/>
                  <a:pt x="11151" y="9334"/>
                </a:cubicBezTo>
                <a:cubicBezTo>
                  <a:pt x="11119" y="9315"/>
                  <a:pt x="11084" y="9295"/>
                  <a:pt x="11051" y="9293"/>
                </a:cubicBezTo>
                <a:cubicBezTo>
                  <a:pt x="11039" y="9293"/>
                  <a:pt x="11028" y="9295"/>
                  <a:pt x="11017" y="9299"/>
                </a:cubicBezTo>
                <a:close/>
                <a:moveTo>
                  <a:pt x="11151" y="9334"/>
                </a:moveTo>
                <a:cubicBezTo>
                  <a:pt x="11173" y="9347"/>
                  <a:pt x="11219" y="9374"/>
                  <a:pt x="11229" y="9360"/>
                </a:cubicBezTo>
                <a:cubicBezTo>
                  <a:pt x="11213" y="9351"/>
                  <a:pt x="11183" y="9333"/>
                  <a:pt x="11164" y="9330"/>
                </a:cubicBezTo>
                <a:cubicBezTo>
                  <a:pt x="11158" y="9330"/>
                  <a:pt x="11154" y="9331"/>
                  <a:pt x="11151" y="9334"/>
                </a:cubicBezTo>
                <a:close/>
                <a:moveTo>
                  <a:pt x="11229" y="9360"/>
                </a:moveTo>
                <a:cubicBezTo>
                  <a:pt x="11251" y="9373"/>
                  <a:pt x="11295" y="9399"/>
                  <a:pt x="11305" y="9385"/>
                </a:cubicBezTo>
                <a:cubicBezTo>
                  <a:pt x="11289" y="9375"/>
                  <a:pt x="11260" y="9358"/>
                  <a:pt x="11243" y="9356"/>
                </a:cubicBezTo>
                <a:cubicBezTo>
                  <a:pt x="11237" y="9356"/>
                  <a:pt x="11232" y="9357"/>
                  <a:pt x="11229" y="9360"/>
                </a:cubicBezTo>
                <a:close/>
                <a:moveTo>
                  <a:pt x="11305" y="9385"/>
                </a:moveTo>
                <a:cubicBezTo>
                  <a:pt x="11326" y="9397"/>
                  <a:pt x="11373" y="9424"/>
                  <a:pt x="11383" y="9410"/>
                </a:cubicBezTo>
                <a:cubicBezTo>
                  <a:pt x="11367" y="9401"/>
                  <a:pt x="11337" y="9383"/>
                  <a:pt x="11318" y="9381"/>
                </a:cubicBezTo>
                <a:cubicBezTo>
                  <a:pt x="11312" y="9380"/>
                  <a:pt x="11307" y="9381"/>
                  <a:pt x="11305" y="9385"/>
                </a:cubicBezTo>
                <a:close/>
                <a:moveTo>
                  <a:pt x="11383" y="9410"/>
                </a:moveTo>
                <a:cubicBezTo>
                  <a:pt x="11405" y="9423"/>
                  <a:pt x="11427" y="9436"/>
                  <a:pt x="11437" y="9422"/>
                </a:cubicBezTo>
                <a:cubicBezTo>
                  <a:pt x="11426" y="9415"/>
                  <a:pt x="11415" y="9409"/>
                  <a:pt x="11406" y="9406"/>
                </a:cubicBezTo>
                <a:cubicBezTo>
                  <a:pt x="11396" y="9403"/>
                  <a:pt x="11388" y="9403"/>
                  <a:pt x="11383" y="9410"/>
                </a:cubicBezTo>
                <a:close/>
                <a:moveTo>
                  <a:pt x="11437" y="9422"/>
                </a:moveTo>
                <a:cubicBezTo>
                  <a:pt x="11462" y="9437"/>
                  <a:pt x="11505" y="9462"/>
                  <a:pt x="11517" y="9446"/>
                </a:cubicBezTo>
                <a:cubicBezTo>
                  <a:pt x="11496" y="9433"/>
                  <a:pt x="11478" y="9423"/>
                  <a:pt x="11465" y="9418"/>
                </a:cubicBezTo>
                <a:cubicBezTo>
                  <a:pt x="11452" y="9413"/>
                  <a:pt x="11443" y="9414"/>
                  <a:pt x="11437" y="9422"/>
                </a:cubicBezTo>
                <a:close/>
                <a:moveTo>
                  <a:pt x="10556" y="9329"/>
                </a:moveTo>
                <a:cubicBezTo>
                  <a:pt x="10602" y="9327"/>
                  <a:pt x="10756" y="9358"/>
                  <a:pt x="10757" y="9393"/>
                </a:cubicBezTo>
                <a:cubicBezTo>
                  <a:pt x="10799" y="9378"/>
                  <a:pt x="10846" y="9406"/>
                  <a:pt x="10889" y="9431"/>
                </a:cubicBezTo>
                <a:cubicBezTo>
                  <a:pt x="10899" y="9417"/>
                  <a:pt x="10942" y="9442"/>
                  <a:pt x="10967" y="9457"/>
                </a:cubicBezTo>
                <a:cubicBezTo>
                  <a:pt x="11033" y="9452"/>
                  <a:pt x="11112" y="9478"/>
                  <a:pt x="11176" y="9516"/>
                </a:cubicBezTo>
                <a:cubicBezTo>
                  <a:pt x="11187" y="9502"/>
                  <a:pt x="11230" y="9528"/>
                  <a:pt x="11255" y="9543"/>
                </a:cubicBezTo>
                <a:cubicBezTo>
                  <a:pt x="11265" y="9529"/>
                  <a:pt x="11287" y="9541"/>
                  <a:pt x="11330" y="9567"/>
                </a:cubicBezTo>
                <a:cubicBezTo>
                  <a:pt x="11442" y="9549"/>
                  <a:pt x="11489" y="9660"/>
                  <a:pt x="11330" y="9567"/>
                </a:cubicBezTo>
                <a:cubicBezTo>
                  <a:pt x="11320" y="9581"/>
                  <a:pt x="11276" y="9556"/>
                  <a:pt x="11255" y="9543"/>
                </a:cubicBezTo>
                <a:cubicBezTo>
                  <a:pt x="11244" y="9557"/>
                  <a:pt x="11198" y="9529"/>
                  <a:pt x="11176" y="9516"/>
                </a:cubicBezTo>
                <a:cubicBezTo>
                  <a:pt x="11113" y="9519"/>
                  <a:pt x="11044" y="9479"/>
                  <a:pt x="10967" y="9457"/>
                </a:cubicBezTo>
                <a:cubicBezTo>
                  <a:pt x="10957" y="9471"/>
                  <a:pt x="10911" y="9444"/>
                  <a:pt x="10889" y="9431"/>
                </a:cubicBezTo>
                <a:cubicBezTo>
                  <a:pt x="10857" y="9433"/>
                  <a:pt x="10825" y="9434"/>
                  <a:pt x="10757" y="9393"/>
                </a:cubicBezTo>
                <a:cubicBezTo>
                  <a:pt x="10700" y="9380"/>
                  <a:pt x="10559" y="9361"/>
                  <a:pt x="10544" y="9332"/>
                </a:cubicBezTo>
                <a:cubicBezTo>
                  <a:pt x="10546" y="9331"/>
                  <a:pt x="10550" y="9329"/>
                  <a:pt x="10556" y="9329"/>
                </a:cubicBezTo>
                <a:close/>
                <a:moveTo>
                  <a:pt x="6388" y="9363"/>
                </a:moveTo>
                <a:cubicBezTo>
                  <a:pt x="6390" y="9363"/>
                  <a:pt x="6394" y="9364"/>
                  <a:pt x="6400" y="9368"/>
                </a:cubicBezTo>
                <a:cubicBezTo>
                  <a:pt x="6498" y="9361"/>
                  <a:pt x="6598" y="9400"/>
                  <a:pt x="6720" y="9451"/>
                </a:cubicBezTo>
                <a:cubicBezTo>
                  <a:pt x="6764" y="9434"/>
                  <a:pt x="6785" y="9447"/>
                  <a:pt x="6854" y="9487"/>
                </a:cubicBezTo>
                <a:cubicBezTo>
                  <a:pt x="6864" y="9473"/>
                  <a:pt x="6886" y="9485"/>
                  <a:pt x="6907" y="9498"/>
                </a:cubicBezTo>
                <a:cubicBezTo>
                  <a:pt x="6918" y="9484"/>
                  <a:pt x="6943" y="9499"/>
                  <a:pt x="6986" y="9524"/>
                </a:cubicBezTo>
                <a:cubicBezTo>
                  <a:pt x="6975" y="9538"/>
                  <a:pt x="6932" y="9513"/>
                  <a:pt x="6907" y="9498"/>
                </a:cubicBezTo>
                <a:cubicBezTo>
                  <a:pt x="6897" y="9512"/>
                  <a:pt x="6875" y="9499"/>
                  <a:pt x="6854" y="9487"/>
                </a:cubicBezTo>
                <a:cubicBezTo>
                  <a:pt x="6822" y="9488"/>
                  <a:pt x="6763" y="9477"/>
                  <a:pt x="6720" y="9451"/>
                </a:cubicBezTo>
                <a:cubicBezTo>
                  <a:pt x="6631" y="9439"/>
                  <a:pt x="6524" y="9417"/>
                  <a:pt x="6400" y="9368"/>
                </a:cubicBezTo>
                <a:cubicBezTo>
                  <a:pt x="6392" y="9378"/>
                  <a:pt x="6382" y="9364"/>
                  <a:pt x="6388" y="9363"/>
                </a:cubicBezTo>
                <a:close/>
                <a:moveTo>
                  <a:pt x="5950" y="9466"/>
                </a:moveTo>
                <a:cubicBezTo>
                  <a:pt x="5966" y="9467"/>
                  <a:pt x="5991" y="9472"/>
                  <a:pt x="6029" y="9480"/>
                </a:cubicBezTo>
                <a:cubicBezTo>
                  <a:pt x="6790" y="9657"/>
                  <a:pt x="7587" y="9877"/>
                  <a:pt x="8230" y="10087"/>
                </a:cubicBezTo>
                <a:cubicBezTo>
                  <a:pt x="10714" y="10884"/>
                  <a:pt x="13069" y="11499"/>
                  <a:pt x="15321" y="11911"/>
                </a:cubicBezTo>
                <a:cubicBezTo>
                  <a:pt x="15396" y="11852"/>
                  <a:pt x="15390" y="11951"/>
                  <a:pt x="15401" y="11978"/>
                </a:cubicBezTo>
                <a:cubicBezTo>
                  <a:pt x="15470" y="12059"/>
                  <a:pt x="15344" y="11965"/>
                  <a:pt x="15321" y="11911"/>
                </a:cubicBezTo>
                <a:cubicBezTo>
                  <a:pt x="15289" y="11913"/>
                  <a:pt x="15380" y="12006"/>
                  <a:pt x="15370" y="12020"/>
                </a:cubicBezTo>
                <a:cubicBezTo>
                  <a:pt x="15358" y="12037"/>
                  <a:pt x="15125" y="12003"/>
                  <a:pt x="15004" y="11993"/>
                </a:cubicBezTo>
                <a:cubicBezTo>
                  <a:pt x="14121" y="11848"/>
                  <a:pt x="13106" y="11624"/>
                  <a:pt x="12308" y="11406"/>
                </a:cubicBezTo>
                <a:cubicBezTo>
                  <a:pt x="12297" y="11420"/>
                  <a:pt x="12298" y="11420"/>
                  <a:pt x="12251" y="11393"/>
                </a:cubicBezTo>
                <a:cubicBezTo>
                  <a:pt x="12241" y="11407"/>
                  <a:pt x="12241" y="11407"/>
                  <a:pt x="12198" y="11381"/>
                </a:cubicBezTo>
                <a:cubicBezTo>
                  <a:pt x="12154" y="11440"/>
                  <a:pt x="12153" y="11315"/>
                  <a:pt x="12097" y="11342"/>
                </a:cubicBezTo>
                <a:cubicBezTo>
                  <a:pt x="12144" y="11370"/>
                  <a:pt x="12100" y="11387"/>
                  <a:pt x="12097" y="11342"/>
                </a:cubicBezTo>
                <a:cubicBezTo>
                  <a:pt x="12011" y="11291"/>
                  <a:pt x="12112" y="11414"/>
                  <a:pt x="12010" y="11335"/>
                </a:cubicBezTo>
                <a:cubicBezTo>
                  <a:pt x="11967" y="11393"/>
                  <a:pt x="11964" y="11264"/>
                  <a:pt x="11910" y="11295"/>
                </a:cubicBezTo>
                <a:cubicBezTo>
                  <a:pt x="11953" y="11321"/>
                  <a:pt x="11911" y="11336"/>
                  <a:pt x="11910" y="11295"/>
                </a:cubicBezTo>
                <a:cubicBezTo>
                  <a:pt x="11910" y="11295"/>
                  <a:pt x="11888" y="11283"/>
                  <a:pt x="11878" y="11297"/>
                </a:cubicBezTo>
                <a:cubicBezTo>
                  <a:pt x="11899" y="11310"/>
                  <a:pt x="11855" y="11328"/>
                  <a:pt x="11878" y="11297"/>
                </a:cubicBezTo>
                <a:cubicBezTo>
                  <a:pt x="11708" y="11261"/>
                  <a:pt x="11744" y="11262"/>
                  <a:pt x="11655" y="11250"/>
                </a:cubicBezTo>
                <a:cubicBezTo>
                  <a:pt x="11623" y="11251"/>
                  <a:pt x="11623" y="11251"/>
                  <a:pt x="11602" y="11239"/>
                </a:cubicBezTo>
                <a:cubicBezTo>
                  <a:pt x="11591" y="11253"/>
                  <a:pt x="11545" y="11225"/>
                  <a:pt x="11555" y="11211"/>
                </a:cubicBezTo>
                <a:cubicBezTo>
                  <a:pt x="10163" y="10848"/>
                  <a:pt x="8766" y="10402"/>
                  <a:pt x="7326" y="9971"/>
                </a:cubicBezTo>
                <a:cubicBezTo>
                  <a:pt x="7092" y="9897"/>
                  <a:pt x="6561" y="9750"/>
                  <a:pt x="6274" y="9664"/>
                </a:cubicBezTo>
                <a:cubicBezTo>
                  <a:pt x="6186" y="9631"/>
                  <a:pt x="5836" y="9460"/>
                  <a:pt x="5950" y="9466"/>
                </a:cubicBezTo>
                <a:close/>
                <a:moveTo>
                  <a:pt x="11555" y="11211"/>
                </a:moveTo>
                <a:cubicBezTo>
                  <a:pt x="11555" y="11211"/>
                  <a:pt x="11580" y="11226"/>
                  <a:pt x="11602" y="11239"/>
                </a:cubicBezTo>
                <a:cubicBezTo>
                  <a:pt x="11596" y="11225"/>
                  <a:pt x="11587" y="11215"/>
                  <a:pt x="11578" y="11210"/>
                </a:cubicBezTo>
                <a:cubicBezTo>
                  <a:pt x="11569" y="11204"/>
                  <a:pt x="11560" y="11204"/>
                  <a:pt x="11555" y="11211"/>
                </a:cubicBezTo>
                <a:close/>
                <a:moveTo>
                  <a:pt x="7214" y="9574"/>
                </a:moveTo>
                <a:cubicBezTo>
                  <a:pt x="7220" y="9574"/>
                  <a:pt x="7232" y="9580"/>
                  <a:pt x="7252" y="9596"/>
                </a:cubicBezTo>
                <a:cubicBezTo>
                  <a:pt x="7296" y="9579"/>
                  <a:pt x="7317" y="9592"/>
                  <a:pt x="7385" y="9632"/>
                </a:cubicBezTo>
                <a:cubicBezTo>
                  <a:pt x="7428" y="9616"/>
                  <a:pt x="7475" y="9644"/>
                  <a:pt x="7539" y="9682"/>
                </a:cubicBezTo>
                <a:cubicBezTo>
                  <a:pt x="7585" y="9669"/>
                  <a:pt x="7629" y="9694"/>
                  <a:pt x="7693" y="9732"/>
                </a:cubicBezTo>
                <a:cubicBezTo>
                  <a:pt x="8868" y="10047"/>
                  <a:pt x="10121" y="10472"/>
                  <a:pt x="11481" y="10836"/>
                </a:cubicBezTo>
                <a:cubicBezTo>
                  <a:pt x="12543" y="11129"/>
                  <a:pt x="13638" y="11378"/>
                  <a:pt x="14700" y="11587"/>
                </a:cubicBezTo>
                <a:cubicBezTo>
                  <a:pt x="14866" y="11620"/>
                  <a:pt x="15052" y="11626"/>
                  <a:pt x="15152" y="11665"/>
                </a:cubicBezTo>
                <a:cubicBezTo>
                  <a:pt x="15274" y="11716"/>
                  <a:pt x="15098" y="11696"/>
                  <a:pt x="15120" y="11709"/>
                </a:cubicBezTo>
                <a:cubicBezTo>
                  <a:pt x="15174" y="11761"/>
                  <a:pt x="15242" y="11717"/>
                  <a:pt x="15210" y="11762"/>
                </a:cubicBezTo>
                <a:cubicBezTo>
                  <a:pt x="15179" y="11804"/>
                  <a:pt x="14679" y="11698"/>
                  <a:pt x="14535" y="11677"/>
                </a:cubicBezTo>
                <a:cubicBezTo>
                  <a:pt x="12910" y="11365"/>
                  <a:pt x="11097" y="10882"/>
                  <a:pt x="9492" y="10374"/>
                </a:cubicBezTo>
                <a:cubicBezTo>
                  <a:pt x="9482" y="10388"/>
                  <a:pt x="9457" y="10374"/>
                  <a:pt x="9414" y="10348"/>
                </a:cubicBezTo>
                <a:cubicBezTo>
                  <a:pt x="9403" y="10362"/>
                  <a:pt x="9382" y="10349"/>
                  <a:pt x="9335" y="10322"/>
                </a:cubicBezTo>
                <a:cubicBezTo>
                  <a:pt x="9325" y="10336"/>
                  <a:pt x="9303" y="10323"/>
                  <a:pt x="9260" y="10298"/>
                </a:cubicBezTo>
                <a:cubicBezTo>
                  <a:pt x="9191" y="10301"/>
                  <a:pt x="9094" y="10264"/>
                  <a:pt x="8972" y="10213"/>
                </a:cubicBezTo>
                <a:cubicBezTo>
                  <a:pt x="8962" y="10227"/>
                  <a:pt x="8937" y="10212"/>
                  <a:pt x="8894" y="10186"/>
                </a:cubicBezTo>
                <a:cubicBezTo>
                  <a:pt x="8793" y="10191"/>
                  <a:pt x="8671" y="10140"/>
                  <a:pt x="8527" y="10075"/>
                </a:cubicBezTo>
                <a:cubicBezTo>
                  <a:pt x="8383" y="10054"/>
                  <a:pt x="8208" y="9991"/>
                  <a:pt x="8027" y="9929"/>
                </a:cubicBezTo>
                <a:cubicBezTo>
                  <a:pt x="7985" y="9944"/>
                  <a:pt x="7921" y="9906"/>
                  <a:pt x="7874" y="9878"/>
                </a:cubicBezTo>
                <a:cubicBezTo>
                  <a:pt x="7842" y="9879"/>
                  <a:pt x="7820" y="9867"/>
                  <a:pt x="7799" y="9854"/>
                </a:cubicBezTo>
                <a:cubicBezTo>
                  <a:pt x="7687" y="9872"/>
                  <a:pt x="7619" y="9749"/>
                  <a:pt x="7799" y="9854"/>
                </a:cubicBezTo>
                <a:cubicBezTo>
                  <a:pt x="7809" y="9840"/>
                  <a:pt x="7831" y="9853"/>
                  <a:pt x="7874" y="9878"/>
                </a:cubicBezTo>
                <a:cubicBezTo>
                  <a:pt x="7906" y="9877"/>
                  <a:pt x="7963" y="9891"/>
                  <a:pt x="8027" y="9929"/>
                </a:cubicBezTo>
                <a:cubicBezTo>
                  <a:pt x="8172" y="9950"/>
                  <a:pt x="8350" y="10015"/>
                  <a:pt x="8527" y="10075"/>
                </a:cubicBezTo>
                <a:cubicBezTo>
                  <a:pt x="8648" y="10086"/>
                  <a:pt x="8772" y="10135"/>
                  <a:pt x="8894" y="10186"/>
                </a:cubicBezTo>
                <a:cubicBezTo>
                  <a:pt x="8904" y="10172"/>
                  <a:pt x="8947" y="10198"/>
                  <a:pt x="8972" y="10213"/>
                </a:cubicBezTo>
                <a:cubicBezTo>
                  <a:pt x="9058" y="10223"/>
                  <a:pt x="9159" y="10259"/>
                  <a:pt x="9260" y="10298"/>
                </a:cubicBezTo>
                <a:cubicBezTo>
                  <a:pt x="9270" y="10284"/>
                  <a:pt x="9314" y="10309"/>
                  <a:pt x="9335" y="10322"/>
                </a:cubicBezTo>
                <a:cubicBezTo>
                  <a:pt x="9346" y="10308"/>
                  <a:pt x="9392" y="10336"/>
                  <a:pt x="9414" y="10348"/>
                </a:cubicBezTo>
                <a:cubicBezTo>
                  <a:pt x="9424" y="10334"/>
                  <a:pt x="9467" y="10359"/>
                  <a:pt x="9492" y="10374"/>
                </a:cubicBezTo>
                <a:cubicBezTo>
                  <a:pt x="9877" y="10453"/>
                  <a:pt x="10268" y="10622"/>
                  <a:pt x="10610" y="10676"/>
                </a:cubicBezTo>
                <a:cubicBezTo>
                  <a:pt x="10642" y="10675"/>
                  <a:pt x="10709" y="10674"/>
                  <a:pt x="10741" y="10673"/>
                </a:cubicBezTo>
                <a:cubicBezTo>
                  <a:pt x="10853" y="10695"/>
                  <a:pt x="10951" y="10773"/>
                  <a:pt x="11061" y="10757"/>
                </a:cubicBezTo>
                <a:cubicBezTo>
                  <a:pt x="9930" y="10424"/>
                  <a:pt x="8813" y="10079"/>
                  <a:pt x="7693" y="9732"/>
                </a:cubicBezTo>
                <a:cubicBezTo>
                  <a:pt x="7640" y="9721"/>
                  <a:pt x="7586" y="9710"/>
                  <a:pt x="7539" y="9682"/>
                </a:cubicBezTo>
                <a:cubicBezTo>
                  <a:pt x="7497" y="9697"/>
                  <a:pt x="7454" y="9672"/>
                  <a:pt x="7385" y="9632"/>
                </a:cubicBezTo>
                <a:cubicBezTo>
                  <a:pt x="7352" y="9635"/>
                  <a:pt x="7295" y="9622"/>
                  <a:pt x="7252" y="9596"/>
                </a:cubicBezTo>
                <a:cubicBezTo>
                  <a:pt x="7229" y="9628"/>
                  <a:pt x="7195" y="9575"/>
                  <a:pt x="7214" y="9574"/>
                </a:cubicBezTo>
                <a:close/>
                <a:moveTo>
                  <a:pt x="11061" y="10757"/>
                </a:moveTo>
                <a:cubicBezTo>
                  <a:pt x="11082" y="10769"/>
                  <a:pt x="11129" y="10797"/>
                  <a:pt x="11141" y="10781"/>
                </a:cubicBezTo>
                <a:cubicBezTo>
                  <a:pt x="11118" y="10767"/>
                  <a:pt x="11100" y="10757"/>
                  <a:pt x="11087" y="10752"/>
                </a:cubicBezTo>
                <a:cubicBezTo>
                  <a:pt x="11075" y="10748"/>
                  <a:pt x="11067" y="10748"/>
                  <a:pt x="11061" y="10757"/>
                </a:cubicBezTo>
                <a:close/>
                <a:moveTo>
                  <a:pt x="11141" y="10781"/>
                </a:moveTo>
                <a:cubicBezTo>
                  <a:pt x="11163" y="10793"/>
                  <a:pt x="11184" y="10806"/>
                  <a:pt x="11194" y="10792"/>
                </a:cubicBezTo>
                <a:cubicBezTo>
                  <a:pt x="11183" y="10786"/>
                  <a:pt x="11172" y="10779"/>
                  <a:pt x="11163" y="10776"/>
                </a:cubicBezTo>
                <a:cubicBezTo>
                  <a:pt x="11154" y="10773"/>
                  <a:pt x="11146" y="10774"/>
                  <a:pt x="11141" y="10781"/>
                </a:cubicBezTo>
                <a:close/>
                <a:moveTo>
                  <a:pt x="11194" y="10792"/>
                </a:moveTo>
                <a:cubicBezTo>
                  <a:pt x="11216" y="10805"/>
                  <a:pt x="11263" y="10832"/>
                  <a:pt x="11273" y="10818"/>
                </a:cubicBezTo>
                <a:cubicBezTo>
                  <a:pt x="11250" y="10804"/>
                  <a:pt x="11233" y="10794"/>
                  <a:pt x="11220" y="10789"/>
                </a:cubicBezTo>
                <a:cubicBezTo>
                  <a:pt x="11208" y="10785"/>
                  <a:pt x="11199" y="10785"/>
                  <a:pt x="11194" y="10792"/>
                </a:cubicBezTo>
                <a:close/>
                <a:moveTo>
                  <a:pt x="11273" y="10818"/>
                </a:moveTo>
                <a:cubicBezTo>
                  <a:pt x="11295" y="10830"/>
                  <a:pt x="11294" y="10830"/>
                  <a:pt x="11326" y="10829"/>
                </a:cubicBezTo>
                <a:cubicBezTo>
                  <a:pt x="11305" y="10816"/>
                  <a:pt x="11273" y="10818"/>
                  <a:pt x="11273" y="10818"/>
                </a:cubicBezTo>
                <a:close/>
                <a:moveTo>
                  <a:pt x="11326" y="10829"/>
                </a:moveTo>
                <a:cubicBezTo>
                  <a:pt x="11369" y="10854"/>
                  <a:pt x="11416" y="10882"/>
                  <a:pt x="11460" y="10864"/>
                </a:cubicBezTo>
                <a:cubicBezTo>
                  <a:pt x="11392" y="10824"/>
                  <a:pt x="11360" y="10825"/>
                  <a:pt x="11326" y="10829"/>
                </a:cubicBezTo>
                <a:close/>
                <a:moveTo>
                  <a:pt x="11460" y="10864"/>
                </a:moveTo>
                <a:cubicBezTo>
                  <a:pt x="11503" y="10890"/>
                  <a:pt x="11550" y="10917"/>
                  <a:pt x="11592" y="10902"/>
                </a:cubicBezTo>
                <a:cubicBezTo>
                  <a:pt x="11524" y="10861"/>
                  <a:pt x="11492" y="10863"/>
                  <a:pt x="11460" y="10864"/>
                </a:cubicBezTo>
                <a:close/>
                <a:moveTo>
                  <a:pt x="11592" y="10902"/>
                </a:moveTo>
                <a:cubicBezTo>
                  <a:pt x="11639" y="10929"/>
                  <a:pt x="11682" y="10955"/>
                  <a:pt x="11724" y="10939"/>
                </a:cubicBezTo>
                <a:cubicBezTo>
                  <a:pt x="11676" y="10911"/>
                  <a:pt x="11632" y="10896"/>
                  <a:pt x="11609" y="10897"/>
                </a:cubicBezTo>
                <a:cubicBezTo>
                  <a:pt x="11601" y="10897"/>
                  <a:pt x="11595" y="10898"/>
                  <a:pt x="11592" y="10902"/>
                </a:cubicBezTo>
                <a:close/>
                <a:moveTo>
                  <a:pt x="11724" y="10939"/>
                </a:moveTo>
                <a:cubicBezTo>
                  <a:pt x="11746" y="10952"/>
                  <a:pt x="11746" y="10952"/>
                  <a:pt x="11783" y="10950"/>
                </a:cubicBezTo>
                <a:cubicBezTo>
                  <a:pt x="11760" y="10936"/>
                  <a:pt x="11745" y="10934"/>
                  <a:pt x="11736" y="10934"/>
                </a:cubicBezTo>
                <a:cubicBezTo>
                  <a:pt x="11728" y="10935"/>
                  <a:pt x="11724" y="10939"/>
                  <a:pt x="11724" y="10939"/>
                </a:cubicBezTo>
                <a:close/>
                <a:moveTo>
                  <a:pt x="11783" y="10950"/>
                </a:moveTo>
                <a:cubicBezTo>
                  <a:pt x="11805" y="10963"/>
                  <a:pt x="11827" y="10975"/>
                  <a:pt x="11859" y="10974"/>
                </a:cubicBezTo>
                <a:cubicBezTo>
                  <a:pt x="11837" y="10961"/>
                  <a:pt x="11821" y="10952"/>
                  <a:pt x="11808" y="10948"/>
                </a:cubicBezTo>
                <a:cubicBezTo>
                  <a:pt x="11796" y="10943"/>
                  <a:pt x="11788" y="10943"/>
                  <a:pt x="11783" y="10950"/>
                </a:cubicBezTo>
                <a:close/>
                <a:moveTo>
                  <a:pt x="11859" y="10974"/>
                </a:moveTo>
                <a:cubicBezTo>
                  <a:pt x="11870" y="11001"/>
                  <a:pt x="11880" y="10987"/>
                  <a:pt x="11912" y="10985"/>
                </a:cubicBezTo>
                <a:cubicBezTo>
                  <a:pt x="11890" y="10973"/>
                  <a:pt x="11877" y="10970"/>
                  <a:pt x="11869" y="10970"/>
                </a:cubicBezTo>
                <a:cubicBezTo>
                  <a:pt x="11861" y="10971"/>
                  <a:pt x="11859" y="10974"/>
                  <a:pt x="11859" y="10974"/>
                </a:cubicBezTo>
                <a:close/>
                <a:moveTo>
                  <a:pt x="11912" y="10985"/>
                </a:moveTo>
                <a:cubicBezTo>
                  <a:pt x="11926" y="11014"/>
                  <a:pt x="11937" y="11001"/>
                  <a:pt x="11969" y="10999"/>
                </a:cubicBezTo>
                <a:cubicBezTo>
                  <a:pt x="11945" y="10986"/>
                  <a:pt x="11931" y="10982"/>
                  <a:pt x="11923" y="10982"/>
                </a:cubicBezTo>
                <a:cubicBezTo>
                  <a:pt x="11914" y="10982"/>
                  <a:pt x="11912" y="10985"/>
                  <a:pt x="11912" y="10985"/>
                </a:cubicBezTo>
                <a:close/>
                <a:moveTo>
                  <a:pt x="11969" y="10999"/>
                </a:moveTo>
                <a:cubicBezTo>
                  <a:pt x="11990" y="11012"/>
                  <a:pt x="12002" y="11039"/>
                  <a:pt x="12044" y="11023"/>
                </a:cubicBezTo>
                <a:cubicBezTo>
                  <a:pt x="12023" y="11011"/>
                  <a:pt x="12006" y="11001"/>
                  <a:pt x="11994" y="10996"/>
                </a:cubicBezTo>
                <a:cubicBezTo>
                  <a:pt x="11982" y="10992"/>
                  <a:pt x="11974" y="10992"/>
                  <a:pt x="11969" y="10999"/>
                </a:cubicBezTo>
                <a:close/>
                <a:moveTo>
                  <a:pt x="12044" y="11023"/>
                </a:moveTo>
                <a:cubicBezTo>
                  <a:pt x="12059" y="11052"/>
                  <a:pt x="12069" y="11038"/>
                  <a:pt x="12103" y="11035"/>
                </a:cubicBezTo>
                <a:cubicBezTo>
                  <a:pt x="12080" y="11021"/>
                  <a:pt x="12064" y="11018"/>
                  <a:pt x="12056" y="11018"/>
                </a:cubicBezTo>
                <a:cubicBezTo>
                  <a:pt x="12047" y="11019"/>
                  <a:pt x="12044" y="11023"/>
                  <a:pt x="12044" y="11023"/>
                </a:cubicBezTo>
                <a:close/>
                <a:moveTo>
                  <a:pt x="12103" y="11035"/>
                </a:moveTo>
                <a:cubicBezTo>
                  <a:pt x="12112" y="11064"/>
                  <a:pt x="12124" y="11047"/>
                  <a:pt x="12135" y="11033"/>
                </a:cubicBezTo>
                <a:cubicBezTo>
                  <a:pt x="12124" y="11026"/>
                  <a:pt x="12116" y="11027"/>
                  <a:pt x="12111" y="11029"/>
                </a:cubicBezTo>
                <a:cubicBezTo>
                  <a:pt x="12105" y="11031"/>
                  <a:pt x="12103" y="11035"/>
                  <a:pt x="12103" y="11035"/>
                </a:cubicBezTo>
                <a:close/>
                <a:moveTo>
                  <a:pt x="12135" y="11033"/>
                </a:moveTo>
                <a:cubicBezTo>
                  <a:pt x="12181" y="11060"/>
                  <a:pt x="12192" y="11087"/>
                  <a:pt x="12213" y="11059"/>
                </a:cubicBezTo>
                <a:cubicBezTo>
                  <a:pt x="12192" y="11046"/>
                  <a:pt x="12167" y="11031"/>
                  <a:pt x="12135" y="11033"/>
                </a:cubicBezTo>
                <a:close/>
                <a:moveTo>
                  <a:pt x="12213" y="11059"/>
                </a:moveTo>
                <a:cubicBezTo>
                  <a:pt x="12246" y="11098"/>
                  <a:pt x="12256" y="11084"/>
                  <a:pt x="12267" y="11070"/>
                </a:cubicBezTo>
                <a:cubicBezTo>
                  <a:pt x="12245" y="11058"/>
                  <a:pt x="12235" y="11072"/>
                  <a:pt x="12213" y="11059"/>
                </a:cubicBezTo>
                <a:close/>
                <a:moveTo>
                  <a:pt x="12267" y="11070"/>
                </a:moveTo>
                <a:cubicBezTo>
                  <a:pt x="12303" y="11112"/>
                  <a:pt x="12314" y="11098"/>
                  <a:pt x="12324" y="11084"/>
                </a:cubicBezTo>
                <a:cubicBezTo>
                  <a:pt x="12299" y="11069"/>
                  <a:pt x="12288" y="11083"/>
                  <a:pt x="12267" y="11070"/>
                </a:cubicBezTo>
                <a:close/>
                <a:moveTo>
                  <a:pt x="12324" y="11084"/>
                </a:moveTo>
                <a:cubicBezTo>
                  <a:pt x="12367" y="11109"/>
                  <a:pt x="12379" y="11136"/>
                  <a:pt x="12401" y="11106"/>
                </a:cubicBezTo>
                <a:cubicBezTo>
                  <a:pt x="12379" y="11093"/>
                  <a:pt x="12358" y="11080"/>
                  <a:pt x="12324" y="11084"/>
                </a:cubicBezTo>
                <a:close/>
                <a:moveTo>
                  <a:pt x="12401" y="11106"/>
                </a:moveTo>
                <a:cubicBezTo>
                  <a:pt x="12432" y="11147"/>
                  <a:pt x="12444" y="11131"/>
                  <a:pt x="12454" y="11117"/>
                </a:cubicBezTo>
                <a:cubicBezTo>
                  <a:pt x="12432" y="11104"/>
                  <a:pt x="12423" y="11118"/>
                  <a:pt x="12401" y="11106"/>
                </a:cubicBezTo>
                <a:close/>
                <a:moveTo>
                  <a:pt x="12454" y="11117"/>
                </a:moveTo>
                <a:cubicBezTo>
                  <a:pt x="12490" y="11159"/>
                  <a:pt x="12501" y="11144"/>
                  <a:pt x="12511" y="11130"/>
                </a:cubicBezTo>
                <a:cubicBezTo>
                  <a:pt x="12490" y="11118"/>
                  <a:pt x="12479" y="11132"/>
                  <a:pt x="12454" y="11117"/>
                </a:cubicBezTo>
                <a:close/>
                <a:moveTo>
                  <a:pt x="12511" y="11130"/>
                </a:moveTo>
                <a:cubicBezTo>
                  <a:pt x="12544" y="11170"/>
                  <a:pt x="12565" y="11182"/>
                  <a:pt x="12586" y="11154"/>
                </a:cubicBezTo>
                <a:cubicBezTo>
                  <a:pt x="12564" y="11142"/>
                  <a:pt x="12543" y="11129"/>
                  <a:pt x="12511" y="11130"/>
                </a:cubicBezTo>
                <a:close/>
                <a:moveTo>
                  <a:pt x="12586" y="11154"/>
                </a:moveTo>
                <a:cubicBezTo>
                  <a:pt x="12622" y="11196"/>
                  <a:pt x="12633" y="11182"/>
                  <a:pt x="12645" y="11166"/>
                </a:cubicBezTo>
                <a:cubicBezTo>
                  <a:pt x="12624" y="11153"/>
                  <a:pt x="12611" y="11169"/>
                  <a:pt x="12586" y="11154"/>
                </a:cubicBezTo>
                <a:close/>
                <a:moveTo>
                  <a:pt x="12645" y="11166"/>
                </a:moveTo>
                <a:cubicBezTo>
                  <a:pt x="12676" y="11207"/>
                  <a:pt x="12688" y="11191"/>
                  <a:pt x="12698" y="11177"/>
                </a:cubicBezTo>
                <a:cubicBezTo>
                  <a:pt x="12677" y="11164"/>
                  <a:pt x="12667" y="11178"/>
                  <a:pt x="12645" y="11166"/>
                </a:cubicBezTo>
                <a:close/>
                <a:moveTo>
                  <a:pt x="12698" y="11177"/>
                </a:moveTo>
                <a:cubicBezTo>
                  <a:pt x="12735" y="11218"/>
                  <a:pt x="12745" y="11204"/>
                  <a:pt x="12755" y="11190"/>
                </a:cubicBezTo>
                <a:cubicBezTo>
                  <a:pt x="12734" y="11178"/>
                  <a:pt x="12723" y="11192"/>
                  <a:pt x="12698" y="11177"/>
                </a:cubicBezTo>
                <a:close/>
                <a:moveTo>
                  <a:pt x="12755" y="11190"/>
                </a:moveTo>
                <a:cubicBezTo>
                  <a:pt x="12767" y="11217"/>
                  <a:pt x="12799" y="11216"/>
                  <a:pt x="12809" y="11202"/>
                </a:cubicBezTo>
                <a:cubicBezTo>
                  <a:pt x="12788" y="11189"/>
                  <a:pt x="12777" y="11203"/>
                  <a:pt x="12755" y="11190"/>
                </a:cubicBezTo>
                <a:close/>
                <a:moveTo>
                  <a:pt x="12809" y="11202"/>
                </a:moveTo>
                <a:cubicBezTo>
                  <a:pt x="12846" y="11243"/>
                  <a:pt x="12867" y="11256"/>
                  <a:pt x="12888" y="11228"/>
                </a:cubicBezTo>
                <a:cubicBezTo>
                  <a:pt x="12871" y="11219"/>
                  <a:pt x="12841" y="11200"/>
                  <a:pt x="12823" y="11198"/>
                </a:cubicBezTo>
                <a:cubicBezTo>
                  <a:pt x="12816" y="11197"/>
                  <a:pt x="12812" y="11198"/>
                  <a:pt x="12809" y="11202"/>
                </a:cubicBezTo>
                <a:close/>
                <a:moveTo>
                  <a:pt x="12888" y="11228"/>
                </a:moveTo>
                <a:cubicBezTo>
                  <a:pt x="12899" y="11255"/>
                  <a:pt x="12931" y="11253"/>
                  <a:pt x="12941" y="11239"/>
                </a:cubicBezTo>
                <a:cubicBezTo>
                  <a:pt x="12920" y="11227"/>
                  <a:pt x="12909" y="11241"/>
                  <a:pt x="12888" y="11228"/>
                </a:cubicBezTo>
                <a:close/>
                <a:moveTo>
                  <a:pt x="12941" y="11239"/>
                </a:moveTo>
                <a:cubicBezTo>
                  <a:pt x="12952" y="11266"/>
                  <a:pt x="12984" y="11265"/>
                  <a:pt x="12996" y="11248"/>
                </a:cubicBezTo>
                <a:cubicBezTo>
                  <a:pt x="12975" y="11236"/>
                  <a:pt x="12963" y="11252"/>
                  <a:pt x="12941" y="11239"/>
                </a:cubicBezTo>
                <a:close/>
                <a:moveTo>
                  <a:pt x="12996" y="11248"/>
                </a:moveTo>
                <a:cubicBezTo>
                  <a:pt x="13009" y="11279"/>
                  <a:pt x="13043" y="11275"/>
                  <a:pt x="13053" y="11261"/>
                </a:cubicBezTo>
                <a:cubicBezTo>
                  <a:pt x="13032" y="11249"/>
                  <a:pt x="13021" y="11263"/>
                  <a:pt x="12996" y="11248"/>
                </a:cubicBezTo>
                <a:close/>
                <a:moveTo>
                  <a:pt x="13053" y="11261"/>
                </a:moveTo>
                <a:cubicBezTo>
                  <a:pt x="13065" y="11288"/>
                  <a:pt x="13097" y="11287"/>
                  <a:pt x="13107" y="11273"/>
                </a:cubicBezTo>
                <a:cubicBezTo>
                  <a:pt x="13086" y="11260"/>
                  <a:pt x="13053" y="11261"/>
                  <a:pt x="13053" y="11261"/>
                </a:cubicBezTo>
                <a:close/>
                <a:moveTo>
                  <a:pt x="13107" y="11273"/>
                </a:moveTo>
                <a:cubicBezTo>
                  <a:pt x="13165" y="11327"/>
                  <a:pt x="13197" y="11326"/>
                  <a:pt x="13229" y="11324"/>
                </a:cubicBezTo>
                <a:cubicBezTo>
                  <a:pt x="13196" y="11285"/>
                  <a:pt x="13139" y="11271"/>
                  <a:pt x="13107" y="11273"/>
                </a:cubicBezTo>
                <a:close/>
                <a:moveTo>
                  <a:pt x="13229" y="11324"/>
                </a:moveTo>
                <a:cubicBezTo>
                  <a:pt x="13254" y="11339"/>
                  <a:pt x="13286" y="11338"/>
                  <a:pt x="13286" y="11338"/>
                </a:cubicBezTo>
                <a:cubicBezTo>
                  <a:pt x="13281" y="11323"/>
                  <a:pt x="13269" y="11317"/>
                  <a:pt x="13258" y="11315"/>
                </a:cubicBezTo>
                <a:cubicBezTo>
                  <a:pt x="13246" y="11314"/>
                  <a:pt x="13234" y="11317"/>
                  <a:pt x="13229" y="11324"/>
                </a:cubicBezTo>
                <a:close/>
                <a:moveTo>
                  <a:pt x="13286" y="11338"/>
                </a:moveTo>
                <a:cubicBezTo>
                  <a:pt x="13307" y="11350"/>
                  <a:pt x="13341" y="11347"/>
                  <a:pt x="13341" y="11347"/>
                </a:cubicBezTo>
                <a:cubicBezTo>
                  <a:pt x="13335" y="11333"/>
                  <a:pt x="13325" y="11327"/>
                  <a:pt x="13314" y="11326"/>
                </a:cubicBezTo>
                <a:cubicBezTo>
                  <a:pt x="13303" y="11325"/>
                  <a:pt x="13292" y="11330"/>
                  <a:pt x="13286" y="11338"/>
                </a:cubicBezTo>
                <a:close/>
                <a:moveTo>
                  <a:pt x="13341" y="11347"/>
                </a:moveTo>
                <a:cubicBezTo>
                  <a:pt x="13362" y="11359"/>
                  <a:pt x="13395" y="11358"/>
                  <a:pt x="13395" y="11358"/>
                </a:cubicBezTo>
                <a:cubicBezTo>
                  <a:pt x="13389" y="11345"/>
                  <a:pt x="13378" y="11338"/>
                  <a:pt x="13368" y="11337"/>
                </a:cubicBezTo>
                <a:cubicBezTo>
                  <a:pt x="13357" y="11336"/>
                  <a:pt x="13346" y="11340"/>
                  <a:pt x="13341" y="11347"/>
                </a:cubicBezTo>
                <a:close/>
                <a:moveTo>
                  <a:pt x="13395" y="11358"/>
                </a:moveTo>
                <a:cubicBezTo>
                  <a:pt x="13420" y="11373"/>
                  <a:pt x="13452" y="11372"/>
                  <a:pt x="13452" y="11372"/>
                </a:cubicBezTo>
                <a:cubicBezTo>
                  <a:pt x="13446" y="11358"/>
                  <a:pt x="13434" y="11351"/>
                  <a:pt x="13423" y="11350"/>
                </a:cubicBezTo>
                <a:cubicBezTo>
                  <a:pt x="13411" y="11348"/>
                  <a:pt x="13400" y="11351"/>
                  <a:pt x="13395" y="11358"/>
                </a:cubicBezTo>
                <a:close/>
                <a:moveTo>
                  <a:pt x="13452" y="11372"/>
                </a:moveTo>
                <a:cubicBezTo>
                  <a:pt x="13473" y="11384"/>
                  <a:pt x="13505" y="11383"/>
                  <a:pt x="13505" y="11383"/>
                </a:cubicBezTo>
                <a:cubicBezTo>
                  <a:pt x="13499" y="11370"/>
                  <a:pt x="13489" y="11364"/>
                  <a:pt x="13478" y="11362"/>
                </a:cubicBezTo>
                <a:cubicBezTo>
                  <a:pt x="13467" y="11361"/>
                  <a:pt x="13457" y="11365"/>
                  <a:pt x="13452" y="11372"/>
                </a:cubicBezTo>
                <a:close/>
                <a:moveTo>
                  <a:pt x="13505" y="11383"/>
                </a:moveTo>
                <a:cubicBezTo>
                  <a:pt x="13552" y="11411"/>
                  <a:pt x="13605" y="11421"/>
                  <a:pt x="13617" y="11405"/>
                </a:cubicBezTo>
                <a:cubicBezTo>
                  <a:pt x="13585" y="11386"/>
                  <a:pt x="13563" y="11373"/>
                  <a:pt x="13535" y="11376"/>
                </a:cubicBezTo>
                <a:cubicBezTo>
                  <a:pt x="13526" y="11376"/>
                  <a:pt x="13516" y="11379"/>
                  <a:pt x="13505" y="11383"/>
                </a:cubicBezTo>
                <a:close/>
                <a:moveTo>
                  <a:pt x="13617" y="11405"/>
                </a:moveTo>
                <a:cubicBezTo>
                  <a:pt x="13660" y="11430"/>
                  <a:pt x="13686" y="11446"/>
                  <a:pt x="13696" y="11432"/>
                </a:cubicBezTo>
                <a:cubicBezTo>
                  <a:pt x="13685" y="11410"/>
                  <a:pt x="13658" y="11390"/>
                  <a:pt x="13636" y="11394"/>
                </a:cubicBezTo>
                <a:cubicBezTo>
                  <a:pt x="13629" y="11395"/>
                  <a:pt x="13622" y="11398"/>
                  <a:pt x="13617" y="11405"/>
                </a:cubicBezTo>
                <a:close/>
                <a:moveTo>
                  <a:pt x="13696" y="11432"/>
                </a:moveTo>
                <a:cubicBezTo>
                  <a:pt x="13771" y="11456"/>
                  <a:pt x="13828" y="11469"/>
                  <a:pt x="13860" y="11468"/>
                </a:cubicBezTo>
                <a:cubicBezTo>
                  <a:pt x="13809" y="11437"/>
                  <a:pt x="13772" y="11416"/>
                  <a:pt x="13734" y="11419"/>
                </a:cubicBezTo>
                <a:cubicBezTo>
                  <a:pt x="13722" y="11420"/>
                  <a:pt x="13709" y="11424"/>
                  <a:pt x="13696" y="11432"/>
                </a:cubicBezTo>
                <a:close/>
                <a:moveTo>
                  <a:pt x="13860" y="11468"/>
                </a:moveTo>
                <a:cubicBezTo>
                  <a:pt x="13882" y="11480"/>
                  <a:pt x="13915" y="11477"/>
                  <a:pt x="13915" y="11477"/>
                </a:cubicBezTo>
                <a:cubicBezTo>
                  <a:pt x="13909" y="11464"/>
                  <a:pt x="13899" y="11457"/>
                  <a:pt x="13888" y="11456"/>
                </a:cubicBezTo>
                <a:cubicBezTo>
                  <a:pt x="13877" y="11455"/>
                  <a:pt x="13866" y="11459"/>
                  <a:pt x="13860" y="11468"/>
                </a:cubicBezTo>
                <a:close/>
                <a:moveTo>
                  <a:pt x="13915" y="11477"/>
                </a:moveTo>
                <a:cubicBezTo>
                  <a:pt x="13937" y="11490"/>
                  <a:pt x="13972" y="11490"/>
                  <a:pt x="13972" y="11490"/>
                </a:cubicBezTo>
                <a:cubicBezTo>
                  <a:pt x="13965" y="11476"/>
                  <a:pt x="13953" y="11469"/>
                  <a:pt x="13942" y="11468"/>
                </a:cubicBezTo>
                <a:cubicBezTo>
                  <a:pt x="13931" y="11466"/>
                  <a:pt x="13920" y="11470"/>
                  <a:pt x="13915" y="11477"/>
                </a:cubicBezTo>
                <a:close/>
                <a:moveTo>
                  <a:pt x="13972" y="11490"/>
                </a:moveTo>
                <a:cubicBezTo>
                  <a:pt x="14026" y="11502"/>
                  <a:pt x="14048" y="11514"/>
                  <a:pt x="14080" y="11513"/>
                </a:cubicBezTo>
                <a:cubicBezTo>
                  <a:pt x="14063" y="11493"/>
                  <a:pt x="14041" y="11481"/>
                  <a:pt x="14021" y="11476"/>
                </a:cubicBezTo>
                <a:cubicBezTo>
                  <a:pt x="14001" y="11472"/>
                  <a:pt x="13983" y="11476"/>
                  <a:pt x="13972" y="11490"/>
                </a:cubicBezTo>
                <a:close/>
                <a:moveTo>
                  <a:pt x="14080" y="11513"/>
                </a:moveTo>
                <a:cubicBezTo>
                  <a:pt x="14192" y="11535"/>
                  <a:pt x="14292" y="11574"/>
                  <a:pt x="14391" y="11572"/>
                </a:cubicBezTo>
                <a:cubicBezTo>
                  <a:pt x="14316" y="11543"/>
                  <a:pt x="14241" y="11514"/>
                  <a:pt x="14161" y="11509"/>
                </a:cubicBezTo>
                <a:cubicBezTo>
                  <a:pt x="14134" y="11507"/>
                  <a:pt x="14107" y="11508"/>
                  <a:pt x="14080" y="11513"/>
                </a:cubicBezTo>
                <a:close/>
                <a:moveTo>
                  <a:pt x="14391" y="11572"/>
                </a:moveTo>
                <a:cubicBezTo>
                  <a:pt x="14413" y="11585"/>
                  <a:pt x="14446" y="11581"/>
                  <a:pt x="14446" y="11581"/>
                </a:cubicBezTo>
                <a:cubicBezTo>
                  <a:pt x="14441" y="11568"/>
                  <a:pt x="14430" y="11562"/>
                  <a:pt x="14419" y="11561"/>
                </a:cubicBezTo>
                <a:cubicBezTo>
                  <a:pt x="14408" y="11560"/>
                  <a:pt x="14397" y="11564"/>
                  <a:pt x="14391" y="11572"/>
                </a:cubicBezTo>
                <a:close/>
                <a:moveTo>
                  <a:pt x="14446" y="11581"/>
                </a:moveTo>
                <a:cubicBezTo>
                  <a:pt x="14468" y="11594"/>
                  <a:pt x="14500" y="11592"/>
                  <a:pt x="14500" y="11592"/>
                </a:cubicBezTo>
                <a:cubicBezTo>
                  <a:pt x="14494" y="11579"/>
                  <a:pt x="14484" y="11573"/>
                  <a:pt x="14473" y="11572"/>
                </a:cubicBezTo>
                <a:cubicBezTo>
                  <a:pt x="14462" y="11570"/>
                  <a:pt x="14451" y="11574"/>
                  <a:pt x="14446" y="11581"/>
                </a:cubicBezTo>
                <a:close/>
                <a:moveTo>
                  <a:pt x="14500" y="11592"/>
                </a:moveTo>
                <a:cubicBezTo>
                  <a:pt x="14525" y="11607"/>
                  <a:pt x="14557" y="11606"/>
                  <a:pt x="14557" y="11606"/>
                </a:cubicBezTo>
                <a:cubicBezTo>
                  <a:pt x="14551" y="11593"/>
                  <a:pt x="14540" y="11586"/>
                  <a:pt x="14528" y="11584"/>
                </a:cubicBezTo>
                <a:cubicBezTo>
                  <a:pt x="14517" y="11582"/>
                  <a:pt x="14505" y="11585"/>
                  <a:pt x="14500" y="11592"/>
                </a:cubicBezTo>
                <a:close/>
                <a:moveTo>
                  <a:pt x="14557" y="11606"/>
                </a:moveTo>
                <a:cubicBezTo>
                  <a:pt x="14579" y="11619"/>
                  <a:pt x="14611" y="11618"/>
                  <a:pt x="14611" y="11618"/>
                </a:cubicBezTo>
                <a:cubicBezTo>
                  <a:pt x="14600" y="11611"/>
                  <a:pt x="14589" y="11605"/>
                  <a:pt x="14580" y="11602"/>
                </a:cubicBezTo>
                <a:cubicBezTo>
                  <a:pt x="14570" y="11599"/>
                  <a:pt x="14562" y="11599"/>
                  <a:pt x="14557" y="11606"/>
                </a:cubicBezTo>
                <a:close/>
                <a:moveTo>
                  <a:pt x="14611" y="11618"/>
                </a:moveTo>
                <a:cubicBezTo>
                  <a:pt x="14668" y="11631"/>
                  <a:pt x="14711" y="11656"/>
                  <a:pt x="14755" y="11638"/>
                </a:cubicBezTo>
                <a:cubicBezTo>
                  <a:pt x="14733" y="11626"/>
                  <a:pt x="14708" y="11616"/>
                  <a:pt x="14683" y="11612"/>
                </a:cubicBezTo>
                <a:cubicBezTo>
                  <a:pt x="14658" y="11608"/>
                  <a:pt x="14633" y="11609"/>
                  <a:pt x="14611" y="11618"/>
                </a:cubicBezTo>
                <a:close/>
                <a:moveTo>
                  <a:pt x="14755" y="11638"/>
                </a:moveTo>
                <a:cubicBezTo>
                  <a:pt x="14776" y="11651"/>
                  <a:pt x="14812" y="11652"/>
                  <a:pt x="14812" y="11652"/>
                </a:cubicBezTo>
                <a:cubicBezTo>
                  <a:pt x="14799" y="11645"/>
                  <a:pt x="14787" y="11638"/>
                  <a:pt x="14777" y="11635"/>
                </a:cubicBezTo>
                <a:cubicBezTo>
                  <a:pt x="14768" y="11631"/>
                  <a:pt x="14760" y="11631"/>
                  <a:pt x="14755" y="11638"/>
                </a:cubicBezTo>
                <a:close/>
                <a:moveTo>
                  <a:pt x="14812" y="11652"/>
                </a:moveTo>
                <a:cubicBezTo>
                  <a:pt x="14834" y="11665"/>
                  <a:pt x="14865" y="11664"/>
                  <a:pt x="14865" y="11664"/>
                </a:cubicBezTo>
                <a:cubicBezTo>
                  <a:pt x="14854" y="11657"/>
                  <a:pt x="14843" y="11651"/>
                  <a:pt x="14834" y="11648"/>
                </a:cubicBezTo>
                <a:cubicBezTo>
                  <a:pt x="14824" y="11645"/>
                  <a:pt x="14817" y="11645"/>
                  <a:pt x="14812" y="11652"/>
                </a:cubicBezTo>
                <a:close/>
                <a:moveTo>
                  <a:pt x="14865" y="11664"/>
                </a:moveTo>
                <a:cubicBezTo>
                  <a:pt x="14887" y="11676"/>
                  <a:pt x="14922" y="11677"/>
                  <a:pt x="14922" y="11677"/>
                </a:cubicBezTo>
                <a:cubicBezTo>
                  <a:pt x="14910" y="11669"/>
                  <a:pt x="14898" y="11662"/>
                  <a:pt x="14888" y="11659"/>
                </a:cubicBezTo>
                <a:cubicBezTo>
                  <a:pt x="14878" y="11656"/>
                  <a:pt x="14870" y="11657"/>
                  <a:pt x="14865" y="11664"/>
                </a:cubicBezTo>
                <a:close/>
                <a:moveTo>
                  <a:pt x="14922" y="11677"/>
                </a:moveTo>
                <a:cubicBezTo>
                  <a:pt x="14999" y="11698"/>
                  <a:pt x="15063" y="11695"/>
                  <a:pt x="15120" y="11709"/>
                </a:cubicBezTo>
                <a:cubicBezTo>
                  <a:pt x="15075" y="11683"/>
                  <a:pt x="15037" y="11670"/>
                  <a:pt x="15004" y="11667"/>
                </a:cubicBezTo>
                <a:cubicBezTo>
                  <a:pt x="14971" y="11663"/>
                  <a:pt x="14944" y="11668"/>
                  <a:pt x="14922" y="11677"/>
                </a:cubicBezTo>
                <a:close/>
                <a:moveTo>
                  <a:pt x="10878" y="9589"/>
                </a:moveTo>
                <a:cubicBezTo>
                  <a:pt x="10884" y="9589"/>
                  <a:pt x="10896" y="9594"/>
                  <a:pt x="10916" y="9611"/>
                </a:cubicBezTo>
                <a:cubicBezTo>
                  <a:pt x="10936" y="9583"/>
                  <a:pt x="10970" y="9623"/>
                  <a:pt x="10995" y="9637"/>
                </a:cubicBezTo>
                <a:cubicBezTo>
                  <a:pt x="11016" y="9609"/>
                  <a:pt x="11048" y="9649"/>
                  <a:pt x="11070" y="9661"/>
                </a:cubicBezTo>
                <a:cubicBezTo>
                  <a:pt x="11090" y="9633"/>
                  <a:pt x="11123" y="9672"/>
                  <a:pt x="11148" y="9687"/>
                </a:cubicBezTo>
                <a:cubicBezTo>
                  <a:pt x="11158" y="9673"/>
                  <a:pt x="11192" y="9669"/>
                  <a:pt x="11202" y="9698"/>
                </a:cubicBezTo>
                <a:cubicBezTo>
                  <a:pt x="11224" y="9668"/>
                  <a:pt x="11236" y="9695"/>
                  <a:pt x="11282" y="9722"/>
                </a:cubicBezTo>
                <a:cubicBezTo>
                  <a:pt x="11303" y="9694"/>
                  <a:pt x="11314" y="9721"/>
                  <a:pt x="11357" y="9746"/>
                </a:cubicBezTo>
                <a:cubicBezTo>
                  <a:pt x="11367" y="9732"/>
                  <a:pt x="11403" y="9733"/>
                  <a:pt x="11414" y="9760"/>
                </a:cubicBezTo>
                <a:cubicBezTo>
                  <a:pt x="11469" y="9728"/>
                  <a:pt x="11515" y="9839"/>
                  <a:pt x="11414" y="9760"/>
                </a:cubicBezTo>
                <a:cubicBezTo>
                  <a:pt x="11414" y="9760"/>
                  <a:pt x="11382" y="9761"/>
                  <a:pt x="11357" y="9746"/>
                </a:cubicBezTo>
                <a:cubicBezTo>
                  <a:pt x="11347" y="9760"/>
                  <a:pt x="11304" y="9735"/>
                  <a:pt x="11282" y="9722"/>
                </a:cubicBezTo>
                <a:cubicBezTo>
                  <a:pt x="11270" y="9739"/>
                  <a:pt x="11223" y="9711"/>
                  <a:pt x="11202" y="9698"/>
                </a:cubicBezTo>
                <a:cubicBezTo>
                  <a:pt x="11202" y="9698"/>
                  <a:pt x="11170" y="9700"/>
                  <a:pt x="11148" y="9687"/>
                </a:cubicBezTo>
                <a:cubicBezTo>
                  <a:pt x="11138" y="9701"/>
                  <a:pt x="11091" y="9674"/>
                  <a:pt x="11070" y="9661"/>
                </a:cubicBezTo>
                <a:cubicBezTo>
                  <a:pt x="11059" y="9675"/>
                  <a:pt x="11016" y="9650"/>
                  <a:pt x="10995" y="9637"/>
                </a:cubicBezTo>
                <a:cubicBezTo>
                  <a:pt x="10985" y="9651"/>
                  <a:pt x="10937" y="9624"/>
                  <a:pt x="10916" y="9611"/>
                </a:cubicBezTo>
                <a:cubicBezTo>
                  <a:pt x="10891" y="9644"/>
                  <a:pt x="10859" y="9590"/>
                  <a:pt x="10878" y="9589"/>
                </a:cubicBezTo>
                <a:close/>
                <a:moveTo>
                  <a:pt x="11568" y="9625"/>
                </a:moveTo>
                <a:cubicBezTo>
                  <a:pt x="11581" y="9630"/>
                  <a:pt x="11598" y="9640"/>
                  <a:pt x="11621" y="9654"/>
                </a:cubicBezTo>
                <a:cubicBezTo>
                  <a:pt x="11632" y="9640"/>
                  <a:pt x="11653" y="9652"/>
                  <a:pt x="11675" y="9665"/>
                </a:cubicBezTo>
                <a:cubicBezTo>
                  <a:pt x="11729" y="9633"/>
                  <a:pt x="11776" y="9745"/>
                  <a:pt x="11675" y="9665"/>
                </a:cubicBezTo>
                <a:cubicBezTo>
                  <a:pt x="11665" y="9679"/>
                  <a:pt x="11643" y="9666"/>
                  <a:pt x="11621" y="9654"/>
                </a:cubicBezTo>
                <a:cubicBezTo>
                  <a:pt x="11611" y="9668"/>
                  <a:pt x="11564" y="9641"/>
                  <a:pt x="11543" y="9628"/>
                </a:cubicBezTo>
                <a:cubicBezTo>
                  <a:pt x="11548" y="9621"/>
                  <a:pt x="11556" y="9621"/>
                  <a:pt x="11568" y="9625"/>
                </a:cubicBezTo>
                <a:close/>
                <a:moveTo>
                  <a:pt x="11782" y="9855"/>
                </a:moveTo>
                <a:cubicBezTo>
                  <a:pt x="11795" y="9860"/>
                  <a:pt x="11812" y="9870"/>
                  <a:pt x="11834" y="9883"/>
                </a:cubicBezTo>
                <a:cubicBezTo>
                  <a:pt x="11844" y="9869"/>
                  <a:pt x="11866" y="9881"/>
                  <a:pt x="11888" y="9894"/>
                </a:cubicBezTo>
                <a:cubicBezTo>
                  <a:pt x="11900" y="9878"/>
                  <a:pt x="11925" y="9892"/>
                  <a:pt x="11968" y="9918"/>
                </a:cubicBezTo>
                <a:cubicBezTo>
                  <a:pt x="12010" y="9902"/>
                  <a:pt x="12032" y="9915"/>
                  <a:pt x="12100" y="9955"/>
                </a:cubicBezTo>
                <a:cubicBezTo>
                  <a:pt x="12142" y="9940"/>
                  <a:pt x="12164" y="9953"/>
                  <a:pt x="12232" y="9993"/>
                </a:cubicBezTo>
                <a:cubicBezTo>
                  <a:pt x="12255" y="9962"/>
                  <a:pt x="12297" y="9988"/>
                  <a:pt x="12366" y="10028"/>
                </a:cubicBezTo>
                <a:cubicBezTo>
                  <a:pt x="12376" y="10014"/>
                  <a:pt x="12398" y="10026"/>
                  <a:pt x="12445" y="10054"/>
                </a:cubicBezTo>
                <a:cubicBezTo>
                  <a:pt x="12455" y="10040"/>
                  <a:pt x="12455" y="10040"/>
                  <a:pt x="12498" y="10065"/>
                </a:cubicBezTo>
                <a:cubicBezTo>
                  <a:pt x="12508" y="10051"/>
                  <a:pt x="12530" y="10064"/>
                  <a:pt x="12573" y="10089"/>
                </a:cubicBezTo>
                <a:cubicBezTo>
                  <a:pt x="12585" y="10073"/>
                  <a:pt x="12585" y="10073"/>
                  <a:pt x="12632" y="10101"/>
                </a:cubicBezTo>
                <a:cubicBezTo>
                  <a:pt x="12663" y="10059"/>
                  <a:pt x="12710" y="10170"/>
                  <a:pt x="12632" y="10101"/>
                </a:cubicBezTo>
                <a:cubicBezTo>
                  <a:pt x="12598" y="10104"/>
                  <a:pt x="12598" y="10104"/>
                  <a:pt x="12573" y="10089"/>
                </a:cubicBezTo>
                <a:cubicBezTo>
                  <a:pt x="12541" y="10091"/>
                  <a:pt x="12519" y="10078"/>
                  <a:pt x="12498" y="10065"/>
                </a:cubicBezTo>
                <a:cubicBezTo>
                  <a:pt x="12466" y="10067"/>
                  <a:pt x="12466" y="10067"/>
                  <a:pt x="12445" y="10054"/>
                </a:cubicBezTo>
                <a:cubicBezTo>
                  <a:pt x="12409" y="10053"/>
                  <a:pt x="12387" y="10041"/>
                  <a:pt x="12366" y="10028"/>
                </a:cubicBezTo>
                <a:cubicBezTo>
                  <a:pt x="12334" y="10029"/>
                  <a:pt x="12275" y="10018"/>
                  <a:pt x="12232" y="9993"/>
                </a:cubicBezTo>
                <a:cubicBezTo>
                  <a:pt x="12200" y="9994"/>
                  <a:pt x="12143" y="9980"/>
                  <a:pt x="12100" y="9955"/>
                </a:cubicBezTo>
                <a:cubicBezTo>
                  <a:pt x="12068" y="9956"/>
                  <a:pt x="12011" y="9943"/>
                  <a:pt x="11968" y="9918"/>
                </a:cubicBezTo>
                <a:cubicBezTo>
                  <a:pt x="11956" y="9934"/>
                  <a:pt x="11913" y="9909"/>
                  <a:pt x="11888" y="9894"/>
                </a:cubicBezTo>
                <a:cubicBezTo>
                  <a:pt x="11888" y="9894"/>
                  <a:pt x="11855" y="9895"/>
                  <a:pt x="11834" y="9883"/>
                </a:cubicBezTo>
                <a:cubicBezTo>
                  <a:pt x="11824" y="9897"/>
                  <a:pt x="11781" y="9871"/>
                  <a:pt x="11755" y="9857"/>
                </a:cubicBezTo>
                <a:cubicBezTo>
                  <a:pt x="11761" y="9850"/>
                  <a:pt x="11769" y="9850"/>
                  <a:pt x="11782" y="9855"/>
                </a:cubicBezTo>
                <a:close/>
                <a:moveTo>
                  <a:pt x="19759" y="10021"/>
                </a:moveTo>
                <a:cubicBezTo>
                  <a:pt x="19789" y="10013"/>
                  <a:pt x="20021" y="10316"/>
                  <a:pt x="20005" y="10369"/>
                </a:cubicBezTo>
                <a:cubicBezTo>
                  <a:pt x="19936" y="10288"/>
                  <a:pt x="19834" y="10209"/>
                  <a:pt x="19813" y="10154"/>
                </a:cubicBezTo>
                <a:cubicBezTo>
                  <a:pt x="19762" y="10061"/>
                  <a:pt x="19749" y="10024"/>
                  <a:pt x="19759" y="10021"/>
                </a:cubicBezTo>
                <a:close/>
                <a:moveTo>
                  <a:pt x="19202" y="10025"/>
                </a:moveTo>
                <a:lnTo>
                  <a:pt x="19260" y="10036"/>
                </a:lnTo>
                <a:cubicBezTo>
                  <a:pt x="19270" y="10065"/>
                  <a:pt x="19202" y="10025"/>
                  <a:pt x="19202" y="10025"/>
                </a:cubicBezTo>
                <a:close/>
                <a:moveTo>
                  <a:pt x="20549" y="10031"/>
                </a:moveTo>
                <a:cubicBezTo>
                  <a:pt x="20577" y="10026"/>
                  <a:pt x="20606" y="10121"/>
                  <a:pt x="20616" y="10106"/>
                </a:cubicBezTo>
                <a:cubicBezTo>
                  <a:pt x="20584" y="10151"/>
                  <a:pt x="20504" y="10084"/>
                  <a:pt x="20537" y="10039"/>
                </a:cubicBezTo>
                <a:cubicBezTo>
                  <a:pt x="20540" y="10034"/>
                  <a:pt x="20545" y="10031"/>
                  <a:pt x="20549" y="10031"/>
                </a:cubicBezTo>
                <a:close/>
                <a:moveTo>
                  <a:pt x="19457" y="10071"/>
                </a:moveTo>
                <a:cubicBezTo>
                  <a:pt x="19469" y="10055"/>
                  <a:pt x="19685" y="10285"/>
                  <a:pt x="19626" y="10274"/>
                </a:cubicBezTo>
                <a:cubicBezTo>
                  <a:pt x="19516" y="10165"/>
                  <a:pt x="19461" y="10114"/>
                  <a:pt x="19457" y="10071"/>
                </a:cubicBezTo>
                <a:close/>
                <a:moveTo>
                  <a:pt x="11978" y="10086"/>
                </a:moveTo>
                <a:cubicBezTo>
                  <a:pt x="11964" y="10083"/>
                  <a:pt x="11954" y="10087"/>
                  <a:pt x="11961" y="10101"/>
                </a:cubicBezTo>
                <a:lnTo>
                  <a:pt x="12015" y="10113"/>
                </a:lnTo>
                <a:cubicBezTo>
                  <a:pt x="12009" y="10099"/>
                  <a:pt x="11992" y="10089"/>
                  <a:pt x="11978" y="10086"/>
                </a:cubicBezTo>
                <a:close/>
                <a:moveTo>
                  <a:pt x="12111" y="10123"/>
                </a:moveTo>
                <a:cubicBezTo>
                  <a:pt x="12097" y="10120"/>
                  <a:pt x="12086" y="10125"/>
                  <a:pt x="12094" y="10139"/>
                </a:cubicBezTo>
                <a:lnTo>
                  <a:pt x="12147" y="10150"/>
                </a:lnTo>
                <a:cubicBezTo>
                  <a:pt x="12142" y="10136"/>
                  <a:pt x="12125" y="10125"/>
                  <a:pt x="12111" y="10123"/>
                </a:cubicBezTo>
                <a:close/>
                <a:moveTo>
                  <a:pt x="12787" y="10133"/>
                </a:moveTo>
                <a:cubicBezTo>
                  <a:pt x="12796" y="10136"/>
                  <a:pt x="12807" y="10143"/>
                  <a:pt x="12818" y="10149"/>
                </a:cubicBezTo>
                <a:cubicBezTo>
                  <a:pt x="12876" y="10120"/>
                  <a:pt x="12919" y="10229"/>
                  <a:pt x="12818" y="10149"/>
                </a:cubicBezTo>
                <a:cubicBezTo>
                  <a:pt x="12807" y="10163"/>
                  <a:pt x="12786" y="10150"/>
                  <a:pt x="12764" y="10138"/>
                </a:cubicBezTo>
                <a:cubicBezTo>
                  <a:pt x="12769" y="10131"/>
                  <a:pt x="12777" y="10130"/>
                  <a:pt x="12787" y="10133"/>
                </a:cubicBezTo>
                <a:close/>
                <a:moveTo>
                  <a:pt x="12246" y="10160"/>
                </a:moveTo>
                <a:cubicBezTo>
                  <a:pt x="12232" y="10157"/>
                  <a:pt x="12222" y="10160"/>
                  <a:pt x="12227" y="10174"/>
                </a:cubicBezTo>
                <a:lnTo>
                  <a:pt x="12281" y="10185"/>
                </a:lnTo>
                <a:cubicBezTo>
                  <a:pt x="12275" y="10172"/>
                  <a:pt x="12259" y="10163"/>
                  <a:pt x="12246" y="10160"/>
                </a:cubicBezTo>
                <a:close/>
                <a:moveTo>
                  <a:pt x="12930" y="10172"/>
                </a:moveTo>
                <a:cubicBezTo>
                  <a:pt x="12962" y="10170"/>
                  <a:pt x="12962" y="10170"/>
                  <a:pt x="12987" y="10185"/>
                </a:cubicBezTo>
                <a:cubicBezTo>
                  <a:pt x="13019" y="10184"/>
                  <a:pt x="13040" y="10196"/>
                  <a:pt x="13062" y="10209"/>
                </a:cubicBezTo>
                <a:cubicBezTo>
                  <a:pt x="13115" y="10180"/>
                  <a:pt x="13163" y="10288"/>
                  <a:pt x="13062" y="10209"/>
                </a:cubicBezTo>
                <a:cubicBezTo>
                  <a:pt x="13052" y="10223"/>
                  <a:pt x="13030" y="10210"/>
                  <a:pt x="12987" y="10185"/>
                </a:cubicBezTo>
                <a:cubicBezTo>
                  <a:pt x="12977" y="10199"/>
                  <a:pt x="12977" y="10199"/>
                  <a:pt x="12930" y="10172"/>
                </a:cubicBezTo>
                <a:close/>
                <a:moveTo>
                  <a:pt x="20604" y="10173"/>
                </a:moveTo>
                <a:cubicBezTo>
                  <a:pt x="20631" y="10178"/>
                  <a:pt x="20683" y="10273"/>
                  <a:pt x="20683" y="10273"/>
                </a:cubicBezTo>
                <a:cubicBezTo>
                  <a:pt x="20663" y="10301"/>
                  <a:pt x="20572" y="10208"/>
                  <a:pt x="20595" y="10177"/>
                </a:cubicBezTo>
                <a:cubicBezTo>
                  <a:pt x="20597" y="10174"/>
                  <a:pt x="20601" y="10172"/>
                  <a:pt x="20604" y="10173"/>
                </a:cubicBezTo>
                <a:close/>
                <a:moveTo>
                  <a:pt x="12298" y="10187"/>
                </a:moveTo>
                <a:cubicBezTo>
                  <a:pt x="12296" y="10183"/>
                  <a:pt x="12302" y="10198"/>
                  <a:pt x="12302" y="10198"/>
                </a:cubicBezTo>
                <a:cubicBezTo>
                  <a:pt x="12299" y="10191"/>
                  <a:pt x="12298" y="10188"/>
                  <a:pt x="12298" y="10187"/>
                </a:cubicBezTo>
                <a:close/>
                <a:moveTo>
                  <a:pt x="12378" y="10197"/>
                </a:moveTo>
                <a:cubicBezTo>
                  <a:pt x="12364" y="10194"/>
                  <a:pt x="12354" y="10198"/>
                  <a:pt x="12359" y="10211"/>
                </a:cubicBezTo>
                <a:lnTo>
                  <a:pt x="12413" y="10223"/>
                </a:lnTo>
                <a:cubicBezTo>
                  <a:pt x="12407" y="10209"/>
                  <a:pt x="12391" y="10200"/>
                  <a:pt x="12378" y="10197"/>
                </a:cubicBezTo>
                <a:close/>
                <a:moveTo>
                  <a:pt x="12510" y="10232"/>
                </a:moveTo>
                <a:cubicBezTo>
                  <a:pt x="12496" y="10229"/>
                  <a:pt x="12485" y="10233"/>
                  <a:pt x="12491" y="10249"/>
                </a:cubicBezTo>
                <a:lnTo>
                  <a:pt x="12546" y="10258"/>
                </a:lnTo>
                <a:cubicBezTo>
                  <a:pt x="12541" y="10244"/>
                  <a:pt x="12524" y="10234"/>
                  <a:pt x="12510" y="10232"/>
                </a:cubicBezTo>
                <a:close/>
                <a:moveTo>
                  <a:pt x="13211" y="10237"/>
                </a:moveTo>
                <a:cubicBezTo>
                  <a:pt x="13217" y="10236"/>
                  <a:pt x="13229" y="10242"/>
                  <a:pt x="13248" y="10258"/>
                </a:cubicBezTo>
                <a:cubicBezTo>
                  <a:pt x="13283" y="10259"/>
                  <a:pt x="13283" y="10259"/>
                  <a:pt x="13305" y="10271"/>
                </a:cubicBezTo>
                <a:cubicBezTo>
                  <a:pt x="13337" y="10270"/>
                  <a:pt x="13336" y="10270"/>
                  <a:pt x="13358" y="10283"/>
                </a:cubicBezTo>
                <a:cubicBezTo>
                  <a:pt x="13393" y="10283"/>
                  <a:pt x="13415" y="10296"/>
                  <a:pt x="13437" y="10309"/>
                </a:cubicBezTo>
                <a:cubicBezTo>
                  <a:pt x="13469" y="10307"/>
                  <a:pt x="13468" y="10307"/>
                  <a:pt x="13490" y="10320"/>
                </a:cubicBezTo>
                <a:cubicBezTo>
                  <a:pt x="13480" y="10334"/>
                  <a:pt x="13459" y="10321"/>
                  <a:pt x="13437" y="10309"/>
                </a:cubicBezTo>
                <a:cubicBezTo>
                  <a:pt x="13427" y="10323"/>
                  <a:pt x="13405" y="10310"/>
                  <a:pt x="13358" y="10283"/>
                </a:cubicBezTo>
                <a:cubicBezTo>
                  <a:pt x="13348" y="10297"/>
                  <a:pt x="13348" y="10297"/>
                  <a:pt x="13305" y="10271"/>
                </a:cubicBezTo>
                <a:cubicBezTo>
                  <a:pt x="13295" y="10285"/>
                  <a:pt x="13294" y="10286"/>
                  <a:pt x="13248" y="10258"/>
                </a:cubicBezTo>
                <a:cubicBezTo>
                  <a:pt x="13224" y="10290"/>
                  <a:pt x="13193" y="10237"/>
                  <a:pt x="13211" y="10237"/>
                </a:cubicBezTo>
                <a:close/>
                <a:moveTo>
                  <a:pt x="12680" y="10269"/>
                </a:moveTo>
                <a:cubicBezTo>
                  <a:pt x="12688" y="10265"/>
                  <a:pt x="12657" y="10283"/>
                  <a:pt x="12657" y="10283"/>
                </a:cubicBezTo>
                <a:cubicBezTo>
                  <a:pt x="12671" y="10275"/>
                  <a:pt x="12677" y="10271"/>
                  <a:pt x="12680" y="10269"/>
                </a:cubicBezTo>
                <a:close/>
                <a:moveTo>
                  <a:pt x="12652" y="10289"/>
                </a:moveTo>
                <a:lnTo>
                  <a:pt x="12643" y="10302"/>
                </a:lnTo>
                <a:cubicBezTo>
                  <a:pt x="12640" y="10306"/>
                  <a:pt x="12647" y="10296"/>
                  <a:pt x="12652" y="10289"/>
                </a:cubicBezTo>
                <a:close/>
                <a:moveTo>
                  <a:pt x="19452" y="10336"/>
                </a:moveTo>
                <a:cubicBezTo>
                  <a:pt x="19473" y="10308"/>
                  <a:pt x="19704" y="10651"/>
                  <a:pt x="19683" y="10679"/>
                </a:cubicBezTo>
                <a:cubicBezTo>
                  <a:pt x="19651" y="10723"/>
                  <a:pt x="19429" y="10366"/>
                  <a:pt x="19452" y="10336"/>
                </a:cubicBezTo>
                <a:close/>
                <a:moveTo>
                  <a:pt x="13638" y="10351"/>
                </a:moveTo>
                <a:cubicBezTo>
                  <a:pt x="13655" y="10353"/>
                  <a:pt x="13681" y="10369"/>
                  <a:pt x="13681" y="10369"/>
                </a:cubicBezTo>
                <a:cubicBezTo>
                  <a:pt x="13703" y="10382"/>
                  <a:pt x="13646" y="10368"/>
                  <a:pt x="13624" y="10355"/>
                </a:cubicBezTo>
                <a:cubicBezTo>
                  <a:pt x="13627" y="10352"/>
                  <a:pt x="13632" y="10351"/>
                  <a:pt x="13638" y="10351"/>
                </a:cubicBezTo>
                <a:close/>
                <a:moveTo>
                  <a:pt x="12991" y="10361"/>
                </a:moveTo>
                <a:cubicBezTo>
                  <a:pt x="12985" y="10361"/>
                  <a:pt x="12979" y="10363"/>
                  <a:pt x="12977" y="10367"/>
                </a:cubicBezTo>
                <a:cubicBezTo>
                  <a:pt x="12998" y="10379"/>
                  <a:pt x="13055" y="10392"/>
                  <a:pt x="13034" y="10380"/>
                </a:cubicBezTo>
                <a:cubicBezTo>
                  <a:pt x="13041" y="10369"/>
                  <a:pt x="13011" y="10359"/>
                  <a:pt x="12991" y="10361"/>
                </a:cubicBezTo>
                <a:close/>
                <a:moveTo>
                  <a:pt x="10096" y="10374"/>
                </a:moveTo>
                <a:lnTo>
                  <a:pt x="10152" y="10387"/>
                </a:lnTo>
                <a:cubicBezTo>
                  <a:pt x="10142" y="10401"/>
                  <a:pt x="10096" y="10374"/>
                  <a:pt x="10096" y="10374"/>
                </a:cubicBezTo>
                <a:close/>
                <a:moveTo>
                  <a:pt x="13056" y="10392"/>
                </a:moveTo>
                <a:cubicBezTo>
                  <a:pt x="13056" y="10392"/>
                  <a:pt x="13077" y="10405"/>
                  <a:pt x="13056" y="10392"/>
                </a:cubicBezTo>
                <a:close/>
                <a:moveTo>
                  <a:pt x="13190" y="10402"/>
                </a:moveTo>
                <a:lnTo>
                  <a:pt x="13175" y="10411"/>
                </a:lnTo>
                <a:cubicBezTo>
                  <a:pt x="13183" y="10407"/>
                  <a:pt x="13195" y="10400"/>
                  <a:pt x="13190" y="10402"/>
                </a:cubicBezTo>
                <a:close/>
                <a:moveTo>
                  <a:pt x="13163" y="10421"/>
                </a:moveTo>
                <a:lnTo>
                  <a:pt x="13154" y="10434"/>
                </a:lnTo>
                <a:cubicBezTo>
                  <a:pt x="13151" y="10438"/>
                  <a:pt x="13158" y="10428"/>
                  <a:pt x="13163" y="10421"/>
                </a:cubicBezTo>
                <a:close/>
                <a:moveTo>
                  <a:pt x="13620" y="10520"/>
                </a:moveTo>
                <a:cubicBezTo>
                  <a:pt x="13610" y="10517"/>
                  <a:pt x="13603" y="10517"/>
                  <a:pt x="13598" y="10524"/>
                </a:cubicBezTo>
                <a:cubicBezTo>
                  <a:pt x="13620" y="10537"/>
                  <a:pt x="13641" y="10549"/>
                  <a:pt x="13651" y="10535"/>
                </a:cubicBezTo>
                <a:cubicBezTo>
                  <a:pt x="13640" y="10529"/>
                  <a:pt x="13629" y="10523"/>
                  <a:pt x="13620" y="10520"/>
                </a:cubicBezTo>
                <a:close/>
                <a:moveTo>
                  <a:pt x="13730" y="10561"/>
                </a:moveTo>
                <a:cubicBezTo>
                  <a:pt x="13730" y="10561"/>
                  <a:pt x="13752" y="10574"/>
                  <a:pt x="13730" y="10561"/>
                </a:cubicBezTo>
                <a:close/>
                <a:moveTo>
                  <a:pt x="13863" y="10582"/>
                </a:moveTo>
                <a:cubicBezTo>
                  <a:pt x="13853" y="10579"/>
                  <a:pt x="13845" y="10579"/>
                  <a:pt x="13840" y="10586"/>
                </a:cubicBezTo>
                <a:cubicBezTo>
                  <a:pt x="13862" y="10599"/>
                  <a:pt x="13884" y="10611"/>
                  <a:pt x="13894" y="10597"/>
                </a:cubicBezTo>
                <a:cubicBezTo>
                  <a:pt x="13883" y="10591"/>
                  <a:pt x="13872" y="10585"/>
                  <a:pt x="13863" y="10582"/>
                </a:cubicBezTo>
                <a:close/>
                <a:moveTo>
                  <a:pt x="13894" y="10597"/>
                </a:moveTo>
                <a:cubicBezTo>
                  <a:pt x="13915" y="10610"/>
                  <a:pt x="13937" y="10623"/>
                  <a:pt x="13948" y="10609"/>
                </a:cubicBezTo>
                <a:cubicBezTo>
                  <a:pt x="13937" y="10602"/>
                  <a:pt x="13926" y="10596"/>
                  <a:pt x="13916" y="10593"/>
                </a:cubicBezTo>
                <a:cubicBezTo>
                  <a:pt x="13907" y="10590"/>
                  <a:pt x="13899" y="10590"/>
                  <a:pt x="13894" y="10597"/>
                </a:cubicBezTo>
                <a:close/>
                <a:moveTo>
                  <a:pt x="13948" y="10609"/>
                </a:moveTo>
                <a:cubicBezTo>
                  <a:pt x="13973" y="10623"/>
                  <a:pt x="13994" y="10636"/>
                  <a:pt x="14004" y="10622"/>
                </a:cubicBezTo>
                <a:cubicBezTo>
                  <a:pt x="13993" y="10616"/>
                  <a:pt x="13982" y="10609"/>
                  <a:pt x="13972" y="10605"/>
                </a:cubicBezTo>
                <a:cubicBezTo>
                  <a:pt x="13961" y="10602"/>
                  <a:pt x="13953" y="10602"/>
                  <a:pt x="13948" y="10609"/>
                </a:cubicBezTo>
                <a:close/>
                <a:moveTo>
                  <a:pt x="13836" y="10592"/>
                </a:moveTo>
                <a:lnTo>
                  <a:pt x="13828" y="10604"/>
                </a:lnTo>
                <a:cubicBezTo>
                  <a:pt x="13825" y="10608"/>
                  <a:pt x="13831" y="10599"/>
                  <a:pt x="13836" y="10592"/>
                </a:cubicBezTo>
                <a:close/>
                <a:moveTo>
                  <a:pt x="14081" y="10644"/>
                </a:moveTo>
                <a:cubicBezTo>
                  <a:pt x="14081" y="10644"/>
                  <a:pt x="14094" y="10675"/>
                  <a:pt x="14081" y="10644"/>
                </a:cubicBezTo>
                <a:close/>
                <a:moveTo>
                  <a:pt x="9594" y="10723"/>
                </a:moveTo>
                <a:cubicBezTo>
                  <a:pt x="9675" y="10732"/>
                  <a:pt x="9712" y="10770"/>
                  <a:pt x="9743" y="10769"/>
                </a:cubicBezTo>
                <a:cubicBezTo>
                  <a:pt x="9875" y="10806"/>
                  <a:pt x="9998" y="10856"/>
                  <a:pt x="10051" y="10867"/>
                </a:cubicBezTo>
                <a:cubicBezTo>
                  <a:pt x="11469" y="11285"/>
                  <a:pt x="12818" y="11582"/>
                  <a:pt x="14135" y="11877"/>
                </a:cubicBezTo>
                <a:cubicBezTo>
                  <a:pt x="12888" y="11703"/>
                  <a:pt x="11469" y="11327"/>
                  <a:pt x="10119" y="10949"/>
                </a:cubicBezTo>
                <a:cubicBezTo>
                  <a:pt x="9965" y="10899"/>
                  <a:pt x="9566" y="10833"/>
                  <a:pt x="9524" y="10764"/>
                </a:cubicBezTo>
                <a:cubicBezTo>
                  <a:pt x="9532" y="10790"/>
                  <a:pt x="9600" y="10734"/>
                  <a:pt x="9594" y="10723"/>
                </a:cubicBezTo>
                <a:close/>
                <a:moveTo>
                  <a:pt x="13244" y="11203"/>
                </a:moveTo>
                <a:cubicBezTo>
                  <a:pt x="13255" y="11204"/>
                  <a:pt x="13266" y="11211"/>
                  <a:pt x="13271" y="11226"/>
                </a:cubicBezTo>
                <a:cubicBezTo>
                  <a:pt x="13283" y="11209"/>
                  <a:pt x="13315" y="11207"/>
                  <a:pt x="13330" y="11236"/>
                </a:cubicBezTo>
                <a:cubicBezTo>
                  <a:pt x="13340" y="11222"/>
                  <a:pt x="13372" y="11221"/>
                  <a:pt x="13383" y="11248"/>
                </a:cubicBezTo>
                <a:cubicBezTo>
                  <a:pt x="13394" y="11234"/>
                  <a:pt x="13426" y="11232"/>
                  <a:pt x="13437" y="11259"/>
                </a:cubicBezTo>
                <a:cubicBezTo>
                  <a:pt x="13447" y="11245"/>
                  <a:pt x="13479" y="11244"/>
                  <a:pt x="13493" y="11273"/>
                </a:cubicBezTo>
                <a:cubicBezTo>
                  <a:pt x="13504" y="11259"/>
                  <a:pt x="13538" y="11255"/>
                  <a:pt x="13547" y="11284"/>
                </a:cubicBezTo>
                <a:cubicBezTo>
                  <a:pt x="14021" y="11375"/>
                  <a:pt x="14488" y="11442"/>
                  <a:pt x="14962" y="11573"/>
                </a:cubicBezTo>
                <a:cubicBezTo>
                  <a:pt x="15029" y="11532"/>
                  <a:pt x="15074" y="11639"/>
                  <a:pt x="14962" y="11573"/>
                </a:cubicBezTo>
                <a:cubicBezTo>
                  <a:pt x="14510" y="11495"/>
                  <a:pt x="14036" y="11404"/>
                  <a:pt x="13547" y="11284"/>
                </a:cubicBezTo>
                <a:cubicBezTo>
                  <a:pt x="13547" y="11284"/>
                  <a:pt x="13515" y="11285"/>
                  <a:pt x="13493" y="11273"/>
                </a:cubicBezTo>
                <a:cubicBezTo>
                  <a:pt x="13493" y="11273"/>
                  <a:pt x="13459" y="11272"/>
                  <a:pt x="13437" y="11259"/>
                </a:cubicBezTo>
                <a:cubicBezTo>
                  <a:pt x="13437" y="11259"/>
                  <a:pt x="13405" y="11260"/>
                  <a:pt x="13383" y="11248"/>
                </a:cubicBezTo>
                <a:cubicBezTo>
                  <a:pt x="13383" y="11248"/>
                  <a:pt x="13351" y="11249"/>
                  <a:pt x="13330" y="11236"/>
                </a:cubicBezTo>
                <a:cubicBezTo>
                  <a:pt x="13330" y="11236"/>
                  <a:pt x="13293" y="11238"/>
                  <a:pt x="13271" y="11226"/>
                </a:cubicBezTo>
                <a:cubicBezTo>
                  <a:pt x="13271" y="11226"/>
                  <a:pt x="13239" y="11227"/>
                  <a:pt x="13217" y="11214"/>
                </a:cubicBezTo>
                <a:cubicBezTo>
                  <a:pt x="13223" y="11207"/>
                  <a:pt x="13233" y="11203"/>
                  <a:pt x="13244" y="11203"/>
                </a:cubicBezTo>
                <a:close/>
                <a:moveTo>
                  <a:pt x="12939" y="11693"/>
                </a:moveTo>
                <a:cubicBezTo>
                  <a:pt x="12945" y="11692"/>
                  <a:pt x="12957" y="11699"/>
                  <a:pt x="12977" y="11715"/>
                </a:cubicBezTo>
                <a:cubicBezTo>
                  <a:pt x="12977" y="11715"/>
                  <a:pt x="13009" y="11714"/>
                  <a:pt x="13030" y="11727"/>
                </a:cubicBezTo>
                <a:cubicBezTo>
                  <a:pt x="13030" y="11727"/>
                  <a:pt x="13062" y="11725"/>
                  <a:pt x="13084" y="11738"/>
                </a:cubicBezTo>
                <a:cubicBezTo>
                  <a:pt x="13084" y="11738"/>
                  <a:pt x="13117" y="11734"/>
                  <a:pt x="13142" y="11749"/>
                </a:cubicBezTo>
                <a:cubicBezTo>
                  <a:pt x="13142" y="11749"/>
                  <a:pt x="13175" y="11747"/>
                  <a:pt x="13196" y="11760"/>
                </a:cubicBezTo>
                <a:cubicBezTo>
                  <a:pt x="13186" y="11774"/>
                  <a:pt x="13164" y="11761"/>
                  <a:pt x="13142" y="11749"/>
                </a:cubicBezTo>
                <a:cubicBezTo>
                  <a:pt x="13130" y="11765"/>
                  <a:pt x="13105" y="11751"/>
                  <a:pt x="13084" y="11738"/>
                </a:cubicBezTo>
                <a:cubicBezTo>
                  <a:pt x="13074" y="11752"/>
                  <a:pt x="13052" y="11739"/>
                  <a:pt x="13030" y="11727"/>
                </a:cubicBezTo>
                <a:cubicBezTo>
                  <a:pt x="13020" y="11741"/>
                  <a:pt x="12998" y="11728"/>
                  <a:pt x="12977" y="11715"/>
                </a:cubicBezTo>
                <a:cubicBezTo>
                  <a:pt x="12953" y="11747"/>
                  <a:pt x="12921" y="11693"/>
                  <a:pt x="12939" y="11693"/>
                </a:cubicBezTo>
                <a:close/>
                <a:moveTo>
                  <a:pt x="14317" y="11927"/>
                </a:moveTo>
                <a:cubicBezTo>
                  <a:pt x="14334" y="11922"/>
                  <a:pt x="14373" y="11939"/>
                  <a:pt x="14366" y="11949"/>
                </a:cubicBezTo>
                <a:lnTo>
                  <a:pt x="14311" y="11940"/>
                </a:lnTo>
                <a:cubicBezTo>
                  <a:pt x="14308" y="11932"/>
                  <a:pt x="14311" y="11929"/>
                  <a:pt x="14317" y="11927"/>
                </a:cubicBezTo>
                <a:close/>
                <a:moveTo>
                  <a:pt x="5479" y="12386"/>
                </a:moveTo>
                <a:cubicBezTo>
                  <a:pt x="5486" y="12382"/>
                  <a:pt x="5499" y="12385"/>
                  <a:pt x="5510" y="12391"/>
                </a:cubicBezTo>
                <a:cubicBezTo>
                  <a:pt x="5654" y="12413"/>
                  <a:pt x="5835" y="12642"/>
                  <a:pt x="5971" y="12766"/>
                </a:cubicBezTo>
                <a:cubicBezTo>
                  <a:pt x="6789" y="13474"/>
                  <a:pt x="7750" y="14245"/>
                  <a:pt x="8769" y="14988"/>
                </a:cubicBezTo>
                <a:cubicBezTo>
                  <a:pt x="8805" y="15029"/>
                  <a:pt x="9128" y="15283"/>
                  <a:pt x="8881" y="15094"/>
                </a:cubicBezTo>
                <a:cubicBezTo>
                  <a:pt x="8557" y="14884"/>
                  <a:pt x="8301" y="14713"/>
                  <a:pt x="8077" y="14542"/>
                </a:cubicBezTo>
                <a:cubicBezTo>
                  <a:pt x="7351" y="14011"/>
                  <a:pt x="6735" y="13462"/>
                  <a:pt x="6095" y="12939"/>
                </a:cubicBezTo>
                <a:cubicBezTo>
                  <a:pt x="5950" y="12794"/>
                  <a:pt x="5717" y="12677"/>
                  <a:pt x="5611" y="12555"/>
                </a:cubicBezTo>
                <a:cubicBezTo>
                  <a:pt x="5580" y="12513"/>
                  <a:pt x="5612" y="12511"/>
                  <a:pt x="5579" y="12472"/>
                </a:cubicBezTo>
                <a:cubicBezTo>
                  <a:pt x="5556" y="12419"/>
                  <a:pt x="5511" y="12432"/>
                  <a:pt x="5489" y="12419"/>
                </a:cubicBezTo>
                <a:cubicBezTo>
                  <a:pt x="5473" y="12399"/>
                  <a:pt x="5473" y="12389"/>
                  <a:pt x="5479" y="12386"/>
                </a:cubicBezTo>
                <a:close/>
                <a:moveTo>
                  <a:pt x="5720" y="12454"/>
                </a:moveTo>
                <a:cubicBezTo>
                  <a:pt x="5738" y="12459"/>
                  <a:pt x="5777" y="12505"/>
                  <a:pt x="5777" y="12505"/>
                </a:cubicBezTo>
                <a:cubicBezTo>
                  <a:pt x="5946" y="12624"/>
                  <a:pt x="6237" y="12879"/>
                  <a:pt x="6316" y="12989"/>
                </a:cubicBezTo>
                <a:cubicBezTo>
                  <a:pt x="6406" y="13042"/>
                  <a:pt x="6471" y="13080"/>
                  <a:pt x="6472" y="13121"/>
                </a:cubicBezTo>
                <a:cubicBezTo>
                  <a:pt x="6518" y="13148"/>
                  <a:pt x="6572" y="13159"/>
                  <a:pt x="6551" y="13187"/>
                </a:cubicBezTo>
                <a:cubicBezTo>
                  <a:pt x="6764" y="13332"/>
                  <a:pt x="6921" y="13468"/>
                  <a:pt x="7045" y="13601"/>
                </a:cubicBezTo>
                <a:cubicBezTo>
                  <a:pt x="7224" y="13666"/>
                  <a:pt x="7059" y="13673"/>
                  <a:pt x="7045" y="13601"/>
                </a:cubicBezTo>
                <a:cubicBezTo>
                  <a:pt x="6864" y="13455"/>
                  <a:pt x="6709" y="13323"/>
                  <a:pt x="6551" y="13187"/>
                </a:cubicBezTo>
                <a:cubicBezTo>
                  <a:pt x="6540" y="13161"/>
                  <a:pt x="6486" y="13149"/>
                  <a:pt x="6472" y="13121"/>
                </a:cubicBezTo>
                <a:cubicBezTo>
                  <a:pt x="6407" y="13083"/>
                  <a:pt x="6349" y="13028"/>
                  <a:pt x="6316" y="12989"/>
                </a:cubicBezTo>
                <a:cubicBezTo>
                  <a:pt x="6125" y="12857"/>
                  <a:pt x="6025" y="12734"/>
                  <a:pt x="5866" y="12601"/>
                </a:cubicBezTo>
                <a:cubicBezTo>
                  <a:pt x="5887" y="12613"/>
                  <a:pt x="5712" y="12466"/>
                  <a:pt x="5712" y="12466"/>
                </a:cubicBezTo>
                <a:cubicBezTo>
                  <a:pt x="5711" y="12456"/>
                  <a:pt x="5714" y="12453"/>
                  <a:pt x="5720" y="12454"/>
                </a:cubicBezTo>
                <a:close/>
                <a:moveTo>
                  <a:pt x="5441" y="12659"/>
                </a:moveTo>
                <a:cubicBezTo>
                  <a:pt x="5440" y="12618"/>
                  <a:pt x="5922" y="13049"/>
                  <a:pt x="5933" y="13075"/>
                </a:cubicBezTo>
                <a:cubicBezTo>
                  <a:pt x="6438" y="13516"/>
                  <a:pt x="6874" y="13875"/>
                  <a:pt x="7446" y="14315"/>
                </a:cubicBezTo>
                <a:lnTo>
                  <a:pt x="7536" y="14368"/>
                </a:lnTo>
                <a:cubicBezTo>
                  <a:pt x="7525" y="14425"/>
                  <a:pt x="6888" y="13904"/>
                  <a:pt x="7378" y="14275"/>
                </a:cubicBezTo>
                <a:cubicBezTo>
                  <a:pt x="6762" y="13809"/>
                  <a:pt x="6236" y="13357"/>
                  <a:pt x="5696" y="12872"/>
                </a:cubicBezTo>
                <a:cubicBezTo>
                  <a:pt x="5620" y="12808"/>
                  <a:pt x="5441" y="12659"/>
                  <a:pt x="5441" y="12659"/>
                </a:cubicBezTo>
                <a:close/>
                <a:moveTo>
                  <a:pt x="7000" y="12837"/>
                </a:moveTo>
                <a:cubicBezTo>
                  <a:pt x="7031" y="12827"/>
                  <a:pt x="7156" y="12902"/>
                  <a:pt x="7185" y="12937"/>
                </a:cubicBezTo>
                <a:cubicBezTo>
                  <a:pt x="7609" y="13270"/>
                  <a:pt x="8128" y="13782"/>
                  <a:pt x="8516" y="14073"/>
                </a:cubicBezTo>
                <a:cubicBezTo>
                  <a:pt x="8309" y="13928"/>
                  <a:pt x="8103" y="13767"/>
                  <a:pt x="7879" y="13596"/>
                </a:cubicBezTo>
                <a:cubicBezTo>
                  <a:pt x="7646" y="13395"/>
                  <a:pt x="7421" y="13223"/>
                  <a:pt x="7299" y="13131"/>
                </a:cubicBezTo>
                <a:cubicBezTo>
                  <a:pt x="7320" y="13144"/>
                  <a:pt x="6983" y="12819"/>
                  <a:pt x="6993" y="12848"/>
                </a:cubicBezTo>
                <a:cubicBezTo>
                  <a:pt x="6993" y="12842"/>
                  <a:pt x="6995" y="12839"/>
                  <a:pt x="7000" y="12837"/>
                </a:cubicBezTo>
                <a:close/>
                <a:moveTo>
                  <a:pt x="6178" y="13099"/>
                </a:moveTo>
                <a:cubicBezTo>
                  <a:pt x="6199" y="13097"/>
                  <a:pt x="6229" y="13107"/>
                  <a:pt x="6222" y="13117"/>
                </a:cubicBezTo>
                <a:cubicBezTo>
                  <a:pt x="6243" y="13130"/>
                  <a:pt x="6188" y="13121"/>
                  <a:pt x="6163" y="13106"/>
                </a:cubicBezTo>
                <a:cubicBezTo>
                  <a:pt x="6166" y="13102"/>
                  <a:pt x="6172" y="13100"/>
                  <a:pt x="6178" y="13099"/>
                </a:cubicBezTo>
                <a:close/>
                <a:moveTo>
                  <a:pt x="6394" y="13288"/>
                </a:moveTo>
                <a:cubicBezTo>
                  <a:pt x="6413" y="13286"/>
                  <a:pt x="6441" y="13295"/>
                  <a:pt x="6433" y="13305"/>
                </a:cubicBezTo>
                <a:cubicBezTo>
                  <a:pt x="6455" y="13318"/>
                  <a:pt x="6401" y="13307"/>
                  <a:pt x="6380" y="13294"/>
                </a:cubicBezTo>
                <a:cubicBezTo>
                  <a:pt x="6382" y="13290"/>
                  <a:pt x="6388" y="13288"/>
                  <a:pt x="6394" y="13288"/>
                </a:cubicBezTo>
                <a:close/>
                <a:moveTo>
                  <a:pt x="6993" y="13349"/>
                </a:moveTo>
                <a:cubicBezTo>
                  <a:pt x="7018" y="13350"/>
                  <a:pt x="7058" y="13366"/>
                  <a:pt x="7051" y="13376"/>
                </a:cubicBezTo>
                <a:cubicBezTo>
                  <a:pt x="7072" y="13389"/>
                  <a:pt x="6995" y="13368"/>
                  <a:pt x="6974" y="13355"/>
                </a:cubicBezTo>
                <a:cubicBezTo>
                  <a:pt x="6977" y="13351"/>
                  <a:pt x="6984" y="13349"/>
                  <a:pt x="6993" y="13349"/>
                </a:cubicBezTo>
                <a:close/>
                <a:moveTo>
                  <a:pt x="8597" y="13359"/>
                </a:moveTo>
                <a:cubicBezTo>
                  <a:pt x="8615" y="13355"/>
                  <a:pt x="8659" y="13373"/>
                  <a:pt x="8667" y="13393"/>
                </a:cubicBezTo>
                <a:lnTo>
                  <a:pt x="8591" y="13371"/>
                </a:lnTo>
                <a:cubicBezTo>
                  <a:pt x="8589" y="13364"/>
                  <a:pt x="8591" y="13360"/>
                  <a:pt x="8597" y="13359"/>
                </a:cubicBezTo>
                <a:close/>
                <a:moveTo>
                  <a:pt x="7068" y="13416"/>
                </a:moveTo>
                <a:cubicBezTo>
                  <a:pt x="7095" y="13417"/>
                  <a:pt x="7137" y="13434"/>
                  <a:pt x="7128" y="13446"/>
                </a:cubicBezTo>
                <a:cubicBezTo>
                  <a:pt x="7150" y="13458"/>
                  <a:pt x="7075" y="13435"/>
                  <a:pt x="7050" y="13420"/>
                </a:cubicBezTo>
                <a:cubicBezTo>
                  <a:pt x="7053" y="13416"/>
                  <a:pt x="7059" y="13415"/>
                  <a:pt x="7068" y="13416"/>
                </a:cubicBezTo>
                <a:close/>
                <a:moveTo>
                  <a:pt x="8675" y="13432"/>
                </a:moveTo>
                <a:cubicBezTo>
                  <a:pt x="8678" y="13431"/>
                  <a:pt x="8682" y="13432"/>
                  <a:pt x="8687" y="13434"/>
                </a:cubicBezTo>
                <a:cubicBezTo>
                  <a:pt x="8753" y="13461"/>
                  <a:pt x="8982" y="13714"/>
                  <a:pt x="8746" y="13503"/>
                </a:cubicBezTo>
                <a:cubicBezTo>
                  <a:pt x="8746" y="13503"/>
                  <a:pt x="8680" y="13424"/>
                  <a:pt x="8670" y="13438"/>
                </a:cubicBezTo>
                <a:cubicBezTo>
                  <a:pt x="8670" y="13435"/>
                  <a:pt x="8672" y="13433"/>
                  <a:pt x="8675" y="13432"/>
                </a:cubicBezTo>
                <a:close/>
                <a:moveTo>
                  <a:pt x="7144" y="13480"/>
                </a:moveTo>
                <a:cubicBezTo>
                  <a:pt x="7164" y="13479"/>
                  <a:pt x="7194" y="13489"/>
                  <a:pt x="7186" y="13500"/>
                </a:cubicBezTo>
                <a:cubicBezTo>
                  <a:pt x="7208" y="13513"/>
                  <a:pt x="7130" y="13487"/>
                  <a:pt x="7130" y="13487"/>
                </a:cubicBezTo>
                <a:cubicBezTo>
                  <a:pt x="7132" y="13483"/>
                  <a:pt x="7137" y="13481"/>
                  <a:pt x="7144" y="13480"/>
                </a:cubicBezTo>
                <a:close/>
                <a:moveTo>
                  <a:pt x="7267" y="13573"/>
                </a:moveTo>
                <a:cubicBezTo>
                  <a:pt x="7287" y="13572"/>
                  <a:pt x="7317" y="13582"/>
                  <a:pt x="7309" y="13592"/>
                </a:cubicBezTo>
                <a:cubicBezTo>
                  <a:pt x="7331" y="13605"/>
                  <a:pt x="7252" y="13579"/>
                  <a:pt x="7252" y="13579"/>
                </a:cubicBezTo>
                <a:cubicBezTo>
                  <a:pt x="7254" y="13575"/>
                  <a:pt x="7260" y="13574"/>
                  <a:pt x="7267" y="13573"/>
                </a:cubicBezTo>
                <a:close/>
                <a:moveTo>
                  <a:pt x="8894" y="13610"/>
                </a:moveTo>
                <a:cubicBezTo>
                  <a:pt x="8904" y="13596"/>
                  <a:pt x="9329" y="13928"/>
                  <a:pt x="9372" y="13954"/>
                </a:cubicBezTo>
                <a:cubicBezTo>
                  <a:pt x="9498" y="14048"/>
                  <a:pt x="9643" y="14153"/>
                  <a:pt x="9753" y="14261"/>
                </a:cubicBezTo>
                <a:cubicBezTo>
                  <a:pt x="9876" y="14353"/>
                  <a:pt x="9674" y="14236"/>
                  <a:pt x="9573" y="14156"/>
                </a:cubicBezTo>
                <a:cubicBezTo>
                  <a:pt x="9409" y="14036"/>
                  <a:pt x="9297" y="13930"/>
                  <a:pt x="9116" y="13784"/>
                </a:cubicBezTo>
                <a:cubicBezTo>
                  <a:pt x="9038" y="13714"/>
                  <a:pt x="8884" y="13624"/>
                  <a:pt x="8894" y="13610"/>
                </a:cubicBezTo>
                <a:close/>
                <a:moveTo>
                  <a:pt x="7328" y="13629"/>
                </a:moveTo>
                <a:cubicBezTo>
                  <a:pt x="7355" y="13632"/>
                  <a:pt x="7402" y="13651"/>
                  <a:pt x="7410" y="13671"/>
                </a:cubicBezTo>
                <a:cubicBezTo>
                  <a:pt x="7432" y="13684"/>
                  <a:pt x="7331" y="13646"/>
                  <a:pt x="7310" y="13633"/>
                </a:cubicBezTo>
                <a:cubicBezTo>
                  <a:pt x="7312" y="13629"/>
                  <a:pt x="7319" y="13628"/>
                  <a:pt x="7328" y="13629"/>
                </a:cubicBezTo>
                <a:close/>
                <a:moveTo>
                  <a:pt x="7171" y="13704"/>
                </a:moveTo>
                <a:cubicBezTo>
                  <a:pt x="7191" y="13702"/>
                  <a:pt x="7222" y="13711"/>
                  <a:pt x="7213" y="13723"/>
                </a:cubicBezTo>
                <a:cubicBezTo>
                  <a:pt x="7235" y="13736"/>
                  <a:pt x="7156" y="13709"/>
                  <a:pt x="7156" y="13709"/>
                </a:cubicBezTo>
                <a:cubicBezTo>
                  <a:pt x="7158" y="13706"/>
                  <a:pt x="7164" y="13704"/>
                  <a:pt x="7171" y="13704"/>
                </a:cubicBezTo>
                <a:close/>
                <a:moveTo>
                  <a:pt x="9330" y="13748"/>
                </a:moveTo>
                <a:cubicBezTo>
                  <a:pt x="9347" y="13745"/>
                  <a:pt x="9393" y="13764"/>
                  <a:pt x="9404" y="13785"/>
                </a:cubicBezTo>
                <a:lnTo>
                  <a:pt x="9325" y="13759"/>
                </a:lnTo>
                <a:cubicBezTo>
                  <a:pt x="9322" y="13752"/>
                  <a:pt x="9325" y="13749"/>
                  <a:pt x="9330" y="13748"/>
                </a:cubicBezTo>
                <a:close/>
                <a:moveTo>
                  <a:pt x="9436" y="13830"/>
                </a:moveTo>
                <a:cubicBezTo>
                  <a:pt x="9460" y="13831"/>
                  <a:pt x="9517" y="13857"/>
                  <a:pt x="9526" y="13877"/>
                </a:cubicBezTo>
                <a:cubicBezTo>
                  <a:pt x="9526" y="13878"/>
                  <a:pt x="9414" y="13855"/>
                  <a:pt x="9426" y="13838"/>
                </a:cubicBezTo>
                <a:cubicBezTo>
                  <a:pt x="9424" y="13832"/>
                  <a:pt x="9428" y="13829"/>
                  <a:pt x="9436" y="13830"/>
                </a:cubicBezTo>
                <a:close/>
                <a:moveTo>
                  <a:pt x="9749" y="14092"/>
                </a:moveTo>
                <a:cubicBezTo>
                  <a:pt x="9749" y="14092"/>
                  <a:pt x="9860" y="14117"/>
                  <a:pt x="9849" y="14131"/>
                </a:cubicBezTo>
                <a:cubicBezTo>
                  <a:pt x="9871" y="14144"/>
                  <a:pt x="9775" y="14147"/>
                  <a:pt x="9749" y="14092"/>
                </a:cubicBezTo>
                <a:close/>
                <a:moveTo>
                  <a:pt x="9897" y="14184"/>
                </a:moveTo>
                <a:cubicBezTo>
                  <a:pt x="9928" y="14189"/>
                  <a:pt x="9980" y="14212"/>
                  <a:pt x="9972" y="14223"/>
                </a:cubicBezTo>
                <a:cubicBezTo>
                  <a:pt x="9997" y="14238"/>
                  <a:pt x="9887" y="14213"/>
                  <a:pt x="9876" y="14186"/>
                </a:cubicBezTo>
                <a:cubicBezTo>
                  <a:pt x="9878" y="14183"/>
                  <a:pt x="9886" y="14183"/>
                  <a:pt x="9897" y="14184"/>
                </a:cubicBezTo>
                <a:close/>
                <a:moveTo>
                  <a:pt x="10041" y="14289"/>
                </a:moveTo>
                <a:cubicBezTo>
                  <a:pt x="10074" y="14295"/>
                  <a:pt x="10128" y="14319"/>
                  <a:pt x="10120" y="14330"/>
                </a:cubicBezTo>
                <a:cubicBezTo>
                  <a:pt x="10141" y="14343"/>
                  <a:pt x="10029" y="14320"/>
                  <a:pt x="10020" y="14291"/>
                </a:cubicBezTo>
                <a:cubicBezTo>
                  <a:pt x="10022" y="14287"/>
                  <a:pt x="10031" y="14287"/>
                  <a:pt x="10041" y="14289"/>
                </a:cubicBezTo>
                <a:close/>
                <a:moveTo>
                  <a:pt x="10138" y="14367"/>
                </a:moveTo>
                <a:cubicBezTo>
                  <a:pt x="10163" y="14368"/>
                  <a:pt x="10204" y="14384"/>
                  <a:pt x="10196" y="14395"/>
                </a:cubicBezTo>
                <a:cubicBezTo>
                  <a:pt x="10221" y="14410"/>
                  <a:pt x="10141" y="14386"/>
                  <a:pt x="10119" y="14373"/>
                </a:cubicBezTo>
                <a:cubicBezTo>
                  <a:pt x="10122" y="14369"/>
                  <a:pt x="10129" y="14367"/>
                  <a:pt x="10138" y="14367"/>
                </a:cubicBezTo>
                <a:close/>
                <a:moveTo>
                  <a:pt x="8335" y="14449"/>
                </a:moveTo>
                <a:cubicBezTo>
                  <a:pt x="8353" y="14445"/>
                  <a:pt x="8400" y="14465"/>
                  <a:pt x="8408" y="14485"/>
                </a:cubicBezTo>
                <a:lnTo>
                  <a:pt x="8327" y="14462"/>
                </a:lnTo>
                <a:cubicBezTo>
                  <a:pt x="8325" y="14454"/>
                  <a:pt x="8328" y="14450"/>
                  <a:pt x="8335" y="14449"/>
                </a:cubicBezTo>
                <a:close/>
                <a:moveTo>
                  <a:pt x="8416" y="14519"/>
                </a:moveTo>
                <a:cubicBezTo>
                  <a:pt x="8441" y="14519"/>
                  <a:pt x="8500" y="14545"/>
                  <a:pt x="8508" y="14567"/>
                </a:cubicBezTo>
                <a:lnTo>
                  <a:pt x="8407" y="14529"/>
                </a:lnTo>
                <a:cubicBezTo>
                  <a:pt x="8404" y="14522"/>
                  <a:pt x="8408" y="14519"/>
                  <a:pt x="8416" y="14519"/>
                </a:cubicBezTo>
                <a:close/>
                <a:moveTo>
                  <a:pt x="2707" y="16453"/>
                </a:moveTo>
                <a:cubicBezTo>
                  <a:pt x="2698" y="16453"/>
                  <a:pt x="2694" y="16457"/>
                  <a:pt x="2697" y="16464"/>
                </a:cubicBezTo>
                <a:lnTo>
                  <a:pt x="2798" y="16500"/>
                </a:lnTo>
                <a:cubicBezTo>
                  <a:pt x="2790" y="16480"/>
                  <a:pt x="2731" y="16453"/>
                  <a:pt x="2707" y="16453"/>
                </a:cubicBezTo>
                <a:close/>
                <a:moveTo>
                  <a:pt x="1995" y="16982"/>
                </a:moveTo>
                <a:cubicBezTo>
                  <a:pt x="1961" y="16986"/>
                  <a:pt x="2083" y="16994"/>
                  <a:pt x="2116" y="17033"/>
                </a:cubicBezTo>
                <a:cubicBezTo>
                  <a:pt x="2119" y="17078"/>
                  <a:pt x="1908" y="16974"/>
                  <a:pt x="1995" y="16982"/>
                </a:cubicBezTo>
                <a:close/>
                <a:moveTo>
                  <a:pt x="2334" y="17126"/>
                </a:moveTo>
                <a:cubicBezTo>
                  <a:pt x="2351" y="17123"/>
                  <a:pt x="2396" y="17142"/>
                  <a:pt x="2407" y="17163"/>
                </a:cubicBezTo>
                <a:lnTo>
                  <a:pt x="2328" y="17138"/>
                </a:lnTo>
                <a:cubicBezTo>
                  <a:pt x="2325" y="17131"/>
                  <a:pt x="2328" y="17127"/>
                  <a:pt x="2334" y="17126"/>
                </a:cubicBezTo>
                <a:close/>
                <a:moveTo>
                  <a:pt x="1043" y="17273"/>
                </a:moveTo>
                <a:cubicBezTo>
                  <a:pt x="1039" y="17272"/>
                  <a:pt x="1039" y="17273"/>
                  <a:pt x="1045" y="17277"/>
                </a:cubicBezTo>
                <a:cubicBezTo>
                  <a:pt x="1045" y="17277"/>
                  <a:pt x="1088" y="17303"/>
                  <a:pt x="1100" y="17286"/>
                </a:cubicBezTo>
                <a:cubicBezTo>
                  <a:pt x="1100" y="17286"/>
                  <a:pt x="1055" y="17273"/>
                  <a:pt x="1043" y="17273"/>
                </a:cubicBezTo>
                <a:close/>
                <a:moveTo>
                  <a:pt x="16879" y="17638"/>
                </a:moveTo>
                <a:cubicBezTo>
                  <a:pt x="16916" y="17720"/>
                  <a:pt x="17292" y="17861"/>
                  <a:pt x="17292" y="17861"/>
                </a:cubicBezTo>
                <a:cubicBezTo>
                  <a:pt x="17268" y="17803"/>
                  <a:pt x="16901" y="17651"/>
                  <a:pt x="16879" y="17638"/>
                </a:cubicBezTo>
                <a:close/>
                <a:moveTo>
                  <a:pt x="454" y="17913"/>
                </a:moveTo>
                <a:cubicBezTo>
                  <a:pt x="483" y="17915"/>
                  <a:pt x="540" y="17998"/>
                  <a:pt x="511" y="18001"/>
                </a:cubicBezTo>
                <a:cubicBezTo>
                  <a:pt x="444" y="18002"/>
                  <a:pt x="444" y="17918"/>
                  <a:pt x="444" y="17918"/>
                </a:cubicBezTo>
                <a:cubicBezTo>
                  <a:pt x="447" y="17914"/>
                  <a:pt x="450" y="17913"/>
                  <a:pt x="454" y="17913"/>
                </a:cubicBezTo>
                <a:close/>
                <a:moveTo>
                  <a:pt x="794" y="17995"/>
                </a:moveTo>
                <a:cubicBezTo>
                  <a:pt x="798" y="17993"/>
                  <a:pt x="823" y="17997"/>
                  <a:pt x="884" y="18012"/>
                </a:cubicBezTo>
                <a:cubicBezTo>
                  <a:pt x="884" y="18012"/>
                  <a:pt x="928" y="17995"/>
                  <a:pt x="939" y="18021"/>
                </a:cubicBezTo>
                <a:cubicBezTo>
                  <a:pt x="957" y="18065"/>
                  <a:pt x="781" y="18003"/>
                  <a:pt x="794" y="17995"/>
                </a:cubicBezTo>
                <a:close/>
                <a:moveTo>
                  <a:pt x="18070" y="18190"/>
                </a:moveTo>
                <a:cubicBezTo>
                  <a:pt x="18091" y="18246"/>
                  <a:pt x="18191" y="18242"/>
                  <a:pt x="18191" y="18242"/>
                </a:cubicBezTo>
                <a:lnTo>
                  <a:pt x="18070" y="18190"/>
                </a:lnTo>
                <a:close/>
                <a:moveTo>
                  <a:pt x="18653" y="18740"/>
                </a:moveTo>
                <a:lnTo>
                  <a:pt x="18641" y="18757"/>
                </a:lnTo>
                <a:cubicBezTo>
                  <a:pt x="18588" y="18829"/>
                  <a:pt x="18752" y="18738"/>
                  <a:pt x="18653" y="18740"/>
                </a:cubicBezTo>
                <a:close/>
                <a:moveTo>
                  <a:pt x="18479" y="18802"/>
                </a:moveTo>
                <a:cubicBezTo>
                  <a:pt x="18475" y="18802"/>
                  <a:pt x="18474" y="18803"/>
                  <a:pt x="18481" y="18806"/>
                </a:cubicBezTo>
                <a:cubicBezTo>
                  <a:pt x="18481" y="18806"/>
                  <a:pt x="18524" y="18832"/>
                  <a:pt x="18534" y="18818"/>
                </a:cubicBezTo>
                <a:cubicBezTo>
                  <a:pt x="18534" y="18818"/>
                  <a:pt x="18490" y="18803"/>
                  <a:pt x="18479" y="18802"/>
                </a:cubicBezTo>
                <a:close/>
                <a:moveTo>
                  <a:pt x="4149" y="19259"/>
                </a:moveTo>
                <a:cubicBezTo>
                  <a:pt x="4152" y="19255"/>
                  <a:pt x="4145" y="19264"/>
                  <a:pt x="4140" y="19271"/>
                </a:cubicBezTo>
                <a:lnTo>
                  <a:pt x="4149" y="19259"/>
                </a:lnTo>
                <a:close/>
                <a:moveTo>
                  <a:pt x="4132" y="19283"/>
                </a:moveTo>
                <a:lnTo>
                  <a:pt x="4123" y="19296"/>
                </a:lnTo>
                <a:cubicBezTo>
                  <a:pt x="4120" y="19300"/>
                  <a:pt x="4127" y="19290"/>
                  <a:pt x="4132" y="19283"/>
                </a:cubicBezTo>
                <a:close/>
                <a:moveTo>
                  <a:pt x="18538" y="19284"/>
                </a:moveTo>
                <a:cubicBezTo>
                  <a:pt x="18551" y="19283"/>
                  <a:pt x="18588" y="19304"/>
                  <a:pt x="18588" y="19304"/>
                </a:cubicBezTo>
                <a:lnTo>
                  <a:pt x="18534" y="19293"/>
                </a:lnTo>
                <a:cubicBezTo>
                  <a:pt x="18532" y="19286"/>
                  <a:pt x="18534" y="19284"/>
                  <a:pt x="18538" y="19284"/>
                </a:cubicBezTo>
                <a:close/>
                <a:moveTo>
                  <a:pt x="4268" y="19314"/>
                </a:moveTo>
                <a:cubicBezTo>
                  <a:pt x="4315" y="19342"/>
                  <a:pt x="4358" y="19367"/>
                  <a:pt x="4400" y="19352"/>
                </a:cubicBezTo>
                <a:cubicBezTo>
                  <a:pt x="4335" y="19314"/>
                  <a:pt x="4300" y="19313"/>
                  <a:pt x="4268" y="19314"/>
                </a:cubicBezTo>
                <a:close/>
                <a:moveTo>
                  <a:pt x="4400" y="19352"/>
                </a:moveTo>
                <a:cubicBezTo>
                  <a:pt x="4422" y="19364"/>
                  <a:pt x="4469" y="19392"/>
                  <a:pt x="4481" y="19376"/>
                </a:cubicBezTo>
                <a:cubicBezTo>
                  <a:pt x="4457" y="19362"/>
                  <a:pt x="4440" y="19352"/>
                  <a:pt x="4428" y="19347"/>
                </a:cubicBezTo>
                <a:cubicBezTo>
                  <a:pt x="4415" y="19343"/>
                  <a:pt x="4406" y="19343"/>
                  <a:pt x="4400" y="19352"/>
                </a:cubicBezTo>
                <a:close/>
                <a:moveTo>
                  <a:pt x="4481" y="19376"/>
                </a:moveTo>
                <a:cubicBezTo>
                  <a:pt x="4524" y="19401"/>
                  <a:pt x="4567" y="19427"/>
                  <a:pt x="4613" y="19413"/>
                </a:cubicBezTo>
                <a:cubicBezTo>
                  <a:pt x="4544" y="19373"/>
                  <a:pt x="4513" y="19374"/>
                  <a:pt x="4481" y="19376"/>
                </a:cubicBezTo>
                <a:close/>
                <a:moveTo>
                  <a:pt x="4613" y="19413"/>
                </a:moveTo>
                <a:cubicBezTo>
                  <a:pt x="4656" y="19439"/>
                  <a:pt x="4703" y="19466"/>
                  <a:pt x="4745" y="19451"/>
                </a:cubicBezTo>
                <a:cubicBezTo>
                  <a:pt x="4677" y="19410"/>
                  <a:pt x="4645" y="19412"/>
                  <a:pt x="4613" y="19413"/>
                </a:cubicBezTo>
                <a:close/>
                <a:moveTo>
                  <a:pt x="4745" y="19451"/>
                </a:moveTo>
                <a:cubicBezTo>
                  <a:pt x="4766" y="19463"/>
                  <a:pt x="4810" y="19489"/>
                  <a:pt x="4822" y="19473"/>
                </a:cubicBezTo>
                <a:cubicBezTo>
                  <a:pt x="4800" y="19460"/>
                  <a:pt x="4784" y="19450"/>
                  <a:pt x="4772" y="19446"/>
                </a:cubicBezTo>
                <a:cubicBezTo>
                  <a:pt x="4759" y="19442"/>
                  <a:pt x="4751" y="19442"/>
                  <a:pt x="4745" y="19451"/>
                </a:cubicBezTo>
                <a:close/>
                <a:moveTo>
                  <a:pt x="4822" y="19473"/>
                </a:moveTo>
                <a:cubicBezTo>
                  <a:pt x="4847" y="19487"/>
                  <a:pt x="4869" y="19500"/>
                  <a:pt x="4879" y="19486"/>
                </a:cubicBezTo>
                <a:cubicBezTo>
                  <a:pt x="4868" y="19480"/>
                  <a:pt x="4856" y="19472"/>
                  <a:pt x="4846" y="19469"/>
                </a:cubicBezTo>
                <a:cubicBezTo>
                  <a:pt x="4836" y="19465"/>
                  <a:pt x="4827" y="19466"/>
                  <a:pt x="4822" y="19473"/>
                </a:cubicBezTo>
                <a:close/>
                <a:moveTo>
                  <a:pt x="4879" y="19486"/>
                </a:moveTo>
                <a:cubicBezTo>
                  <a:pt x="4901" y="19499"/>
                  <a:pt x="4944" y="19524"/>
                  <a:pt x="4954" y="19510"/>
                </a:cubicBezTo>
                <a:cubicBezTo>
                  <a:pt x="4932" y="19497"/>
                  <a:pt x="4917" y="19488"/>
                  <a:pt x="4904" y="19483"/>
                </a:cubicBezTo>
                <a:cubicBezTo>
                  <a:pt x="4892" y="19479"/>
                  <a:pt x="4884" y="19479"/>
                  <a:pt x="4879" y="19486"/>
                </a:cubicBezTo>
                <a:close/>
                <a:moveTo>
                  <a:pt x="4954" y="19510"/>
                </a:moveTo>
                <a:cubicBezTo>
                  <a:pt x="4975" y="19522"/>
                  <a:pt x="4976" y="19522"/>
                  <a:pt x="5011" y="19523"/>
                </a:cubicBezTo>
                <a:cubicBezTo>
                  <a:pt x="4998" y="19516"/>
                  <a:pt x="4987" y="19509"/>
                  <a:pt x="4977" y="19506"/>
                </a:cubicBezTo>
                <a:cubicBezTo>
                  <a:pt x="4967" y="19503"/>
                  <a:pt x="4959" y="19503"/>
                  <a:pt x="4954" y="19510"/>
                </a:cubicBezTo>
                <a:close/>
                <a:moveTo>
                  <a:pt x="5011" y="19523"/>
                </a:moveTo>
                <a:cubicBezTo>
                  <a:pt x="5033" y="19536"/>
                  <a:pt x="5054" y="19548"/>
                  <a:pt x="5086" y="19547"/>
                </a:cubicBezTo>
                <a:cubicBezTo>
                  <a:pt x="5064" y="19534"/>
                  <a:pt x="5049" y="19525"/>
                  <a:pt x="5036" y="19521"/>
                </a:cubicBezTo>
                <a:cubicBezTo>
                  <a:pt x="5024" y="19516"/>
                  <a:pt x="5016" y="19516"/>
                  <a:pt x="5011" y="19523"/>
                </a:cubicBezTo>
                <a:close/>
                <a:moveTo>
                  <a:pt x="5086" y="19547"/>
                </a:moveTo>
                <a:cubicBezTo>
                  <a:pt x="5107" y="19560"/>
                  <a:pt x="5107" y="19560"/>
                  <a:pt x="5145" y="19558"/>
                </a:cubicBezTo>
                <a:cubicBezTo>
                  <a:pt x="5121" y="19545"/>
                  <a:pt x="5110" y="19538"/>
                  <a:pt x="5102" y="19536"/>
                </a:cubicBezTo>
                <a:cubicBezTo>
                  <a:pt x="5095" y="19535"/>
                  <a:pt x="5092" y="19539"/>
                  <a:pt x="5086" y="19547"/>
                </a:cubicBezTo>
                <a:close/>
                <a:moveTo>
                  <a:pt x="4264" y="19321"/>
                </a:moveTo>
                <a:cubicBezTo>
                  <a:pt x="4259" y="19328"/>
                  <a:pt x="4252" y="19337"/>
                  <a:pt x="4255" y="19333"/>
                </a:cubicBezTo>
                <a:lnTo>
                  <a:pt x="4264" y="19321"/>
                </a:lnTo>
                <a:close/>
                <a:moveTo>
                  <a:pt x="17597" y="19498"/>
                </a:moveTo>
                <a:cubicBezTo>
                  <a:pt x="17645" y="19492"/>
                  <a:pt x="17746" y="19516"/>
                  <a:pt x="17779" y="19535"/>
                </a:cubicBezTo>
                <a:cubicBezTo>
                  <a:pt x="17857" y="19561"/>
                  <a:pt x="17904" y="19589"/>
                  <a:pt x="17873" y="19631"/>
                </a:cubicBezTo>
                <a:cubicBezTo>
                  <a:pt x="17816" y="19660"/>
                  <a:pt x="17581" y="19503"/>
                  <a:pt x="17570" y="19517"/>
                </a:cubicBezTo>
                <a:cubicBezTo>
                  <a:pt x="17570" y="19507"/>
                  <a:pt x="17581" y="19501"/>
                  <a:pt x="17597" y="19498"/>
                </a:cubicBezTo>
                <a:close/>
                <a:moveTo>
                  <a:pt x="5158" y="19541"/>
                </a:moveTo>
                <a:cubicBezTo>
                  <a:pt x="5161" y="19537"/>
                  <a:pt x="5154" y="19546"/>
                  <a:pt x="5149" y="19553"/>
                </a:cubicBezTo>
                <a:lnTo>
                  <a:pt x="5158" y="19541"/>
                </a:lnTo>
                <a:close/>
                <a:moveTo>
                  <a:pt x="17920" y="19560"/>
                </a:moveTo>
                <a:cubicBezTo>
                  <a:pt x="17935" y="19555"/>
                  <a:pt x="17977" y="19573"/>
                  <a:pt x="17969" y="19584"/>
                </a:cubicBezTo>
                <a:lnTo>
                  <a:pt x="17916" y="19572"/>
                </a:lnTo>
                <a:cubicBezTo>
                  <a:pt x="17912" y="19565"/>
                  <a:pt x="17915" y="19561"/>
                  <a:pt x="17920" y="19560"/>
                </a:cubicBezTo>
                <a:close/>
                <a:moveTo>
                  <a:pt x="6271" y="19848"/>
                </a:moveTo>
                <a:cubicBezTo>
                  <a:pt x="6275" y="19934"/>
                  <a:pt x="6792" y="20051"/>
                  <a:pt x="6860" y="20091"/>
                </a:cubicBezTo>
                <a:cubicBezTo>
                  <a:pt x="6893" y="20047"/>
                  <a:pt x="6940" y="20158"/>
                  <a:pt x="6860" y="20091"/>
                </a:cubicBezTo>
                <a:cubicBezTo>
                  <a:pt x="6705" y="20084"/>
                  <a:pt x="6515" y="19992"/>
                  <a:pt x="6361" y="19985"/>
                </a:cubicBezTo>
                <a:cubicBezTo>
                  <a:pt x="6652" y="20156"/>
                  <a:pt x="7307" y="20309"/>
                  <a:pt x="7680" y="20405"/>
                </a:cubicBezTo>
                <a:cubicBezTo>
                  <a:pt x="8512" y="20626"/>
                  <a:pt x="9295" y="20815"/>
                  <a:pt x="10091" y="21035"/>
                </a:cubicBezTo>
                <a:cubicBezTo>
                  <a:pt x="10548" y="21156"/>
                  <a:pt x="10968" y="21279"/>
                  <a:pt x="11308" y="21335"/>
                </a:cubicBezTo>
                <a:cubicBezTo>
                  <a:pt x="11276" y="21336"/>
                  <a:pt x="11276" y="21293"/>
                  <a:pt x="11298" y="21306"/>
                </a:cubicBezTo>
                <a:cubicBezTo>
                  <a:pt x="11330" y="21305"/>
                  <a:pt x="11451" y="21356"/>
                  <a:pt x="11562" y="21381"/>
                </a:cubicBezTo>
                <a:cubicBezTo>
                  <a:pt x="11619" y="21394"/>
                  <a:pt x="11828" y="21453"/>
                  <a:pt x="11774" y="21401"/>
                </a:cubicBezTo>
                <a:cubicBezTo>
                  <a:pt x="11737" y="21360"/>
                  <a:pt x="11244" y="21254"/>
                  <a:pt x="11627" y="21335"/>
                </a:cubicBezTo>
                <a:cubicBezTo>
                  <a:pt x="11850" y="21382"/>
                  <a:pt x="12093" y="21401"/>
                  <a:pt x="12334" y="21459"/>
                </a:cubicBezTo>
                <a:cubicBezTo>
                  <a:pt x="12444" y="21484"/>
                  <a:pt x="12887" y="21577"/>
                  <a:pt x="12402" y="21459"/>
                </a:cubicBezTo>
                <a:cubicBezTo>
                  <a:pt x="11383" y="21192"/>
                  <a:pt x="10431" y="20923"/>
                  <a:pt x="9437" y="20671"/>
                </a:cubicBezTo>
                <a:cubicBezTo>
                  <a:pt x="8641" y="20451"/>
                  <a:pt x="7907" y="20271"/>
                  <a:pt x="7058" y="20040"/>
                </a:cubicBezTo>
                <a:cubicBezTo>
                  <a:pt x="6870" y="19993"/>
                  <a:pt x="6590" y="19933"/>
                  <a:pt x="6360" y="19861"/>
                </a:cubicBezTo>
                <a:cubicBezTo>
                  <a:pt x="6350" y="19875"/>
                  <a:pt x="6271" y="19848"/>
                  <a:pt x="6271" y="19848"/>
                </a:cubicBezTo>
                <a:close/>
                <a:moveTo>
                  <a:pt x="6356" y="19991"/>
                </a:moveTo>
                <a:lnTo>
                  <a:pt x="6348" y="20003"/>
                </a:lnTo>
                <a:cubicBezTo>
                  <a:pt x="6345" y="20007"/>
                  <a:pt x="6352" y="19997"/>
                  <a:pt x="6356" y="19991"/>
                </a:cubicBezTo>
                <a:close/>
                <a:moveTo>
                  <a:pt x="16347" y="20310"/>
                </a:moveTo>
                <a:cubicBezTo>
                  <a:pt x="16467" y="20320"/>
                  <a:pt x="16281" y="20398"/>
                  <a:pt x="16335" y="20326"/>
                </a:cubicBezTo>
                <a:lnTo>
                  <a:pt x="16347" y="20310"/>
                </a:lnTo>
                <a:close/>
              </a:path>
            </a:pathLst>
          </a:custGeom>
        </p:spPr>
      </p:pic>
    </p:spTree>
    <p:custDataLst>
      <p:tags r:id="rId1"/>
    </p:custDataLst>
  </p:cSld>
  <p:clrMapOvr>
    <a:masterClrMapping/>
  </p:clrMapOvr>
  <p:transition spd="slow" advTm="5102">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7" name="art-beautiful-beauty-black-black-and-white-Favim.com-305220.jpg"/>
          <p:cNvPicPr>
            <a:picLocks noGrp="1" noChangeAspect="1"/>
          </p:cNvPicPr>
          <p:nvPr>
            <p:ph type="pic" idx="14"/>
          </p:nvPr>
        </p:nvPicPr>
        <p:blipFill>
          <a:blip r:embed="rId4" cstate="screen">
            <a:extLst>
              <a:ext uri="{28A0092B-C50C-407E-A947-70E740481C1C}">
                <a14:useLocalDpi xmlns:a14="http://schemas.microsoft.com/office/drawing/2010/main"/>
              </a:ext>
            </a:extLst>
          </a:blip>
          <a:srcRect t="8117" b="8117"/>
          <a:stretch>
            <a:fillRect/>
          </a:stretch>
        </p:blipFill>
        <p:spPr>
          <a:xfrm>
            <a:off x="-1134" y="178"/>
            <a:ext cx="4073778" cy="3434398"/>
          </a:xfrm>
          <a:prstGeom prst="rect">
            <a:avLst/>
          </a:prstGeom>
        </p:spPr>
      </p:pic>
      <p:pic>
        <p:nvPicPr>
          <p:cNvPr id="918" name="art-beautiful-beauty-black-black-and-white-Favim.com-305220.jpg"/>
          <p:cNvPicPr>
            <a:picLocks noGrp="1" noChangeAspect="1"/>
          </p:cNvPicPr>
          <p:nvPr>
            <p:ph type="pic" idx="15"/>
          </p:nvPr>
        </p:nvPicPr>
        <p:blipFill>
          <a:blip r:embed="rId4" cstate="screen">
            <a:extLst>
              <a:ext uri="{28A0092B-C50C-407E-A947-70E740481C1C}">
                <a14:useLocalDpi xmlns:a14="http://schemas.microsoft.com/office/drawing/2010/main"/>
              </a:ext>
            </a:extLst>
          </a:blip>
          <a:srcRect t="7987" b="7987"/>
          <a:stretch>
            <a:fillRect/>
          </a:stretch>
        </p:blipFill>
        <p:spPr>
          <a:xfrm>
            <a:off x="4072255" y="3434715"/>
            <a:ext cx="4046220" cy="3404235"/>
          </a:xfrm>
          <a:prstGeom prst="rect">
            <a:avLst/>
          </a:prstGeom>
        </p:spPr>
      </p:pic>
      <p:pic>
        <p:nvPicPr>
          <p:cNvPr id="919" name="art-beautiful-beauty-black-black-and-white-Favim.com-305220.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t="8117" b="8117"/>
          <a:stretch>
            <a:fillRect/>
          </a:stretch>
        </p:blipFill>
        <p:spPr>
          <a:xfrm>
            <a:off x="8118188" y="178"/>
            <a:ext cx="4073778" cy="3434398"/>
          </a:xfrm>
          <a:prstGeom prst="rect">
            <a:avLst/>
          </a:prstGeom>
        </p:spPr>
      </p:pic>
      <p:sp>
        <p:nvSpPr>
          <p:cNvPr id="920" name="Shape 920"/>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24</a:t>
            </a:fld>
            <a:endParaRPr sz="900">
              <a:latin typeface="方正姚体" panose="02010601030101010101" charset="-122"/>
              <a:ea typeface="方正姚体" panose="02010601030101010101" charset="-122"/>
            </a:endParaRPr>
          </a:p>
        </p:txBody>
      </p:sp>
      <p:sp>
        <p:nvSpPr>
          <p:cNvPr id="921" name="Shape 921"/>
          <p:cNvSpPr/>
          <p:nvPr/>
        </p:nvSpPr>
        <p:spPr>
          <a:xfrm>
            <a:off x="5003112" y="552182"/>
            <a:ext cx="1062990" cy="1310640"/>
          </a:xfrm>
          <a:prstGeom prst="rect">
            <a:avLst/>
          </a:prstGeom>
          <a:ln w="12700">
            <a:miter lim="400000"/>
          </a:ln>
        </p:spPr>
        <p:txBody>
          <a:bodyPr wrap="none" lIns="22857" rIns="22857">
            <a:spAutoFit/>
          </a:bodyPr>
          <a:lstStyle>
            <a:lvl1pPr>
              <a:defRPr sz="16000" b="1">
                <a:solidFill>
                  <a:srgbClr val="000000"/>
                </a:solidFill>
                <a:latin typeface="Montserrat Semi"/>
                <a:ea typeface="Montserrat Semi"/>
                <a:cs typeface="Montserrat Semi"/>
                <a:sym typeface="Montserrat Semi"/>
              </a:defRPr>
            </a:lvl1pPr>
          </a:lstStyle>
          <a:p>
            <a:r>
              <a:rPr sz="8000">
                <a:latin typeface="方正姚体" panose="02010601030101010101" charset="-122"/>
                <a:ea typeface="方正姚体" panose="02010601030101010101" charset="-122"/>
              </a:rPr>
              <a:t>02</a:t>
            </a:r>
          </a:p>
        </p:txBody>
      </p:sp>
      <p:sp>
        <p:nvSpPr>
          <p:cNvPr id="922" name="Shape 922"/>
          <p:cNvSpPr/>
          <p:nvPr/>
        </p:nvSpPr>
        <p:spPr>
          <a:xfrm>
            <a:off x="5014263" y="2185939"/>
            <a:ext cx="2300066" cy="793750"/>
          </a:xfrm>
          <a:prstGeom prst="rect">
            <a:avLst/>
          </a:prstGeom>
          <a:ln w="12700">
            <a:miter lim="400000"/>
          </a:ln>
        </p:spPr>
        <p:txBody>
          <a:bodyPr lIns="54369" tIns="54369" rIns="54369" bIns="54369">
            <a:spAutoFit/>
          </a:bodyPr>
          <a:lstStyle>
            <a:lvl1pPr defTabSz="1087120">
              <a:lnSpc>
                <a:spcPts val="2700"/>
              </a:lnSpc>
              <a:spcBef>
                <a:spcPts val="400"/>
              </a:spcBef>
              <a:defRPr sz="1800">
                <a:latin typeface="Poppins Light"/>
                <a:ea typeface="Poppins Light"/>
                <a:cs typeface="Poppins Light"/>
                <a:sym typeface="Poppins Light"/>
              </a:defRPr>
            </a:lvl1pPr>
          </a:lstStyle>
          <a:p>
            <a:pPr algn="ct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923" name="Shape 923"/>
          <p:cNvSpPr/>
          <p:nvPr/>
        </p:nvSpPr>
        <p:spPr>
          <a:xfrm>
            <a:off x="5183065" y="1747780"/>
            <a:ext cx="1962150" cy="5486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请在此粘贴</a:t>
            </a:r>
          </a:p>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或者输入您的文字内容</a:t>
            </a:r>
          </a:p>
        </p:txBody>
      </p:sp>
      <p:sp>
        <p:nvSpPr>
          <p:cNvPr id="924" name="Shape 924"/>
          <p:cNvSpPr/>
          <p:nvPr/>
        </p:nvSpPr>
        <p:spPr>
          <a:xfrm>
            <a:off x="6041480" y="2311218"/>
            <a:ext cx="245320" cy="1"/>
          </a:xfrm>
          <a:prstGeom prst="line">
            <a:avLst/>
          </a:prstGeom>
          <a:ln w="28575">
            <a:solidFill>
              <a:srgbClr val="BFBFBF"/>
            </a:solidFill>
            <a:miter/>
          </a:ln>
        </p:spPr>
        <p:txBody>
          <a:bodyPr lIns="22857" rIns="22857"/>
          <a:lstStyle/>
          <a:p>
            <a:endParaRPr/>
          </a:p>
        </p:txBody>
      </p:sp>
      <p:sp>
        <p:nvSpPr>
          <p:cNvPr id="925" name="Shape 925"/>
          <p:cNvSpPr/>
          <p:nvPr/>
        </p:nvSpPr>
        <p:spPr>
          <a:xfrm>
            <a:off x="8984176" y="3751909"/>
            <a:ext cx="1062990" cy="1310640"/>
          </a:xfrm>
          <a:prstGeom prst="rect">
            <a:avLst/>
          </a:prstGeom>
          <a:ln w="12700">
            <a:miter lim="400000"/>
          </a:ln>
        </p:spPr>
        <p:txBody>
          <a:bodyPr wrap="none" lIns="22857" rIns="22857">
            <a:spAutoFit/>
          </a:bodyPr>
          <a:lstStyle>
            <a:lvl1pPr>
              <a:defRPr sz="16000" b="1">
                <a:solidFill>
                  <a:srgbClr val="000000"/>
                </a:solidFill>
                <a:latin typeface="Montserrat Semi"/>
                <a:ea typeface="Montserrat Semi"/>
                <a:cs typeface="Montserrat Semi"/>
                <a:sym typeface="Montserrat Semi"/>
              </a:defRPr>
            </a:lvl1pPr>
          </a:lstStyle>
          <a:p>
            <a:r>
              <a:rPr sz="8000">
                <a:latin typeface="方正姚体" panose="02010601030101010101" charset="-122"/>
                <a:ea typeface="方正姚体" panose="02010601030101010101" charset="-122"/>
              </a:rPr>
              <a:t>03</a:t>
            </a:r>
          </a:p>
        </p:txBody>
      </p:sp>
      <p:sp>
        <p:nvSpPr>
          <p:cNvPr id="926" name="Shape 926"/>
          <p:cNvSpPr/>
          <p:nvPr/>
        </p:nvSpPr>
        <p:spPr>
          <a:xfrm>
            <a:off x="9010073" y="5453077"/>
            <a:ext cx="2300066" cy="793750"/>
          </a:xfrm>
          <a:prstGeom prst="rect">
            <a:avLst/>
          </a:prstGeom>
          <a:ln w="12700">
            <a:miter lim="400000"/>
          </a:ln>
        </p:spPr>
        <p:txBody>
          <a:bodyPr lIns="54369" tIns="54369" rIns="54369" bIns="54369">
            <a:spAutoFit/>
          </a:bodyPr>
          <a:lstStyle>
            <a:lvl1pPr defTabSz="1087120">
              <a:lnSpc>
                <a:spcPts val="2700"/>
              </a:lnSpc>
              <a:spcBef>
                <a:spcPts val="400"/>
              </a:spcBef>
              <a:defRPr sz="1800">
                <a:latin typeface="Poppins Light"/>
                <a:ea typeface="Poppins Light"/>
                <a:cs typeface="Poppins Light"/>
                <a:sym typeface="Poppins Light"/>
              </a:defRPr>
            </a:lvl1pPr>
          </a:lstStyle>
          <a:p>
            <a:pPr algn="ct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927" name="Shape 927"/>
          <p:cNvSpPr/>
          <p:nvPr/>
        </p:nvSpPr>
        <p:spPr>
          <a:xfrm>
            <a:off x="9243010" y="4962112"/>
            <a:ext cx="1962150" cy="5486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请在此粘贴</a:t>
            </a:r>
          </a:p>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或者输入您的文字内容</a:t>
            </a:r>
          </a:p>
        </p:txBody>
      </p:sp>
      <p:sp>
        <p:nvSpPr>
          <p:cNvPr id="928" name="Shape 928"/>
          <p:cNvSpPr/>
          <p:nvPr/>
        </p:nvSpPr>
        <p:spPr>
          <a:xfrm>
            <a:off x="10101425" y="5578356"/>
            <a:ext cx="245320" cy="1"/>
          </a:xfrm>
          <a:prstGeom prst="line">
            <a:avLst/>
          </a:prstGeom>
          <a:ln w="28575">
            <a:solidFill>
              <a:srgbClr val="BFBFBF"/>
            </a:solidFill>
            <a:miter/>
          </a:ln>
        </p:spPr>
        <p:txBody>
          <a:bodyPr lIns="22857" rIns="22857"/>
          <a:lstStyle/>
          <a:p>
            <a:endParaRPr/>
          </a:p>
        </p:txBody>
      </p:sp>
      <p:sp>
        <p:nvSpPr>
          <p:cNvPr id="929" name="Shape 929"/>
          <p:cNvSpPr/>
          <p:nvPr/>
        </p:nvSpPr>
        <p:spPr>
          <a:xfrm>
            <a:off x="829869" y="3751909"/>
            <a:ext cx="1062990" cy="1310640"/>
          </a:xfrm>
          <a:prstGeom prst="rect">
            <a:avLst/>
          </a:prstGeom>
          <a:ln w="12700">
            <a:miter lim="400000"/>
          </a:ln>
        </p:spPr>
        <p:txBody>
          <a:bodyPr wrap="none" lIns="22857" rIns="22857">
            <a:spAutoFit/>
          </a:bodyPr>
          <a:lstStyle>
            <a:lvl1pPr>
              <a:defRPr sz="16000" b="1">
                <a:solidFill>
                  <a:srgbClr val="000000"/>
                </a:solidFill>
                <a:latin typeface="Montserrat Semi"/>
                <a:ea typeface="Montserrat Semi"/>
                <a:cs typeface="Montserrat Semi"/>
                <a:sym typeface="Montserrat Semi"/>
              </a:defRPr>
            </a:lvl1pPr>
          </a:lstStyle>
          <a:p>
            <a:r>
              <a:rPr sz="8000">
                <a:latin typeface="方正姚体" panose="02010601030101010101" charset="-122"/>
                <a:ea typeface="方正姚体" panose="02010601030101010101" charset="-122"/>
              </a:rPr>
              <a:t>01</a:t>
            </a:r>
          </a:p>
        </p:txBody>
      </p:sp>
      <p:sp>
        <p:nvSpPr>
          <p:cNvPr id="930" name="Shape 930"/>
          <p:cNvSpPr/>
          <p:nvPr/>
        </p:nvSpPr>
        <p:spPr>
          <a:xfrm>
            <a:off x="855765" y="5453077"/>
            <a:ext cx="2300066" cy="793750"/>
          </a:xfrm>
          <a:prstGeom prst="rect">
            <a:avLst/>
          </a:prstGeom>
          <a:ln w="12700">
            <a:miter lim="400000"/>
          </a:ln>
        </p:spPr>
        <p:txBody>
          <a:bodyPr lIns="54369" tIns="54369" rIns="54369" bIns="54369">
            <a:spAutoFit/>
          </a:bodyPr>
          <a:lstStyle>
            <a:lvl1pPr defTabSz="1087120">
              <a:lnSpc>
                <a:spcPts val="2700"/>
              </a:lnSpc>
              <a:spcBef>
                <a:spcPts val="400"/>
              </a:spcBef>
              <a:defRPr sz="1800">
                <a:latin typeface="Poppins Light"/>
                <a:ea typeface="Poppins Light"/>
                <a:cs typeface="Poppins Light"/>
                <a:sym typeface="Poppins Light"/>
              </a:defRPr>
            </a:lvl1pPr>
          </a:lstStyle>
          <a:p>
            <a:pPr algn="ctr"/>
            <a:r>
              <a:rPr sz="900">
                <a:latin typeface="方正姚体" panose="02010601030101010101" charset="-122"/>
                <a:ea typeface="方正姚体" panose="02010601030101010101" charset="-122"/>
              </a:rPr>
              <a:t>请在此粘贴或者输入您的文字内容请在此粘贴或者输入您的文字内容</a:t>
            </a:r>
          </a:p>
        </p:txBody>
      </p:sp>
      <p:sp>
        <p:nvSpPr>
          <p:cNvPr id="931" name="Shape 931"/>
          <p:cNvSpPr/>
          <p:nvPr/>
        </p:nvSpPr>
        <p:spPr>
          <a:xfrm>
            <a:off x="1184587" y="4962112"/>
            <a:ext cx="1770380" cy="548640"/>
          </a:xfrm>
          <a:prstGeom prst="rect">
            <a:avLst/>
          </a:prstGeom>
          <a:ln w="12700">
            <a:miter lim="400000"/>
          </a:ln>
        </p:spPr>
        <p:txBody>
          <a:bodyPr wrap="none" lIns="22857" rIns="22857">
            <a:spAutoFit/>
          </a:bodyPr>
          <a:lstStyle/>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请在此粘贴或</a:t>
            </a:r>
          </a:p>
          <a:p>
            <a:pPr algn="ctr">
              <a:lnSpc>
                <a:spcPct val="100000"/>
              </a:lnSpc>
              <a:defRPr sz="2200" b="1">
                <a:solidFill>
                  <a:srgbClr val="000000"/>
                </a:solidFill>
                <a:latin typeface="Poppins SemiBold"/>
                <a:ea typeface="Poppins SemiBold"/>
                <a:cs typeface="Poppins SemiBold"/>
                <a:sym typeface="Poppins SemiBold"/>
              </a:defRPr>
            </a:pPr>
            <a:r>
              <a:rPr sz="1500">
                <a:latin typeface="方正姚体" panose="02010601030101010101" charset="-122"/>
                <a:ea typeface="方正姚体" panose="02010601030101010101" charset="-122"/>
              </a:rPr>
              <a:t>者输入您的文字内容</a:t>
            </a:r>
          </a:p>
        </p:txBody>
      </p:sp>
      <p:sp>
        <p:nvSpPr>
          <p:cNvPr id="932" name="Shape 932"/>
          <p:cNvSpPr/>
          <p:nvPr/>
        </p:nvSpPr>
        <p:spPr>
          <a:xfrm>
            <a:off x="1947117" y="5578356"/>
            <a:ext cx="245320" cy="1"/>
          </a:xfrm>
          <a:prstGeom prst="line">
            <a:avLst/>
          </a:prstGeom>
          <a:ln w="28575">
            <a:solidFill>
              <a:srgbClr val="BFBFBF"/>
            </a:solidFill>
            <a:miter/>
          </a:ln>
        </p:spPr>
        <p:txBody>
          <a:bodyPr lIns="22857" rIns="22857"/>
          <a:lstStyle/>
          <a:p>
            <a:endParaRPr/>
          </a:p>
        </p:txBody>
      </p:sp>
    </p:spTree>
    <p:custDataLst>
      <p:tags r:id="rId1"/>
    </p:custDataLst>
  </p:cSld>
  <p:clrMapOvr>
    <a:masterClrMapping/>
  </p:clrMapOvr>
  <p:transition spd="slow" advTm="4867">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 name="Shape 1003"/>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25</a:t>
            </a:fld>
            <a:endParaRPr sz="900">
              <a:latin typeface="方正姚体" panose="02010601030101010101" charset="-122"/>
              <a:ea typeface="方正姚体" panose="02010601030101010101" charset="-122"/>
            </a:endParaRPr>
          </a:p>
        </p:txBody>
      </p:sp>
      <p:sp>
        <p:nvSpPr>
          <p:cNvPr id="1004" name="Shape 1004"/>
          <p:cNvSpPr/>
          <p:nvPr/>
        </p:nvSpPr>
        <p:spPr>
          <a:xfrm rot="2001368">
            <a:off x="1290145" y="-39697"/>
            <a:ext cx="5865300" cy="7313898"/>
          </a:xfrm>
          <a:custGeom>
            <a:avLst/>
            <a:gdLst/>
            <a:ahLst/>
            <a:cxnLst>
              <a:cxn ang="0">
                <a:pos x="wd2" y="hd2"/>
              </a:cxn>
              <a:cxn ang="5400000">
                <a:pos x="wd2" y="hd2"/>
              </a:cxn>
              <a:cxn ang="10800000">
                <a:pos x="wd2" y="hd2"/>
              </a:cxn>
              <a:cxn ang="16200000">
                <a:pos x="wd2" y="hd2"/>
              </a:cxn>
            </a:cxnLst>
            <a:rect l="0" t="0" r="r" b="b"/>
            <a:pathLst>
              <a:path w="21552" h="21518" extrusionOk="0">
                <a:moveTo>
                  <a:pt x="21025" y="13665"/>
                </a:moveTo>
                <a:close/>
                <a:moveTo>
                  <a:pt x="21549" y="13841"/>
                </a:moveTo>
                <a:cubicBezTo>
                  <a:pt x="21523" y="13808"/>
                  <a:pt x="21385" y="13888"/>
                  <a:pt x="21354" y="13872"/>
                </a:cubicBezTo>
                <a:cubicBezTo>
                  <a:pt x="21385" y="13872"/>
                  <a:pt x="21354" y="13712"/>
                  <a:pt x="21216" y="13808"/>
                </a:cubicBezTo>
                <a:cubicBezTo>
                  <a:pt x="21163" y="13857"/>
                  <a:pt x="21109" y="13826"/>
                  <a:pt x="21216" y="13761"/>
                </a:cubicBezTo>
                <a:cubicBezTo>
                  <a:pt x="21274" y="13727"/>
                  <a:pt x="21354" y="13761"/>
                  <a:pt x="21300" y="13712"/>
                </a:cubicBezTo>
                <a:cubicBezTo>
                  <a:pt x="21247" y="13665"/>
                  <a:pt x="21109" y="13808"/>
                  <a:pt x="20998" y="13777"/>
                </a:cubicBezTo>
                <a:cubicBezTo>
                  <a:pt x="20972" y="13777"/>
                  <a:pt x="20998" y="13681"/>
                  <a:pt x="21025" y="13665"/>
                </a:cubicBezTo>
                <a:cubicBezTo>
                  <a:pt x="20972" y="13665"/>
                  <a:pt x="20776" y="13616"/>
                  <a:pt x="20776" y="13616"/>
                </a:cubicBezTo>
                <a:cubicBezTo>
                  <a:pt x="20776" y="13616"/>
                  <a:pt x="20803" y="13600"/>
                  <a:pt x="20803" y="13585"/>
                </a:cubicBezTo>
                <a:cubicBezTo>
                  <a:pt x="20803" y="13585"/>
                  <a:pt x="20723" y="13600"/>
                  <a:pt x="20723" y="13585"/>
                </a:cubicBezTo>
                <a:cubicBezTo>
                  <a:pt x="20696" y="13567"/>
                  <a:pt x="20696" y="13520"/>
                  <a:pt x="20638" y="13505"/>
                </a:cubicBezTo>
                <a:cubicBezTo>
                  <a:pt x="20558" y="13471"/>
                  <a:pt x="20336" y="13487"/>
                  <a:pt x="20283" y="13487"/>
                </a:cubicBezTo>
                <a:cubicBezTo>
                  <a:pt x="20252" y="13487"/>
                  <a:pt x="20172" y="13471"/>
                  <a:pt x="20198" y="13456"/>
                </a:cubicBezTo>
                <a:cubicBezTo>
                  <a:pt x="20225" y="13440"/>
                  <a:pt x="20474" y="13471"/>
                  <a:pt x="20612" y="13456"/>
                </a:cubicBezTo>
                <a:cubicBezTo>
                  <a:pt x="20558" y="13440"/>
                  <a:pt x="20527" y="13375"/>
                  <a:pt x="20527" y="13375"/>
                </a:cubicBezTo>
                <a:cubicBezTo>
                  <a:pt x="20447" y="13360"/>
                  <a:pt x="20336" y="13424"/>
                  <a:pt x="20363" y="13360"/>
                </a:cubicBezTo>
                <a:cubicBezTo>
                  <a:pt x="20114" y="13471"/>
                  <a:pt x="19700" y="13344"/>
                  <a:pt x="19372" y="13406"/>
                </a:cubicBezTo>
                <a:cubicBezTo>
                  <a:pt x="19287" y="13424"/>
                  <a:pt x="20114" y="13424"/>
                  <a:pt x="20114" y="13440"/>
                </a:cubicBezTo>
                <a:cubicBezTo>
                  <a:pt x="20114" y="13440"/>
                  <a:pt x="19976" y="13424"/>
                  <a:pt x="20007" y="13471"/>
                </a:cubicBezTo>
                <a:cubicBezTo>
                  <a:pt x="19976" y="13456"/>
                  <a:pt x="20172" y="13487"/>
                  <a:pt x="20172" y="13487"/>
                </a:cubicBezTo>
                <a:cubicBezTo>
                  <a:pt x="20172" y="13505"/>
                  <a:pt x="19456" y="13487"/>
                  <a:pt x="19536" y="13505"/>
                </a:cubicBezTo>
                <a:cubicBezTo>
                  <a:pt x="19594" y="13520"/>
                  <a:pt x="20145" y="13487"/>
                  <a:pt x="20252" y="13505"/>
                </a:cubicBezTo>
                <a:lnTo>
                  <a:pt x="20363" y="13536"/>
                </a:lnTo>
                <a:cubicBezTo>
                  <a:pt x="20336" y="13551"/>
                  <a:pt x="19260" y="13536"/>
                  <a:pt x="18878" y="13536"/>
                </a:cubicBezTo>
                <a:cubicBezTo>
                  <a:pt x="18407" y="13536"/>
                  <a:pt x="17692" y="13551"/>
                  <a:pt x="17416" y="13536"/>
                </a:cubicBezTo>
                <a:cubicBezTo>
                  <a:pt x="15429" y="13487"/>
                  <a:pt x="12869" y="13375"/>
                  <a:pt x="11518" y="13230"/>
                </a:cubicBezTo>
                <a:cubicBezTo>
                  <a:pt x="11438" y="13230"/>
                  <a:pt x="11274" y="13264"/>
                  <a:pt x="11163" y="13199"/>
                </a:cubicBezTo>
                <a:cubicBezTo>
                  <a:pt x="11189" y="13199"/>
                  <a:pt x="11163" y="13134"/>
                  <a:pt x="11163" y="13119"/>
                </a:cubicBezTo>
                <a:cubicBezTo>
                  <a:pt x="11136" y="13119"/>
                  <a:pt x="11136" y="13119"/>
                  <a:pt x="11136" y="13119"/>
                </a:cubicBezTo>
                <a:lnTo>
                  <a:pt x="11163" y="13119"/>
                </a:lnTo>
                <a:cubicBezTo>
                  <a:pt x="11189" y="13119"/>
                  <a:pt x="11274" y="13085"/>
                  <a:pt x="11163" y="13085"/>
                </a:cubicBezTo>
                <a:cubicBezTo>
                  <a:pt x="11163" y="13103"/>
                  <a:pt x="11136" y="13103"/>
                  <a:pt x="11163" y="13085"/>
                </a:cubicBezTo>
                <a:cubicBezTo>
                  <a:pt x="12789" y="12542"/>
                  <a:pt x="14220" y="12076"/>
                  <a:pt x="15323" y="11338"/>
                </a:cubicBezTo>
                <a:cubicBezTo>
                  <a:pt x="15763" y="11048"/>
                  <a:pt x="16012" y="10807"/>
                  <a:pt x="16203" y="10406"/>
                </a:cubicBezTo>
                <a:cubicBezTo>
                  <a:pt x="16260" y="10294"/>
                  <a:pt x="16314" y="10180"/>
                  <a:pt x="16367" y="10054"/>
                </a:cubicBezTo>
                <a:cubicBezTo>
                  <a:pt x="16452" y="9909"/>
                  <a:pt x="16589" y="9764"/>
                  <a:pt x="16643" y="9603"/>
                </a:cubicBezTo>
                <a:cubicBezTo>
                  <a:pt x="16643" y="9572"/>
                  <a:pt x="16643" y="9538"/>
                  <a:pt x="16643" y="9507"/>
                </a:cubicBezTo>
                <a:cubicBezTo>
                  <a:pt x="16700" y="9334"/>
                  <a:pt x="16838" y="9204"/>
                  <a:pt x="16918" y="9013"/>
                </a:cubicBezTo>
                <a:cubicBezTo>
                  <a:pt x="16945" y="8964"/>
                  <a:pt x="16918" y="8901"/>
                  <a:pt x="16945" y="8837"/>
                </a:cubicBezTo>
                <a:cubicBezTo>
                  <a:pt x="17003" y="8707"/>
                  <a:pt x="17225" y="8580"/>
                  <a:pt x="17194" y="8451"/>
                </a:cubicBezTo>
                <a:cubicBezTo>
                  <a:pt x="17167" y="8402"/>
                  <a:pt x="17114" y="8467"/>
                  <a:pt x="17140" y="8386"/>
                </a:cubicBezTo>
                <a:cubicBezTo>
                  <a:pt x="17140" y="8386"/>
                  <a:pt x="17194" y="8435"/>
                  <a:pt x="17225" y="8417"/>
                </a:cubicBezTo>
                <a:cubicBezTo>
                  <a:pt x="17278" y="8371"/>
                  <a:pt x="17167" y="8130"/>
                  <a:pt x="17194" y="8000"/>
                </a:cubicBezTo>
                <a:cubicBezTo>
                  <a:pt x="17194" y="7969"/>
                  <a:pt x="17278" y="7920"/>
                  <a:pt x="17305" y="7874"/>
                </a:cubicBezTo>
                <a:cubicBezTo>
                  <a:pt x="17305" y="7840"/>
                  <a:pt x="17278" y="7793"/>
                  <a:pt x="17305" y="7775"/>
                </a:cubicBezTo>
                <a:cubicBezTo>
                  <a:pt x="17332" y="7713"/>
                  <a:pt x="17389" y="7679"/>
                  <a:pt x="17416" y="7648"/>
                </a:cubicBezTo>
                <a:cubicBezTo>
                  <a:pt x="17416" y="7664"/>
                  <a:pt x="17332" y="7633"/>
                  <a:pt x="17332" y="7633"/>
                </a:cubicBezTo>
                <a:cubicBezTo>
                  <a:pt x="17305" y="7599"/>
                  <a:pt x="17443" y="7503"/>
                  <a:pt x="17469" y="7519"/>
                </a:cubicBezTo>
                <a:cubicBezTo>
                  <a:pt x="17443" y="7503"/>
                  <a:pt x="17469" y="7615"/>
                  <a:pt x="17443" y="7633"/>
                </a:cubicBezTo>
                <a:cubicBezTo>
                  <a:pt x="17527" y="7584"/>
                  <a:pt x="17527" y="7439"/>
                  <a:pt x="17580" y="7377"/>
                </a:cubicBezTo>
                <a:cubicBezTo>
                  <a:pt x="17665" y="7263"/>
                  <a:pt x="18020" y="6991"/>
                  <a:pt x="17994" y="6830"/>
                </a:cubicBezTo>
                <a:cubicBezTo>
                  <a:pt x="17994" y="6815"/>
                  <a:pt x="17940" y="6815"/>
                  <a:pt x="17940" y="6797"/>
                </a:cubicBezTo>
                <a:cubicBezTo>
                  <a:pt x="17940" y="6766"/>
                  <a:pt x="17994" y="6701"/>
                  <a:pt x="18020" y="6670"/>
                </a:cubicBezTo>
                <a:cubicBezTo>
                  <a:pt x="18020" y="6654"/>
                  <a:pt x="18020" y="6636"/>
                  <a:pt x="18020" y="6636"/>
                </a:cubicBezTo>
                <a:cubicBezTo>
                  <a:pt x="18020" y="6636"/>
                  <a:pt x="18020" y="6636"/>
                  <a:pt x="18078" y="6621"/>
                </a:cubicBezTo>
                <a:cubicBezTo>
                  <a:pt x="18243" y="6525"/>
                  <a:pt x="18407" y="6074"/>
                  <a:pt x="18354" y="5802"/>
                </a:cubicBezTo>
                <a:cubicBezTo>
                  <a:pt x="18327" y="5738"/>
                  <a:pt x="18243" y="5642"/>
                  <a:pt x="18158" y="5546"/>
                </a:cubicBezTo>
                <a:cubicBezTo>
                  <a:pt x="17940" y="5336"/>
                  <a:pt x="17803" y="5225"/>
                  <a:pt x="17469" y="5080"/>
                </a:cubicBezTo>
                <a:cubicBezTo>
                  <a:pt x="16892" y="4808"/>
                  <a:pt x="15980" y="4583"/>
                  <a:pt x="15158" y="4438"/>
                </a:cubicBezTo>
                <a:cubicBezTo>
                  <a:pt x="14852" y="4373"/>
                  <a:pt x="14523" y="4342"/>
                  <a:pt x="14194" y="4309"/>
                </a:cubicBezTo>
                <a:cubicBezTo>
                  <a:pt x="13447" y="4231"/>
                  <a:pt x="12816" y="4133"/>
                  <a:pt x="12096" y="4086"/>
                </a:cubicBezTo>
                <a:cubicBezTo>
                  <a:pt x="11714" y="4052"/>
                  <a:pt x="11216" y="4006"/>
                  <a:pt x="10940" y="3990"/>
                </a:cubicBezTo>
                <a:cubicBezTo>
                  <a:pt x="10692" y="3972"/>
                  <a:pt x="10474" y="3972"/>
                  <a:pt x="10474" y="3925"/>
                </a:cubicBezTo>
                <a:cubicBezTo>
                  <a:pt x="10443" y="3892"/>
                  <a:pt x="10665" y="3845"/>
                  <a:pt x="10749" y="3765"/>
                </a:cubicBezTo>
                <a:cubicBezTo>
                  <a:pt x="10803" y="3716"/>
                  <a:pt x="10692" y="3765"/>
                  <a:pt x="10776" y="3700"/>
                </a:cubicBezTo>
                <a:cubicBezTo>
                  <a:pt x="10967" y="3589"/>
                  <a:pt x="11216" y="3524"/>
                  <a:pt x="11300" y="3426"/>
                </a:cubicBezTo>
                <a:cubicBezTo>
                  <a:pt x="11163" y="3475"/>
                  <a:pt x="10829" y="3651"/>
                  <a:pt x="11052" y="3509"/>
                </a:cubicBezTo>
                <a:cubicBezTo>
                  <a:pt x="11216" y="3410"/>
                  <a:pt x="11603" y="3203"/>
                  <a:pt x="11740" y="3123"/>
                </a:cubicBezTo>
                <a:cubicBezTo>
                  <a:pt x="11878" y="3058"/>
                  <a:pt x="11905" y="3058"/>
                  <a:pt x="11989" y="2978"/>
                </a:cubicBezTo>
                <a:cubicBezTo>
                  <a:pt x="12154" y="2753"/>
                  <a:pt x="11603" y="3219"/>
                  <a:pt x="11518" y="3074"/>
                </a:cubicBezTo>
                <a:cubicBezTo>
                  <a:pt x="11518" y="3027"/>
                  <a:pt x="11794" y="2947"/>
                  <a:pt x="11740" y="2913"/>
                </a:cubicBezTo>
                <a:cubicBezTo>
                  <a:pt x="11687" y="2867"/>
                  <a:pt x="11407" y="3089"/>
                  <a:pt x="11380" y="3027"/>
                </a:cubicBezTo>
                <a:cubicBezTo>
                  <a:pt x="11380" y="2978"/>
                  <a:pt x="11714" y="2848"/>
                  <a:pt x="11767" y="2817"/>
                </a:cubicBezTo>
                <a:cubicBezTo>
                  <a:pt x="11794" y="2802"/>
                  <a:pt x="11932" y="2672"/>
                  <a:pt x="12016" y="2626"/>
                </a:cubicBezTo>
                <a:cubicBezTo>
                  <a:pt x="12016" y="2608"/>
                  <a:pt x="12127" y="2592"/>
                  <a:pt x="12096" y="2577"/>
                </a:cubicBezTo>
                <a:cubicBezTo>
                  <a:pt x="12043" y="2545"/>
                  <a:pt x="11545" y="2848"/>
                  <a:pt x="11492" y="2753"/>
                </a:cubicBezTo>
                <a:cubicBezTo>
                  <a:pt x="11492" y="2722"/>
                  <a:pt x="11714" y="2608"/>
                  <a:pt x="11767" y="2592"/>
                </a:cubicBezTo>
                <a:cubicBezTo>
                  <a:pt x="11932" y="2496"/>
                  <a:pt x="11989" y="2447"/>
                  <a:pt x="12154" y="2367"/>
                </a:cubicBezTo>
                <a:cubicBezTo>
                  <a:pt x="12345" y="2271"/>
                  <a:pt x="12069" y="2336"/>
                  <a:pt x="11932" y="2416"/>
                </a:cubicBezTo>
                <a:cubicBezTo>
                  <a:pt x="11932" y="2416"/>
                  <a:pt x="11932" y="2432"/>
                  <a:pt x="11905" y="2432"/>
                </a:cubicBezTo>
                <a:cubicBezTo>
                  <a:pt x="11905" y="2432"/>
                  <a:pt x="11905" y="2447"/>
                  <a:pt x="11878" y="2447"/>
                </a:cubicBezTo>
                <a:cubicBezTo>
                  <a:pt x="11878" y="2447"/>
                  <a:pt x="11878" y="2465"/>
                  <a:pt x="11852" y="2465"/>
                </a:cubicBezTo>
                <a:cubicBezTo>
                  <a:pt x="11852" y="2512"/>
                  <a:pt x="11740" y="2447"/>
                  <a:pt x="11852" y="2465"/>
                </a:cubicBezTo>
                <a:cubicBezTo>
                  <a:pt x="11852" y="2447"/>
                  <a:pt x="11852" y="2447"/>
                  <a:pt x="11878" y="2447"/>
                </a:cubicBezTo>
                <a:cubicBezTo>
                  <a:pt x="11878" y="2432"/>
                  <a:pt x="11878" y="2432"/>
                  <a:pt x="11905" y="2432"/>
                </a:cubicBezTo>
                <a:cubicBezTo>
                  <a:pt x="11905" y="2416"/>
                  <a:pt x="11905" y="2416"/>
                  <a:pt x="11932" y="2416"/>
                </a:cubicBezTo>
                <a:cubicBezTo>
                  <a:pt x="11989" y="2367"/>
                  <a:pt x="12069" y="2336"/>
                  <a:pt x="12127" y="2287"/>
                </a:cubicBezTo>
                <a:cubicBezTo>
                  <a:pt x="11878" y="2351"/>
                  <a:pt x="11905" y="2336"/>
                  <a:pt x="11714" y="2432"/>
                </a:cubicBezTo>
                <a:cubicBezTo>
                  <a:pt x="11327" y="2626"/>
                  <a:pt x="11767" y="2367"/>
                  <a:pt x="11852" y="2305"/>
                </a:cubicBezTo>
                <a:cubicBezTo>
                  <a:pt x="12016" y="2175"/>
                  <a:pt x="11603" y="2367"/>
                  <a:pt x="11465" y="2432"/>
                </a:cubicBezTo>
                <a:cubicBezTo>
                  <a:pt x="11465" y="2432"/>
                  <a:pt x="11105" y="2641"/>
                  <a:pt x="11052" y="2608"/>
                </a:cubicBezTo>
                <a:cubicBezTo>
                  <a:pt x="11025" y="2592"/>
                  <a:pt x="11576" y="2351"/>
                  <a:pt x="11656" y="2320"/>
                </a:cubicBezTo>
                <a:cubicBezTo>
                  <a:pt x="11852" y="2224"/>
                  <a:pt x="11518" y="2336"/>
                  <a:pt x="11465" y="2351"/>
                </a:cubicBezTo>
                <a:cubicBezTo>
                  <a:pt x="11380" y="2385"/>
                  <a:pt x="11274" y="2447"/>
                  <a:pt x="11216" y="2432"/>
                </a:cubicBezTo>
                <a:cubicBezTo>
                  <a:pt x="11243" y="2432"/>
                  <a:pt x="11354" y="2320"/>
                  <a:pt x="11300" y="2351"/>
                </a:cubicBezTo>
                <a:cubicBezTo>
                  <a:pt x="11354" y="2320"/>
                  <a:pt x="11740" y="2126"/>
                  <a:pt x="11852" y="2064"/>
                </a:cubicBezTo>
                <a:cubicBezTo>
                  <a:pt x="11958" y="1999"/>
                  <a:pt x="11878" y="2015"/>
                  <a:pt x="11714" y="2046"/>
                </a:cubicBezTo>
                <a:cubicBezTo>
                  <a:pt x="11354" y="2126"/>
                  <a:pt x="10692" y="2432"/>
                  <a:pt x="10416" y="2527"/>
                </a:cubicBezTo>
                <a:cubicBezTo>
                  <a:pt x="10003" y="2657"/>
                  <a:pt x="10612" y="2351"/>
                  <a:pt x="10638" y="2336"/>
                </a:cubicBezTo>
                <a:cubicBezTo>
                  <a:pt x="10829" y="2256"/>
                  <a:pt x="10967" y="2224"/>
                  <a:pt x="11078" y="2144"/>
                </a:cubicBezTo>
                <a:cubicBezTo>
                  <a:pt x="10723" y="2240"/>
                  <a:pt x="11216" y="2015"/>
                  <a:pt x="11300" y="1968"/>
                </a:cubicBezTo>
                <a:cubicBezTo>
                  <a:pt x="11492" y="1885"/>
                  <a:pt x="11656" y="1823"/>
                  <a:pt x="11687" y="1774"/>
                </a:cubicBezTo>
                <a:cubicBezTo>
                  <a:pt x="11492" y="1805"/>
                  <a:pt x="11438" y="1903"/>
                  <a:pt x="11274" y="1934"/>
                </a:cubicBezTo>
                <a:cubicBezTo>
                  <a:pt x="11243" y="1934"/>
                  <a:pt x="11189" y="1919"/>
                  <a:pt x="11163" y="1934"/>
                </a:cubicBezTo>
                <a:cubicBezTo>
                  <a:pt x="10914" y="2015"/>
                  <a:pt x="10665" y="2175"/>
                  <a:pt x="10389" y="2287"/>
                </a:cubicBezTo>
                <a:cubicBezTo>
                  <a:pt x="10278" y="2320"/>
                  <a:pt x="10140" y="2385"/>
                  <a:pt x="10034" y="2432"/>
                </a:cubicBezTo>
                <a:cubicBezTo>
                  <a:pt x="9785" y="2496"/>
                  <a:pt x="10060" y="2367"/>
                  <a:pt x="10114" y="2351"/>
                </a:cubicBezTo>
                <a:cubicBezTo>
                  <a:pt x="10443" y="2206"/>
                  <a:pt x="10829" y="2046"/>
                  <a:pt x="11136" y="1919"/>
                </a:cubicBezTo>
                <a:cubicBezTo>
                  <a:pt x="11300" y="1854"/>
                  <a:pt x="11407" y="1839"/>
                  <a:pt x="11545" y="1758"/>
                </a:cubicBezTo>
                <a:cubicBezTo>
                  <a:pt x="11576" y="1743"/>
                  <a:pt x="11576" y="1694"/>
                  <a:pt x="11656" y="1647"/>
                </a:cubicBezTo>
                <a:cubicBezTo>
                  <a:pt x="11656" y="1647"/>
                  <a:pt x="11794" y="1613"/>
                  <a:pt x="11767" y="1598"/>
                </a:cubicBezTo>
                <a:cubicBezTo>
                  <a:pt x="11740" y="1582"/>
                  <a:pt x="11407" y="1694"/>
                  <a:pt x="11380" y="1709"/>
                </a:cubicBezTo>
                <a:cubicBezTo>
                  <a:pt x="11163" y="1789"/>
                  <a:pt x="11136" y="1854"/>
                  <a:pt x="10914" y="1870"/>
                </a:cubicBezTo>
                <a:cubicBezTo>
                  <a:pt x="10856" y="1919"/>
                  <a:pt x="10665" y="2030"/>
                  <a:pt x="10612" y="1999"/>
                </a:cubicBezTo>
                <a:cubicBezTo>
                  <a:pt x="10612" y="1999"/>
                  <a:pt x="10914" y="1854"/>
                  <a:pt x="10914" y="1870"/>
                </a:cubicBezTo>
                <a:cubicBezTo>
                  <a:pt x="10994" y="1823"/>
                  <a:pt x="11243" y="1709"/>
                  <a:pt x="11380" y="1629"/>
                </a:cubicBezTo>
                <a:cubicBezTo>
                  <a:pt x="11518" y="1549"/>
                  <a:pt x="11025" y="1789"/>
                  <a:pt x="10940" y="1789"/>
                </a:cubicBezTo>
                <a:cubicBezTo>
                  <a:pt x="10940" y="1789"/>
                  <a:pt x="10914" y="1758"/>
                  <a:pt x="10856" y="1774"/>
                </a:cubicBezTo>
                <a:cubicBezTo>
                  <a:pt x="10829" y="1789"/>
                  <a:pt x="10723" y="1903"/>
                  <a:pt x="10665" y="1854"/>
                </a:cubicBezTo>
                <a:cubicBezTo>
                  <a:pt x="10638" y="1789"/>
                  <a:pt x="10940" y="1709"/>
                  <a:pt x="11025" y="1663"/>
                </a:cubicBezTo>
                <a:cubicBezTo>
                  <a:pt x="11136" y="1598"/>
                  <a:pt x="10856" y="1694"/>
                  <a:pt x="10803" y="1709"/>
                </a:cubicBezTo>
                <a:cubicBezTo>
                  <a:pt x="10665" y="1758"/>
                  <a:pt x="10638" y="1805"/>
                  <a:pt x="10527" y="1805"/>
                </a:cubicBezTo>
                <a:cubicBezTo>
                  <a:pt x="10443" y="1805"/>
                  <a:pt x="10389" y="1839"/>
                  <a:pt x="10252" y="1903"/>
                </a:cubicBezTo>
                <a:cubicBezTo>
                  <a:pt x="10172" y="1934"/>
                  <a:pt x="9976" y="2015"/>
                  <a:pt x="10003" y="1984"/>
                </a:cubicBezTo>
                <a:cubicBezTo>
                  <a:pt x="9976" y="1999"/>
                  <a:pt x="10198" y="1885"/>
                  <a:pt x="10198" y="1885"/>
                </a:cubicBezTo>
                <a:cubicBezTo>
                  <a:pt x="10140" y="1870"/>
                  <a:pt x="9647" y="2111"/>
                  <a:pt x="9509" y="2079"/>
                </a:cubicBezTo>
                <a:cubicBezTo>
                  <a:pt x="9483" y="2079"/>
                  <a:pt x="9536" y="2030"/>
                  <a:pt x="9536" y="2030"/>
                </a:cubicBezTo>
                <a:cubicBezTo>
                  <a:pt x="9340" y="2064"/>
                  <a:pt x="9149" y="2160"/>
                  <a:pt x="8958" y="2240"/>
                </a:cubicBezTo>
                <a:cubicBezTo>
                  <a:pt x="8460" y="2416"/>
                  <a:pt x="7936" y="2608"/>
                  <a:pt x="7358" y="2786"/>
                </a:cubicBezTo>
                <a:cubicBezTo>
                  <a:pt x="7385" y="2768"/>
                  <a:pt x="7220" y="2833"/>
                  <a:pt x="7194" y="2817"/>
                </a:cubicBezTo>
                <a:cubicBezTo>
                  <a:pt x="7194" y="2786"/>
                  <a:pt x="7358" y="2737"/>
                  <a:pt x="7358" y="2722"/>
                </a:cubicBezTo>
                <a:cubicBezTo>
                  <a:pt x="7358" y="2722"/>
                  <a:pt x="7332" y="2706"/>
                  <a:pt x="7358" y="2706"/>
                </a:cubicBezTo>
                <a:cubicBezTo>
                  <a:pt x="7443" y="2657"/>
                  <a:pt x="7660" y="2592"/>
                  <a:pt x="7856" y="2527"/>
                </a:cubicBezTo>
                <a:cubicBezTo>
                  <a:pt x="8020" y="2465"/>
                  <a:pt x="8212" y="2351"/>
                  <a:pt x="8323" y="2351"/>
                </a:cubicBezTo>
                <a:cubicBezTo>
                  <a:pt x="8323" y="2351"/>
                  <a:pt x="8323" y="2385"/>
                  <a:pt x="8349" y="2385"/>
                </a:cubicBezTo>
                <a:cubicBezTo>
                  <a:pt x="8349" y="2385"/>
                  <a:pt x="8349" y="2320"/>
                  <a:pt x="8380" y="2320"/>
                </a:cubicBezTo>
                <a:cubicBezTo>
                  <a:pt x="8434" y="2287"/>
                  <a:pt x="8545" y="2287"/>
                  <a:pt x="8625" y="2256"/>
                </a:cubicBezTo>
                <a:cubicBezTo>
                  <a:pt x="9096" y="2095"/>
                  <a:pt x="9589" y="1885"/>
                  <a:pt x="10060" y="1694"/>
                </a:cubicBezTo>
                <a:cubicBezTo>
                  <a:pt x="9838" y="1743"/>
                  <a:pt x="9838" y="1743"/>
                  <a:pt x="10034" y="1647"/>
                </a:cubicBezTo>
                <a:cubicBezTo>
                  <a:pt x="9949" y="1678"/>
                  <a:pt x="9812" y="1694"/>
                  <a:pt x="9923" y="1629"/>
                </a:cubicBezTo>
                <a:cubicBezTo>
                  <a:pt x="9812" y="1629"/>
                  <a:pt x="9812" y="1678"/>
                  <a:pt x="9727" y="1678"/>
                </a:cubicBezTo>
                <a:cubicBezTo>
                  <a:pt x="9727" y="1725"/>
                  <a:pt x="9620" y="1663"/>
                  <a:pt x="9727" y="1678"/>
                </a:cubicBezTo>
                <a:cubicBezTo>
                  <a:pt x="10087" y="1502"/>
                  <a:pt x="10856" y="1277"/>
                  <a:pt x="11300" y="1036"/>
                </a:cubicBezTo>
                <a:cubicBezTo>
                  <a:pt x="11518" y="940"/>
                  <a:pt x="11189" y="1052"/>
                  <a:pt x="11105" y="1085"/>
                </a:cubicBezTo>
                <a:cubicBezTo>
                  <a:pt x="10940" y="1163"/>
                  <a:pt x="10887" y="1181"/>
                  <a:pt x="10723" y="1212"/>
                </a:cubicBezTo>
                <a:cubicBezTo>
                  <a:pt x="10692" y="1261"/>
                  <a:pt x="10612" y="1277"/>
                  <a:pt x="10500" y="1308"/>
                </a:cubicBezTo>
                <a:cubicBezTo>
                  <a:pt x="10443" y="1342"/>
                  <a:pt x="10172" y="1422"/>
                  <a:pt x="10305" y="1357"/>
                </a:cubicBezTo>
                <a:cubicBezTo>
                  <a:pt x="10443" y="1292"/>
                  <a:pt x="10638" y="1261"/>
                  <a:pt x="10723" y="1212"/>
                </a:cubicBezTo>
                <a:cubicBezTo>
                  <a:pt x="10803" y="1163"/>
                  <a:pt x="10887" y="1163"/>
                  <a:pt x="10994" y="1101"/>
                </a:cubicBezTo>
                <a:cubicBezTo>
                  <a:pt x="11052" y="1085"/>
                  <a:pt x="11243" y="987"/>
                  <a:pt x="11189" y="971"/>
                </a:cubicBezTo>
                <a:cubicBezTo>
                  <a:pt x="11136" y="971"/>
                  <a:pt x="10803" y="1163"/>
                  <a:pt x="10723" y="1181"/>
                </a:cubicBezTo>
                <a:cubicBezTo>
                  <a:pt x="10527" y="1261"/>
                  <a:pt x="10363" y="1326"/>
                  <a:pt x="10225" y="1357"/>
                </a:cubicBezTo>
                <a:cubicBezTo>
                  <a:pt x="10198" y="1373"/>
                  <a:pt x="10172" y="1388"/>
                  <a:pt x="10140" y="1388"/>
                </a:cubicBezTo>
                <a:cubicBezTo>
                  <a:pt x="10114" y="1406"/>
                  <a:pt x="10087" y="1422"/>
                  <a:pt x="10060" y="1422"/>
                </a:cubicBezTo>
                <a:cubicBezTo>
                  <a:pt x="10034" y="1437"/>
                  <a:pt x="10034" y="1437"/>
                  <a:pt x="10003" y="1437"/>
                </a:cubicBezTo>
                <a:cubicBezTo>
                  <a:pt x="10003" y="1453"/>
                  <a:pt x="9949" y="1453"/>
                  <a:pt x="10003" y="1437"/>
                </a:cubicBezTo>
                <a:cubicBezTo>
                  <a:pt x="10003" y="1422"/>
                  <a:pt x="10003" y="1422"/>
                  <a:pt x="10060" y="1422"/>
                </a:cubicBezTo>
                <a:cubicBezTo>
                  <a:pt x="10060" y="1406"/>
                  <a:pt x="10087" y="1388"/>
                  <a:pt x="10140" y="1388"/>
                </a:cubicBezTo>
                <a:cubicBezTo>
                  <a:pt x="10140" y="1373"/>
                  <a:pt x="10172" y="1357"/>
                  <a:pt x="10225" y="1357"/>
                </a:cubicBezTo>
                <a:cubicBezTo>
                  <a:pt x="10443" y="1243"/>
                  <a:pt x="10803" y="1132"/>
                  <a:pt x="11052" y="987"/>
                </a:cubicBezTo>
                <a:cubicBezTo>
                  <a:pt x="11300" y="860"/>
                  <a:pt x="10723" y="1116"/>
                  <a:pt x="10612" y="1147"/>
                </a:cubicBezTo>
                <a:cubicBezTo>
                  <a:pt x="10140" y="1342"/>
                  <a:pt x="9483" y="1564"/>
                  <a:pt x="9038" y="1694"/>
                </a:cubicBezTo>
                <a:cubicBezTo>
                  <a:pt x="9038" y="1709"/>
                  <a:pt x="9012" y="1709"/>
                  <a:pt x="8985" y="1709"/>
                </a:cubicBezTo>
                <a:cubicBezTo>
                  <a:pt x="8958" y="1743"/>
                  <a:pt x="8900" y="1758"/>
                  <a:pt x="8847" y="1758"/>
                </a:cubicBezTo>
                <a:cubicBezTo>
                  <a:pt x="8847" y="1774"/>
                  <a:pt x="8820" y="1774"/>
                  <a:pt x="8789" y="1774"/>
                </a:cubicBezTo>
                <a:cubicBezTo>
                  <a:pt x="8789" y="1789"/>
                  <a:pt x="8789" y="1789"/>
                  <a:pt x="8763" y="1789"/>
                </a:cubicBezTo>
                <a:cubicBezTo>
                  <a:pt x="8763" y="1805"/>
                  <a:pt x="8736" y="1805"/>
                  <a:pt x="8709" y="1805"/>
                </a:cubicBezTo>
                <a:cubicBezTo>
                  <a:pt x="8709" y="1823"/>
                  <a:pt x="8683" y="1823"/>
                  <a:pt x="8656" y="1823"/>
                </a:cubicBezTo>
                <a:cubicBezTo>
                  <a:pt x="8656" y="1839"/>
                  <a:pt x="8625" y="1839"/>
                  <a:pt x="8656" y="1823"/>
                </a:cubicBezTo>
                <a:cubicBezTo>
                  <a:pt x="8656" y="1805"/>
                  <a:pt x="8683" y="1805"/>
                  <a:pt x="8709" y="1805"/>
                </a:cubicBezTo>
                <a:cubicBezTo>
                  <a:pt x="8709" y="1789"/>
                  <a:pt x="8736" y="1789"/>
                  <a:pt x="8763" y="1789"/>
                </a:cubicBezTo>
                <a:cubicBezTo>
                  <a:pt x="8763" y="1774"/>
                  <a:pt x="8763" y="1774"/>
                  <a:pt x="8789" y="1774"/>
                </a:cubicBezTo>
                <a:cubicBezTo>
                  <a:pt x="8789" y="1758"/>
                  <a:pt x="8820" y="1758"/>
                  <a:pt x="8847" y="1758"/>
                </a:cubicBezTo>
                <a:cubicBezTo>
                  <a:pt x="8874" y="1725"/>
                  <a:pt x="8932" y="1709"/>
                  <a:pt x="8985" y="1709"/>
                </a:cubicBezTo>
                <a:cubicBezTo>
                  <a:pt x="8985" y="1694"/>
                  <a:pt x="9012" y="1694"/>
                  <a:pt x="9038" y="1694"/>
                </a:cubicBezTo>
                <a:cubicBezTo>
                  <a:pt x="9398" y="1564"/>
                  <a:pt x="9785" y="1373"/>
                  <a:pt x="10198" y="1212"/>
                </a:cubicBezTo>
                <a:cubicBezTo>
                  <a:pt x="10336" y="1163"/>
                  <a:pt x="10500" y="1132"/>
                  <a:pt x="10554" y="1052"/>
                </a:cubicBezTo>
                <a:cubicBezTo>
                  <a:pt x="10554" y="1085"/>
                  <a:pt x="10363" y="1085"/>
                  <a:pt x="10500" y="1021"/>
                </a:cubicBezTo>
                <a:cubicBezTo>
                  <a:pt x="10856" y="907"/>
                  <a:pt x="11300" y="746"/>
                  <a:pt x="11576" y="570"/>
                </a:cubicBezTo>
                <a:cubicBezTo>
                  <a:pt x="11740" y="474"/>
                  <a:pt x="11354" y="650"/>
                  <a:pt x="11300" y="666"/>
                </a:cubicBezTo>
                <a:cubicBezTo>
                  <a:pt x="11243" y="684"/>
                  <a:pt x="10967" y="764"/>
                  <a:pt x="10940" y="731"/>
                </a:cubicBezTo>
                <a:cubicBezTo>
                  <a:pt x="10940" y="700"/>
                  <a:pt x="11216" y="666"/>
                  <a:pt x="11243" y="601"/>
                </a:cubicBezTo>
                <a:cubicBezTo>
                  <a:pt x="11105" y="635"/>
                  <a:pt x="11052" y="650"/>
                  <a:pt x="10887" y="715"/>
                </a:cubicBezTo>
                <a:cubicBezTo>
                  <a:pt x="10749" y="764"/>
                  <a:pt x="10416" y="876"/>
                  <a:pt x="10692" y="746"/>
                </a:cubicBezTo>
                <a:cubicBezTo>
                  <a:pt x="10723" y="746"/>
                  <a:pt x="11105" y="586"/>
                  <a:pt x="11078" y="586"/>
                </a:cubicBezTo>
                <a:cubicBezTo>
                  <a:pt x="11052" y="570"/>
                  <a:pt x="10665" y="746"/>
                  <a:pt x="10638" y="746"/>
                </a:cubicBezTo>
                <a:cubicBezTo>
                  <a:pt x="10554" y="795"/>
                  <a:pt x="10443" y="811"/>
                  <a:pt x="10305" y="860"/>
                </a:cubicBezTo>
                <a:cubicBezTo>
                  <a:pt x="9976" y="971"/>
                  <a:pt x="10585" y="731"/>
                  <a:pt x="10692" y="666"/>
                </a:cubicBezTo>
                <a:cubicBezTo>
                  <a:pt x="10665" y="684"/>
                  <a:pt x="10554" y="650"/>
                  <a:pt x="10585" y="650"/>
                </a:cubicBezTo>
                <a:cubicBezTo>
                  <a:pt x="10443" y="650"/>
                  <a:pt x="10554" y="666"/>
                  <a:pt x="10416" y="715"/>
                </a:cubicBezTo>
                <a:cubicBezTo>
                  <a:pt x="10305" y="731"/>
                  <a:pt x="10225" y="746"/>
                  <a:pt x="10140" y="764"/>
                </a:cubicBezTo>
                <a:cubicBezTo>
                  <a:pt x="9754" y="907"/>
                  <a:pt x="10252" y="715"/>
                  <a:pt x="10225" y="666"/>
                </a:cubicBezTo>
                <a:cubicBezTo>
                  <a:pt x="10225" y="684"/>
                  <a:pt x="9892" y="746"/>
                  <a:pt x="10114" y="684"/>
                </a:cubicBezTo>
                <a:cubicBezTo>
                  <a:pt x="10336" y="601"/>
                  <a:pt x="10612" y="474"/>
                  <a:pt x="10856" y="378"/>
                </a:cubicBezTo>
                <a:cubicBezTo>
                  <a:pt x="11163" y="249"/>
                  <a:pt x="10665" y="425"/>
                  <a:pt x="10585" y="459"/>
                </a:cubicBezTo>
                <a:cubicBezTo>
                  <a:pt x="10527" y="474"/>
                  <a:pt x="10252" y="555"/>
                  <a:pt x="10252" y="555"/>
                </a:cubicBezTo>
                <a:cubicBezTo>
                  <a:pt x="10252" y="523"/>
                  <a:pt x="10692" y="394"/>
                  <a:pt x="10723" y="378"/>
                </a:cubicBezTo>
                <a:cubicBezTo>
                  <a:pt x="10749" y="363"/>
                  <a:pt x="10749" y="345"/>
                  <a:pt x="10749" y="329"/>
                </a:cubicBezTo>
                <a:cubicBezTo>
                  <a:pt x="10914" y="218"/>
                  <a:pt x="11243" y="184"/>
                  <a:pt x="11300" y="89"/>
                </a:cubicBezTo>
                <a:cubicBezTo>
                  <a:pt x="11300" y="89"/>
                  <a:pt x="11078" y="138"/>
                  <a:pt x="11243" y="57"/>
                </a:cubicBezTo>
                <a:cubicBezTo>
                  <a:pt x="11518" y="-72"/>
                  <a:pt x="10940" y="57"/>
                  <a:pt x="10887" y="57"/>
                </a:cubicBezTo>
                <a:cubicBezTo>
                  <a:pt x="10914" y="57"/>
                  <a:pt x="10940" y="8"/>
                  <a:pt x="10940" y="8"/>
                </a:cubicBezTo>
                <a:cubicBezTo>
                  <a:pt x="10803" y="24"/>
                  <a:pt x="10416" y="153"/>
                  <a:pt x="10172" y="249"/>
                </a:cubicBezTo>
                <a:cubicBezTo>
                  <a:pt x="10060" y="280"/>
                  <a:pt x="9923" y="329"/>
                  <a:pt x="9785" y="378"/>
                </a:cubicBezTo>
                <a:cubicBezTo>
                  <a:pt x="9727" y="394"/>
                  <a:pt x="9398" y="490"/>
                  <a:pt x="9372" y="490"/>
                </a:cubicBezTo>
                <a:lnTo>
                  <a:pt x="9425" y="443"/>
                </a:lnTo>
                <a:cubicBezTo>
                  <a:pt x="9069" y="474"/>
                  <a:pt x="8545" y="700"/>
                  <a:pt x="8212" y="795"/>
                </a:cubicBezTo>
                <a:cubicBezTo>
                  <a:pt x="7856" y="907"/>
                  <a:pt x="8269" y="764"/>
                  <a:pt x="8380" y="731"/>
                </a:cubicBezTo>
                <a:cubicBezTo>
                  <a:pt x="8518" y="666"/>
                  <a:pt x="8572" y="666"/>
                  <a:pt x="8683" y="601"/>
                </a:cubicBezTo>
                <a:cubicBezTo>
                  <a:pt x="8545" y="619"/>
                  <a:pt x="8460" y="684"/>
                  <a:pt x="8323" y="700"/>
                </a:cubicBezTo>
                <a:cubicBezTo>
                  <a:pt x="8296" y="715"/>
                  <a:pt x="8238" y="731"/>
                  <a:pt x="8185" y="731"/>
                </a:cubicBezTo>
                <a:cubicBezTo>
                  <a:pt x="8185" y="746"/>
                  <a:pt x="8158" y="764"/>
                  <a:pt x="8132" y="746"/>
                </a:cubicBezTo>
                <a:cubicBezTo>
                  <a:pt x="7936" y="860"/>
                  <a:pt x="7883" y="780"/>
                  <a:pt x="8132" y="746"/>
                </a:cubicBezTo>
                <a:cubicBezTo>
                  <a:pt x="8132" y="746"/>
                  <a:pt x="8158" y="731"/>
                  <a:pt x="8185" y="731"/>
                </a:cubicBezTo>
                <a:cubicBezTo>
                  <a:pt x="8212" y="715"/>
                  <a:pt x="8269" y="700"/>
                  <a:pt x="8323" y="700"/>
                </a:cubicBezTo>
                <a:cubicBezTo>
                  <a:pt x="8434" y="635"/>
                  <a:pt x="8572" y="586"/>
                  <a:pt x="8709" y="570"/>
                </a:cubicBezTo>
                <a:cubicBezTo>
                  <a:pt x="8709" y="555"/>
                  <a:pt x="8736" y="539"/>
                  <a:pt x="8763" y="555"/>
                </a:cubicBezTo>
                <a:cubicBezTo>
                  <a:pt x="8789" y="523"/>
                  <a:pt x="8847" y="505"/>
                  <a:pt x="8900" y="505"/>
                </a:cubicBezTo>
                <a:cubicBezTo>
                  <a:pt x="8932" y="459"/>
                  <a:pt x="9012" y="443"/>
                  <a:pt x="9096" y="443"/>
                </a:cubicBezTo>
                <a:cubicBezTo>
                  <a:pt x="9096" y="425"/>
                  <a:pt x="9123" y="410"/>
                  <a:pt x="9149" y="425"/>
                </a:cubicBezTo>
                <a:cubicBezTo>
                  <a:pt x="9207" y="394"/>
                  <a:pt x="9372" y="314"/>
                  <a:pt x="9483" y="280"/>
                </a:cubicBezTo>
                <a:cubicBezTo>
                  <a:pt x="9620" y="218"/>
                  <a:pt x="9176" y="363"/>
                  <a:pt x="9149" y="378"/>
                </a:cubicBezTo>
                <a:cubicBezTo>
                  <a:pt x="8545" y="570"/>
                  <a:pt x="7936" y="764"/>
                  <a:pt x="7332" y="940"/>
                </a:cubicBezTo>
                <a:cubicBezTo>
                  <a:pt x="6367" y="1243"/>
                  <a:pt x="5265" y="1549"/>
                  <a:pt x="4327" y="1870"/>
                </a:cubicBezTo>
                <a:cubicBezTo>
                  <a:pt x="4327" y="1885"/>
                  <a:pt x="4327" y="1885"/>
                  <a:pt x="4300" y="1885"/>
                </a:cubicBezTo>
                <a:cubicBezTo>
                  <a:pt x="4300" y="1934"/>
                  <a:pt x="4189" y="1870"/>
                  <a:pt x="4300" y="1885"/>
                </a:cubicBezTo>
                <a:cubicBezTo>
                  <a:pt x="4300" y="1870"/>
                  <a:pt x="4300" y="1870"/>
                  <a:pt x="4327" y="1870"/>
                </a:cubicBezTo>
                <a:cubicBezTo>
                  <a:pt x="4327" y="1854"/>
                  <a:pt x="4354" y="1854"/>
                  <a:pt x="4354" y="1839"/>
                </a:cubicBezTo>
                <a:cubicBezTo>
                  <a:pt x="3887" y="1950"/>
                  <a:pt x="3309" y="2191"/>
                  <a:pt x="2923" y="2385"/>
                </a:cubicBezTo>
                <a:cubicBezTo>
                  <a:pt x="2838" y="2432"/>
                  <a:pt x="2785" y="2496"/>
                  <a:pt x="2674" y="2527"/>
                </a:cubicBezTo>
                <a:cubicBezTo>
                  <a:pt x="2732" y="2512"/>
                  <a:pt x="2647" y="2496"/>
                  <a:pt x="2620" y="2496"/>
                </a:cubicBezTo>
                <a:cubicBezTo>
                  <a:pt x="2594" y="2496"/>
                  <a:pt x="2567" y="2577"/>
                  <a:pt x="2536" y="2527"/>
                </a:cubicBezTo>
                <a:cubicBezTo>
                  <a:pt x="2536" y="2465"/>
                  <a:pt x="2812" y="2416"/>
                  <a:pt x="2594" y="2432"/>
                </a:cubicBezTo>
                <a:cubicBezTo>
                  <a:pt x="2594" y="2432"/>
                  <a:pt x="2260" y="2608"/>
                  <a:pt x="2180" y="2672"/>
                </a:cubicBezTo>
                <a:cubicBezTo>
                  <a:pt x="2069" y="2722"/>
                  <a:pt x="1958" y="2913"/>
                  <a:pt x="1905" y="2993"/>
                </a:cubicBezTo>
                <a:cubicBezTo>
                  <a:pt x="1794" y="3107"/>
                  <a:pt x="1878" y="2882"/>
                  <a:pt x="1847" y="2898"/>
                </a:cubicBezTo>
                <a:cubicBezTo>
                  <a:pt x="1794" y="2913"/>
                  <a:pt x="1629" y="3395"/>
                  <a:pt x="1656" y="3490"/>
                </a:cubicBezTo>
                <a:cubicBezTo>
                  <a:pt x="1656" y="3540"/>
                  <a:pt x="1709" y="3555"/>
                  <a:pt x="1709" y="3589"/>
                </a:cubicBezTo>
                <a:cubicBezTo>
                  <a:pt x="1709" y="3635"/>
                  <a:pt x="1629" y="3731"/>
                  <a:pt x="1656" y="3796"/>
                </a:cubicBezTo>
                <a:cubicBezTo>
                  <a:pt x="1656" y="3861"/>
                  <a:pt x="1709" y="3845"/>
                  <a:pt x="1709" y="3876"/>
                </a:cubicBezTo>
                <a:cubicBezTo>
                  <a:pt x="1683" y="3925"/>
                  <a:pt x="1572" y="3990"/>
                  <a:pt x="1572" y="4068"/>
                </a:cubicBezTo>
                <a:cubicBezTo>
                  <a:pt x="1545" y="4182"/>
                  <a:pt x="1603" y="4373"/>
                  <a:pt x="1434" y="4389"/>
                </a:cubicBezTo>
                <a:cubicBezTo>
                  <a:pt x="1434" y="4389"/>
                  <a:pt x="1354" y="4342"/>
                  <a:pt x="1354" y="4358"/>
                </a:cubicBezTo>
                <a:cubicBezTo>
                  <a:pt x="1269" y="4454"/>
                  <a:pt x="1380" y="4567"/>
                  <a:pt x="1407" y="4663"/>
                </a:cubicBezTo>
                <a:cubicBezTo>
                  <a:pt x="1407" y="4759"/>
                  <a:pt x="1354" y="4759"/>
                  <a:pt x="1380" y="4793"/>
                </a:cubicBezTo>
                <a:cubicBezTo>
                  <a:pt x="1434" y="4855"/>
                  <a:pt x="1572" y="4694"/>
                  <a:pt x="1492" y="4824"/>
                </a:cubicBezTo>
                <a:cubicBezTo>
                  <a:pt x="1465" y="4873"/>
                  <a:pt x="1327" y="4759"/>
                  <a:pt x="1354" y="4855"/>
                </a:cubicBezTo>
                <a:cubicBezTo>
                  <a:pt x="1434" y="4920"/>
                  <a:pt x="1492" y="4904"/>
                  <a:pt x="1434" y="5000"/>
                </a:cubicBezTo>
                <a:cubicBezTo>
                  <a:pt x="1407" y="5000"/>
                  <a:pt x="1380" y="5031"/>
                  <a:pt x="1380" y="5049"/>
                </a:cubicBezTo>
                <a:cubicBezTo>
                  <a:pt x="1354" y="5096"/>
                  <a:pt x="1407" y="5191"/>
                  <a:pt x="1380" y="5225"/>
                </a:cubicBezTo>
                <a:cubicBezTo>
                  <a:pt x="1354" y="5225"/>
                  <a:pt x="1185" y="5256"/>
                  <a:pt x="1185" y="5272"/>
                </a:cubicBezTo>
                <a:cubicBezTo>
                  <a:pt x="1105" y="5321"/>
                  <a:pt x="1216" y="5611"/>
                  <a:pt x="1052" y="5481"/>
                </a:cubicBezTo>
                <a:cubicBezTo>
                  <a:pt x="940" y="5401"/>
                  <a:pt x="1105" y="5611"/>
                  <a:pt x="1078" y="5626"/>
                </a:cubicBezTo>
                <a:cubicBezTo>
                  <a:pt x="1052" y="5642"/>
                  <a:pt x="856" y="5593"/>
                  <a:pt x="994" y="5722"/>
                </a:cubicBezTo>
                <a:cubicBezTo>
                  <a:pt x="1052" y="5802"/>
                  <a:pt x="914" y="5834"/>
                  <a:pt x="940" y="5947"/>
                </a:cubicBezTo>
                <a:cubicBezTo>
                  <a:pt x="940" y="5978"/>
                  <a:pt x="1078" y="6043"/>
                  <a:pt x="994" y="6059"/>
                </a:cubicBezTo>
                <a:cubicBezTo>
                  <a:pt x="940" y="6074"/>
                  <a:pt x="856" y="5994"/>
                  <a:pt x="856" y="5994"/>
                </a:cubicBezTo>
                <a:cubicBezTo>
                  <a:pt x="803" y="6028"/>
                  <a:pt x="856" y="6074"/>
                  <a:pt x="829" y="6155"/>
                </a:cubicBezTo>
                <a:cubicBezTo>
                  <a:pt x="803" y="6188"/>
                  <a:pt x="745" y="6253"/>
                  <a:pt x="745" y="6253"/>
                </a:cubicBezTo>
                <a:cubicBezTo>
                  <a:pt x="745" y="6284"/>
                  <a:pt x="829" y="6268"/>
                  <a:pt x="829" y="6300"/>
                </a:cubicBezTo>
                <a:lnTo>
                  <a:pt x="745" y="6331"/>
                </a:lnTo>
                <a:cubicBezTo>
                  <a:pt x="718" y="6380"/>
                  <a:pt x="829" y="6413"/>
                  <a:pt x="665" y="6413"/>
                </a:cubicBezTo>
                <a:cubicBezTo>
                  <a:pt x="665" y="6429"/>
                  <a:pt x="745" y="6476"/>
                  <a:pt x="745" y="6494"/>
                </a:cubicBezTo>
                <a:lnTo>
                  <a:pt x="665" y="6509"/>
                </a:lnTo>
                <a:cubicBezTo>
                  <a:pt x="634" y="6525"/>
                  <a:pt x="692" y="6574"/>
                  <a:pt x="665" y="6589"/>
                </a:cubicBezTo>
                <a:cubicBezTo>
                  <a:pt x="634" y="6621"/>
                  <a:pt x="580" y="6574"/>
                  <a:pt x="554" y="6621"/>
                </a:cubicBezTo>
                <a:cubicBezTo>
                  <a:pt x="554" y="6621"/>
                  <a:pt x="607" y="6654"/>
                  <a:pt x="607" y="6670"/>
                </a:cubicBezTo>
                <a:cubicBezTo>
                  <a:pt x="607" y="6701"/>
                  <a:pt x="554" y="6716"/>
                  <a:pt x="554" y="6734"/>
                </a:cubicBezTo>
                <a:cubicBezTo>
                  <a:pt x="554" y="6734"/>
                  <a:pt x="665" y="6781"/>
                  <a:pt x="665" y="6797"/>
                </a:cubicBezTo>
                <a:cubicBezTo>
                  <a:pt x="665" y="6797"/>
                  <a:pt x="580" y="6766"/>
                  <a:pt x="554" y="6781"/>
                </a:cubicBezTo>
                <a:lnTo>
                  <a:pt x="527" y="7006"/>
                </a:lnTo>
                <a:cubicBezTo>
                  <a:pt x="416" y="7056"/>
                  <a:pt x="554" y="7037"/>
                  <a:pt x="469" y="7087"/>
                </a:cubicBezTo>
                <a:cubicBezTo>
                  <a:pt x="389" y="7136"/>
                  <a:pt x="527" y="7118"/>
                  <a:pt x="500" y="7182"/>
                </a:cubicBezTo>
                <a:cubicBezTo>
                  <a:pt x="500" y="7182"/>
                  <a:pt x="416" y="7167"/>
                  <a:pt x="416" y="7198"/>
                </a:cubicBezTo>
                <a:cubicBezTo>
                  <a:pt x="416" y="7182"/>
                  <a:pt x="500" y="7213"/>
                  <a:pt x="500" y="7232"/>
                </a:cubicBezTo>
                <a:cubicBezTo>
                  <a:pt x="527" y="7296"/>
                  <a:pt x="500" y="7519"/>
                  <a:pt x="443" y="7553"/>
                </a:cubicBezTo>
                <a:cubicBezTo>
                  <a:pt x="416" y="7568"/>
                  <a:pt x="332" y="7553"/>
                  <a:pt x="332" y="7584"/>
                </a:cubicBezTo>
                <a:cubicBezTo>
                  <a:pt x="305" y="7615"/>
                  <a:pt x="416" y="7664"/>
                  <a:pt x="416" y="7713"/>
                </a:cubicBezTo>
                <a:cubicBezTo>
                  <a:pt x="416" y="7698"/>
                  <a:pt x="332" y="7760"/>
                  <a:pt x="332" y="7775"/>
                </a:cubicBezTo>
                <a:cubicBezTo>
                  <a:pt x="305" y="7856"/>
                  <a:pt x="527" y="8034"/>
                  <a:pt x="363" y="7969"/>
                </a:cubicBezTo>
                <a:cubicBezTo>
                  <a:pt x="225" y="7920"/>
                  <a:pt x="416" y="8000"/>
                  <a:pt x="416" y="8050"/>
                </a:cubicBezTo>
                <a:cubicBezTo>
                  <a:pt x="416" y="8114"/>
                  <a:pt x="332" y="8081"/>
                  <a:pt x="389" y="8130"/>
                </a:cubicBezTo>
                <a:cubicBezTo>
                  <a:pt x="443" y="8195"/>
                  <a:pt x="994" y="8322"/>
                  <a:pt x="1603" y="8402"/>
                </a:cubicBezTo>
                <a:cubicBezTo>
                  <a:pt x="2949" y="8580"/>
                  <a:pt x="4492" y="8658"/>
                  <a:pt x="6118" y="8723"/>
                </a:cubicBezTo>
                <a:cubicBezTo>
                  <a:pt x="7554" y="8788"/>
                  <a:pt x="8789" y="8883"/>
                  <a:pt x="10114" y="8979"/>
                </a:cubicBezTo>
                <a:cubicBezTo>
                  <a:pt x="10252" y="8997"/>
                  <a:pt x="10803" y="9044"/>
                  <a:pt x="10803" y="9093"/>
                </a:cubicBezTo>
                <a:cubicBezTo>
                  <a:pt x="10803" y="9078"/>
                  <a:pt x="10692" y="9140"/>
                  <a:pt x="10665" y="9140"/>
                </a:cubicBezTo>
                <a:cubicBezTo>
                  <a:pt x="10305" y="9254"/>
                  <a:pt x="9785" y="9318"/>
                  <a:pt x="9563" y="9411"/>
                </a:cubicBezTo>
                <a:cubicBezTo>
                  <a:pt x="9892" y="9349"/>
                  <a:pt x="10278" y="9254"/>
                  <a:pt x="10692" y="9173"/>
                </a:cubicBezTo>
                <a:cubicBezTo>
                  <a:pt x="10692" y="9173"/>
                  <a:pt x="10829" y="9093"/>
                  <a:pt x="10829" y="9158"/>
                </a:cubicBezTo>
                <a:cubicBezTo>
                  <a:pt x="10856" y="9173"/>
                  <a:pt x="10554" y="9238"/>
                  <a:pt x="10474" y="9254"/>
                </a:cubicBezTo>
                <a:cubicBezTo>
                  <a:pt x="9483" y="9492"/>
                  <a:pt x="8434" y="9748"/>
                  <a:pt x="7332" y="9973"/>
                </a:cubicBezTo>
                <a:cubicBezTo>
                  <a:pt x="6945" y="10038"/>
                  <a:pt x="6643" y="10118"/>
                  <a:pt x="6256" y="10165"/>
                </a:cubicBezTo>
                <a:cubicBezTo>
                  <a:pt x="5736" y="10199"/>
                  <a:pt x="5265" y="10406"/>
                  <a:pt x="4936" y="10406"/>
                </a:cubicBezTo>
                <a:cubicBezTo>
                  <a:pt x="4523" y="10501"/>
                  <a:pt x="4083" y="10662"/>
                  <a:pt x="3696" y="10822"/>
                </a:cubicBezTo>
                <a:cubicBezTo>
                  <a:pt x="3585" y="10872"/>
                  <a:pt x="3420" y="10967"/>
                  <a:pt x="3309" y="10952"/>
                </a:cubicBezTo>
                <a:cubicBezTo>
                  <a:pt x="3252" y="10983"/>
                  <a:pt x="2923" y="11128"/>
                  <a:pt x="2812" y="11208"/>
                </a:cubicBezTo>
                <a:cubicBezTo>
                  <a:pt x="2758" y="11257"/>
                  <a:pt x="2838" y="11320"/>
                  <a:pt x="2732" y="11289"/>
                </a:cubicBezTo>
                <a:cubicBezTo>
                  <a:pt x="2732" y="11289"/>
                  <a:pt x="2869" y="11081"/>
                  <a:pt x="2812" y="11081"/>
                </a:cubicBezTo>
                <a:cubicBezTo>
                  <a:pt x="2785" y="11081"/>
                  <a:pt x="2674" y="11257"/>
                  <a:pt x="2647" y="11273"/>
                </a:cubicBezTo>
                <a:cubicBezTo>
                  <a:pt x="2647" y="11320"/>
                  <a:pt x="2647" y="11384"/>
                  <a:pt x="2620" y="11434"/>
                </a:cubicBezTo>
                <a:cubicBezTo>
                  <a:pt x="2620" y="11465"/>
                  <a:pt x="2567" y="11483"/>
                  <a:pt x="2536" y="11514"/>
                </a:cubicBezTo>
                <a:cubicBezTo>
                  <a:pt x="2456" y="11674"/>
                  <a:pt x="2398" y="11946"/>
                  <a:pt x="2287" y="12140"/>
                </a:cubicBezTo>
                <a:cubicBezTo>
                  <a:pt x="2207" y="12236"/>
                  <a:pt x="2096" y="12283"/>
                  <a:pt x="2096" y="12397"/>
                </a:cubicBezTo>
                <a:cubicBezTo>
                  <a:pt x="2069" y="12508"/>
                  <a:pt x="1958" y="12573"/>
                  <a:pt x="1958" y="12687"/>
                </a:cubicBezTo>
                <a:cubicBezTo>
                  <a:pt x="1932" y="12733"/>
                  <a:pt x="1958" y="12782"/>
                  <a:pt x="1958" y="12813"/>
                </a:cubicBezTo>
                <a:cubicBezTo>
                  <a:pt x="1905" y="12925"/>
                  <a:pt x="1736" y="13005"/>
                  <a:pt x="1683" y="13085"/>
                </a:cubicBezTo>
                <a:cubicBezTo>
                  <a:pt x="1656" y="13134"/>
                  <a:pt x="1683" y="13184"/>
                  <a:pt x="1656" y="13215"/>
                </a:cubicBezTo>
                <a:cubicBezTo>
                  <a:pt x="1656" y="13215"/>
                  <a:pt x="1545" y="13230"/>
                  <a:pt x="1518" y="13246"/>
                </a:cubicBezTo>
                <a:cubicBezTo>
                  <a:pt x="1492" y="13264"/>
                  <a:pt x="1354" y="13567"/>
                  <a:pt x="1269" y="13616"/>
                </a:cubicBezTo>
                <a:cubicBezTo>
                  <a:pt x="1243" y="13616"/>
                  <a:pt x="1243" y="13616"/>
                  <a:pt x="1243" y="13616"/>
                </a:cubicBezTo>
                <a:cubicBezTo>
                  <a:pt x="1243" y="13616"/>
                  <a:pt x="1243" y="13616"/>
                  <a:pt x="1269" y="13616"/>
                </a:cubicBezTo>
                <a:cubicBezTo>
                  <a:pt x="1296" y="13600"/>
                  <a:pt x="1269" y="13536"/>
                  <a:pt x="1243" y="13551"/>
                </a:cubicBezTo>
                <a:cubicBezTo>
                  <a:pt x="1216" y="13567"/>
                  <a:pt x="1243" y="13600"/>
                  <a:pt x="1216" y="13632"/>
                </a:cubicBezTo>
                <a:cubicBezTo>
                  <a:pt x="1185" y="13647"/>
                  <a:pt x="1105" y="13647"/>
                  <a:pt x="1105" y="13665"/>
                </a:cubicBezTo>
                <a:cubicBezTo>
                  <a:pt x="994" y="13777"/>
                  <a:pt x="1078" y="13857"/>
                  <a:pt x="1020" y="14002"/>
                </a:cubicBezTo>
                <a:cubicBezTo>
                  <a:pt x="1020" y="14017"/>
                  <a:pt x="940" y="14033"/>
                  <a:pt x="914" y="14082"/>
                </a:cubicBezTo>
                <a:cubicBezTo>
                  <a:pt x="883" y="14113"/>
                  <a:pt x="914" y="14162"/>
                  <a:pt x="883" y="14193"/>
                </a:cubicBezTo>
                <a:cubicBezTo>
                  <a:pt x="856" y="14227"/>
                  <a:pt x="776" y="14243"/>
                  <a:pt x="718" y="14289"/>
                </a:cubicBezTo>
                <a:cubicBezTo>
                  <a:pt x="692" y="14307"/>
                  <a:pt x="692" y="14354"/>
                  <a:pt x="665" y="14369"/>
                </a:cubicBezTo>
                <a:cubicBezTo>
                  <a:pt x="607" y="14403"/>
                  <a:pt x="500" y="14403"/>
                  <a:pt x="469" y="14434"/>
                </a:cubicBezTo>
                <a:cubicBezTo>
                  <a:pt x="443" y="14450"/>
                  <a:pt x="389" y="14564"/>
                  <a:pt x="389" y="14644"/>
                </a:cubicBezTo>
                <a:cubicBezTo>
                  <a:pt x="389" y="14740"/>
                  <a:pt x="469" y="14949"/>
                  <a:pt x="363" y="14965"/>
                </a:cubicBezTo>
                <a:cubicBezTo>
                  <a:pt x="305" y="14980"/>
                  <a:pt x="252" y="14916"/>
                  <a:pt x="252" y="14851"/>
                </a:cubicBezTo>
                <a:cubicBezTo>
                  <a:pt x="252" y="14835"/>
                  <a:pt x="305" y="14804"/>
                  <a:pt x="252" y="14804"/>
                </a:cubicBezTo>
                <a:cubicBezTo>
                  <a:pt x="167" y="14786"/>
                  <a:pt x="83" y="14996"/>
                  <a:pt x="83" y="15045"/>
                </a:cubicBezTo>
                <a:cubicBezTo>
                  <a:pt x="83" y="15045"/>
                  <a:pt x="114" y="15045"/>
                  <a:pt x="114" y="15027"/>
                </a:cubicBezTo>
                <a:cubicBezTo>
                  <a:pt x="83" y="15076"/>
                  <a:pt x="83" y="15061"/>
                  <a:pt x="83" y="15045"/>
                </a:cubicBezTo>
                <a:cubicBezTo>
                  <a:pt x="56" y="15045"/>
                  <a:pt x="3" y="15045"/>
                  <a:pt x="3" y="15076"/>
                </a:cubicBezTo>
                <a:cubicBezTo>
                  <a:pt x="-24" y="15237"/>
                  <a:pt x="167" y="15252"/>
                  <a:pt x="225" y="15397"/>
                </a:cubicBezTo>
                <a:cubicBezTo>
                  <a:pt x="225" y="15428"/>
                  <a:pt x="167" y="15413"/>
                  <a:pt x="167" y="15462"/>
                </a:cubicBezTo>
                <a:cubicBezTo>
                  <a:pt x="167" y="15493"/>
                  <a:pt x="225" y="15493"/>
                  <a:pt x="225" y="15527"/>
                </a:cubicBezTo>
                <a:cubicBezTo>
                  <a:pt x="225" y="15542"/>
                  <a:pt x="140" y="15573"/>
                  <a:pt x="140" y="15607"/>
                </a:cubicBezTo>
                <a:cubicBezTo>
                  <a:pt x="140" y="15654"/>
                  <a:pt x="140" y="15687"/>
                  <a:pt x="140" y="15703"/>
                </a:cubicBezTo>
                <a:lnTo>
                  <a:pt x="29" y="15718"/>
                </a:lnTo>
                <a:cubicBezTo>
                  <a:pt x="29" y="15783"/>
                  <a:pt x="114" y="15783"/>
                  <a:pt x="140" y="15832"/>
                </a:cubicBezTo>
                <a:cubicBezTo>
                  <a:pt x="140" y="15832"/>
                  <a:pt x="83" y="15863"/>
                  <a:pt x="83" y="15879"/>
                </a:cubicBezTo>
                <a:cubicBezTo>
                  <a:pt x="56" y="16135"/>
                  <a:pt x="389" y="16345"/>
                  <a:pt x="634" y="16472"/>
                </a:cubicBezTo>
                <a:cubicBezTo>
                  <a:pt x="1656" y="16987"/>
                  <a:pt x="3612" y="17373"/>
                  <a:pt x="5185" y="17611"/>
                </a:cubicBezTo>
                <a:cubicBezTo>
                  <a:pt x="5456" y="17660"/>
                  <a:pt x="5736" y="17676"/>
                  <a:pt x="5954" y="17709"/>
                </a:cubicBezTo>
                <a:cubicBezTo>
                  <a:pt x="5980" y="17725"/>
                  <a:pt x="6007" y="17756"/>
                  <a:pt x="6065" y="17756"/>
                </a:cubicBezTo>
                <a:cubicBezTo>
                  <a:pt x="6203" y="17789"/>
                  <a:pt x="6314" y="17774"/>
                  <a:pt x="6394" y="17805"/>
                </a:cubicBezTo>
                <a:cubicBezTo>
                  <a:pt x="6367" y="17805"/>
                  <a:pt x="6314" y="17821"/>
                  <a:pt x="6340" y="17821"/>
                </a:cubicBezTo>
                <a:cubicBezTo>
                  <a:pt x="6505" y="17870"/>
                  <a:pt x="6616" y="17836"/>
                  <a:pt x="6669" y="17901"/>
                </a:cubicBezTo>
                <a:cubicBezTo>
                  <a:pt x="6696" y="17916"/>
                  <a:pt x="6532" y="17901"/>
                  <a:pt x="6532" y="17966"/>
                </a:cubicBezTo>
                <a:cubicBezTo>
                  <a:pt x="6532" y="17950"/>
                  <a:pt x="6696" y="18015"/>
                  <a:pt x="6669" y="18030"/>
                </a:cubicBezTo>
                <a:cubicBezTo>
                  <a:pt x="6643" y="18095"/>
                  <a:pt x="6394" y="18095"/>
                  <a:pt x="6340" y="18157"/>
                </a:cubicBezTo>
                <a:cubicBezTo>
                  <a:pt x="6367" y="18126"/>
                  <a:pt x="6394" y="18206"/>
                  <a:pt x="6394" y="18222"/>
                </a:cubicBezTo>
                <a:cubicBezTo>
                  <a:pt x="6394" y="18206"/>
                  <a:pt x="6420" y="18206"/>
                  <a:pt x="6420" y="18206"/>
                </a:cubicBezTo>
                <a:lnTo>
                  <a:pt x="6394" y="18222"/>
                </a:lnTo>
                <a:cubicBezTo>
                  <a:pt x="6394" y="18253"/>
                  <a:pt x="6229" y="18237"/>
                  <a:pt x="6340" y="18287"/>
                </a:cubicBezTo>
                <a:cubicBezTo>
                  <a:pt x="6452" y="18367"/>
                  <a:pt x="6478" y="18222"/>
                  <a:pt x="6589" y="18302"/>
                </a:cubicBezTo>
                <a:cubicBezTo>
                  <a:pt x="6558" y="18287"/>
                  <a:pt x="6505" y="18318"/>
                  <a:pt x="6478" y="18351"/>
                </a:cubicBezTo>
                <a:cubicBezTo>
                  <a:pt x="6505" y="18367"/>
                  <a:pt x="6532" y="18416"/>
                  <a:pt x="6532" y="18416"/>
                </a:cubicBezTo>
                <a:cubicBezTo>
                  <a:pt x="6532" y="18478"/>
                  <a:pt x="6203" y="18543"/>
                  <a:pt x="6478" y="18527"/>
                </a:cubicBezTo>
                <a:cubicBezTo>
                  <a:pt x="6696" y="18512"/>
                  <a:pt x="6394" y="18574"/>
                  <a:pt x="6367" y="18592"/>
                </a:cubicBezTo>
                <a:cubicBezTo>
                  <a:pt x="6203" y="18623"/>
                  <a:pt x="6118" y="18657"/>
                  <a:pt x="6367" y="18623"/>
                </a:cubicBezTo>
                <a:cubicBezTo>
                  <a:pt x="6394" y="18608"/>
                  <a:pt x="6478" y="18608"/>
                  <a:pt x="6478" y="18623"/>
                </a:cubicBezTo>
                <a:cubicBezTo>
                  <a:pt x="6532" y="18672"/>
                  <a:pt x="5789" y="18799"/>
                  <a:pt x="6118" y="18848"/>
                </a:cubicBezTo>
                <a:cubicBezTo>
                  <a:pt x="6314" y="18864"/>
                  <a:pt x="6038" y="18895"/>
                  <a:pt x="6007" y="18929"/>
                </a:cubicBezTo>
                <a:cubicBezTo>
                  <a:pt x="6007" y="18929"/>
                  <a:pt x="6038" y="19024"/>
                  <a:pt x="5927" y="19040"/>
                </a:cubicBezTo>
                <a:cubicBezTo>
                  <a:pt x="5705" y="19058"/>
                  <a:pt x="5980" y="19136"/>
                  <a:pt x="6007" y="19136"/>
                </a:cubicBezTo>
                <a:cubicBezTo>
                  <a:pt x="5980" y="19154"/>
                  <a:pt x="5736" y="19136"/>
                  <a:pt x="5705" y="19169"/>
                </a:cubicBezTo>
                <a:cubicBezTo>
                  <a:pt x="5678" y="19185"/>
                  <a:pt x="5736" y="19281"/>
                  <a:pt x="5652" y="19330"/>
                </a:cubicBezTo>
                <a:cubicBezTo>
                  <a:pt x="5625" y="19345"/>
                  <a:pt x="5567" y="19314"/>
                  <a:pt x="5540" y="19345"/>
                </a:cubicBezTo>
                <a:cubicBezTo>
                  <a:pt x="5540" y="19330"/>
                  <a:pt x="5540" y="19377"/>
                  <a:pt x="5540" y="19395"/>
                </a:cubicBezTo>
                <a:cubicBezTo>
                  <a:pt x="5567" y="19377"/>
                  <a:pt x="5705" y="19330"/>
                  <a:pt x="5789" y="19377"/>
                </a:cubicBezTo>
                <a:cubicBezTo>
                  <a:pt x="5736" y="19345"/>
                  <a:pt x="5652" y="19395"/>
                  <a:pt x="5625" y="19410"/>
                </a:cubicBezTo>
                <a:cubicBezTo>
                  <a:pt x="5625" y="19395"/>
                  <a:pt x="5678" y="19426"/>
                  <a:pt x="5678" y="19441"/>
                </a:cubicBezTo>
                <a:cubicBezTo>
                  <a:pt x="5678" y="19441"/>
                  <a:pt x="5567" y="19441"/>
                  <a:pt x="5594" y="19475"/>
                </a:cubicBezTo>
                <a:cubicBezTo>
                  <a:pt x="5594" y="19475"/>
                  <a:pt x="5594" y="19475"/>
                  <a:pt x="5625" y="19475"/>
                </a:cubicBezTo>
                <a:cubicBezTo>
                  <a:pt x="5625" y="19475"/>
                  <a:pt x="5625" y="19490"/>
                  <a:pt x="5625" y="19475"/>
                </a:cubicBezTo>
                <a:cubicBezTo>
                  <a:pt x="5594" y="19490"/>
                  <a:pt x="5594" y="19490"/>
                  <a:pt x="5567" y="19506"/>
                </a:cubicBezTo>
                <a:cubicBezTo>
                  <a:pt x="5429" y="19555"/>
                  <a:pt x="5678" y="19537"/>
                  <a:pt x="5705" y="19586"/>
                </a:cubicBezTo>
                <a:cubicBezTo>
                  <a:pt x="5927" y="19571"/>
                  <a:pt x="5594" y="19651"/>
                  <a:pt x="5705" y="19586"/>
                </a:cubicBezTo>
                <a:cubicBezTo>
                  <a:pt x="5567" y="19602"/>
                  <a:pt x="5429" y="19586"/>
                  <a:pt x="5349" y="19667"/>
                </a:cubicBezTo>
                <a:cubicBezTo>
                  <a:pt x="5265" y="19731"/>
                  <a:pt x="5403" y="19667"/>
                  <a:pt x="5403" y="19716"/>
                </a:cubicBezTo>
                <a:cubicBezTo>
                  <a:pt x="5403" y="19716"/>
                  <a:pt x="5318" y="19778"/>
                  <a:pt x="5318" y="19762"/>
                </a:cubicBezTo>
                <a:cubicBezTo>
                  <a:pt x="5292" y="19811"/>
                  <a:pt x="5349" y="19811"/>
                  <a:pt x="5349" y="19827"/>
                </a:cubicBezTo>
                <a:cubicBezTo>
                  <a:pt x="5318" y="19843"/>
                  <a:pt x="5265" y="19827"/>
                  <a:pt x="5265" y="19843"/>
                </a:cubicBezTo>
                <a:cubicBezTo>
                  <a:pt x="5238" y="19892"/>
                  <a:pt x="5318" y="19923"/>
                  <a:pt x="5292" y="19941"/>
                </a:cubicBezTo>
                <a:cubicBezTo>
                  <a:pt x="5265" y="19956"/>
                  <a:pt x="5127" y="19892"/>
                  <a:pt x="5154" y="19956"/>
                </a:cubicBezTo>
                <a:cubicBezTo>
                  <a:pt x="5154" y="19988"/>
                  <a:pt x="5403" y="20019"/>
                  <a:pt x="5376" y="20052"/>
                </a:cubicBezTo>
                <a:cubicBezTo>
                  <a:pt x="5376" y="20052"/>
                  <a:pt x="5074" y="20052"/>
                  <a:pt x="5043" y="20068"/>
                </a:cubicBezTo>
                <a:cubicBezTo>
                  <a:pt x="5016" y="20083"/>
                  <a:pt x="5043" y="20278"/>
                  <a:pt x="5074" y="20278"/>
                </a:cubicBezTo>
                <a:cubicBezTo>
                  <a:pt x="5127" y="20309"/>
                  <a:pt x="5238" y="20244"/>
                  <a:pt x="5318" y="20293"/>
                </a:cubicBezTo>
                <a:cubicBezTo>
                  <a:pt x="5318" y="20244"/>
                  <a:pt x="5429" y="20309"/>
                  <a:pt x="5318" y="20293"/>
                </a:cubicBezTo>
                <a:cubicBezTo>
                  <a:pt x="5376" y="20358"/>
                  <a:pt x="5238" y="20309"/>
                  <a:pt x="5185" y="20309"/>
                </a:cubicBezTo>
                <a:cubicBezTo>
                  <a:pt x="5074" y="20309"/>
                  <a:pt x="5016" y="20420"/>
                  <a:pt x="5016" y="20404"/>
                </a:cubicBezTo>
                <a:cubicBezTo>
                  <a:pt x="5043" y="20420"/>
                  <a:pt x="5265" y="20389"/>
                  <a:pt x="5376" y="20420"/>
                </a:cubicBezTo>
                <a:cubicBezTo>
                  <a:pt x="5043" y="20373"/>
                  <a:pt x="5705" y="20373"/>
                  <a:pt x="5376" y="20420"/>
                </a:cubicBezTo>
                <a:cubicBezTo>
                  <a:pt x="5429" y="20469"/>
                  <a:pt x="4963" y="20404"/>
                  <a:pt x="4936" y="20438"/>
                </a:cubicBezTo>
                <a:cubicBezTo>
                  <a:pt x="4878" y="20485"/>
                  <a:pt x="5154" y="20580"/>
                  <a:pt x="5127" y="20599"/>
                </a:cubicBezTo>
                <a:cubicBezTo>
                  <a:pt x="5074" y="20645"/>
                  <a:pt x="4825" y="20549"/>
                  <a:pt x="4798" y="20580"/>
                </a:cubicBezTo>
                <a:cubicBezTo>
                  <a:pt x="4767" y="20599"/>
                  <a:pt x="4740" y="20614"/>
                  <a:pt x="4740" y="20614"/>
                </a:cubicBezTo>
                <a:cubicBezTo>
                  <a:pt x="4767" y="20614"/>
                  <a:pt x="4825" y="20580"/>
                  <a:pt x="4905" y="20614"/>
                </a:cubicBezTo>
                <a:cubicBezTo>
                  <a:pt x="4905" y="20614"/>
                  <a:pt x="4989" y="20694"/>
                  <a:pt x="5016" y="20710"/>
                </a:cubicBezTo>
                <a:cubicBezTo>
                  <a:pt x="5100" y="20741"/>
                  <a:pt x="5238" y="20725"/>
                  <a:pt x="5185" y="20775"/>
                </a:cubicBezTo>
                <a:cubicBezTo>
                  <a:pt x="5100" y="20839"/>
                  <a:pt x="5185" y="20725"/>
                  <a:pt x="5016" y="20790"/>
                </a:cubicBezTo>
                <a:cubicBezTo>
                  <a:pt x="5043" y="20775"/>
                  <a:pt x="5074" y="20821"/>
                  <a:pt x="5074" y="20821"/>
                </a:cubicBezTo>
                <a:cubicBezTo>
                  <a:pt x="4989" y="20839"/>
                  <a:pt x="4989" y="20806"/>
                  <a:pt x="4936" y="20790"/>
                </a:cubicBezTo>
                <a:cubicBezTo>
                  <a:pt x="4963" y="20806"/>
                  <a:pt x="4852" y="20806"/>
                  <a:pt x="4852" y="20790"/>
                </a:cubicBezTo>
                <a:cubicBezTo>
                  <a:pt x="4825" y="20821"/>
                  <a:pt x="4740" y="20886"/>
                  <a:pt x="4740" y="20901"/>
                </a:cubicBezTo>
                <a:cubicBezTo>
                  <a:pt x="4740" y="20920"/>
                  <a:pt x="4798" y="20901"/>
                  <a:pt x="4852" y="20951"/>
                </a:cubicBezTo>
                <a:cubicBezTo>
                  <a:pt x="4878" y="20982"/>
                  <a:pt x="4878" y="21031"/>
                  <a:pt x="4963" y="21046"/>
                </a:cubicBezTo>
                <a:cubicBezTo>
                  <a:pt x="4936" y="21031"/>
                  <a:pt x="5265" y="21062"/>
                  <a:pt x="5185" y="21111"/>
                </a:cubicBezTo>
                <a:cubicBezTo>
                  <a:pt x="5100" y="21142"/>
                  <a:pt x="4687" y="21046"/>
                  <a:pt x="4660" y="21062"/>
                </a:cubicBezTo>
                <a:cubicBezTo>
                  <a:pt x="4634" y="21078"/>
                  <a:pt x="4740" y="21191"/>
                  <a:pt x="4825" y="21222"/>
                </a:cubicBezTo>
                <a:cubicBezTo>
                  <a:pt x="4798" y="21207"/>
                  <a:pt x="4989" y="21176"/>
                  <a:pt x="4936" y="21207"/>
                </a:cubicBezTo>
                <a:cubicBezTo>
                  <a:pt x="4878" y="21256"/>
                  <a:pt x="4767" y="21207"/>
                  <a:pt x="4714" y="21256"/>
                </a:cubicBezTo>
                <a:cubicBezTo>
                  <a:pt x="4714" y="21256"/>
                  <a:pt x="4767" y="21272"/>
                  <a:pt x="4798" y="21272"/>
                </a:cubicBezTo>
                <a:cubicBezTo>
                  <a:pt x="4798" y="21272"/>
                  <a:pt x="4798" y="21272"/>
                  <a:pt x="4798" y="21287"/>
                </a:cubicBezTo>
                <a:cubicBezTo>
                  <a:pt x="4798" y="21287"/>
                  <a:pt x="4798" y="21287"/>
                  <a:pt x="4798" y="21272"/>
                </a:cubicBezTo>
                <a:cubicBezTo>
                  <a:pt x="4767" y="21272"/>
                  <a:pt x="4687" y="21352"/>
                  <a:pt x="4740" y="21383"/>
                </a:cubicBezTo>
                <a:cubicBezTo>
                  <a:pt x="4825" y="21432"/>
                  <a:pt x="4798" y="21367"/>
                  <a:pt x="4878" y="21352"/>
                </a:cubicBezTo>
                <a:cubicBezTo>
                  <a:pt x="4878" y="21352"/>
                  <a:pt x="4878" y="21352"/>
                  <a:pt x="4905" y="21352"/>
                </a:cubicBezTo>
                <a:lnTo>
                  <a:pt x="4878" y="21352"/>
                </a:lnTo>
                <a:cubicBezTo>
                  <a:pt x="4852" y="21352"/>
                  <a:pt x="4936" y="21399"/>
                  <a:pt x="4989" y="21417"/>
                </a:cubicBezTo>
                <a:cubicBezTo>
                  <a:pt x="5043" y="21417"/>
                  <a:pt x="5074" y="21417"/>
                  <a:pt x="5074" y="21417"/>
                </a:cubicBezTo>
                <a:cubicBezTo>
                  <a:pt x="5043" y="21417"/>
                  <a:pt x="5016" y="21417"/>
                  <a:pt x="4989" y="21417"/>
                </a:cubicBezTo>
                <a:cubicBezTo>
                  <a:pt x="4905" y="21417"/>
                  <a:pt x="4798" y="21417"/>
                  <a:pt x="4798" y="21448"/>
                </a:cubicBezTo>
                <a:cubicBezTo>
                  <a:pt x="4767" y="21497"/>
                  <a:pt x="5043" y="21432"/>
                  <a:pt x="5043" y="21481"/>
                </a:cubicBezTo>
                <a:cubicBezTo>
                  <a:pt x="5043" y="21497"/>
                  <a:pt x="4852" y="21497"/>
                  <a:pt x="4905" y="21512"/>
                </a:cubicBezTo>
                <a:cubicBezTo>
                  <a:pt x="4989" y="21528"/>
                  <a:pt x="5376" y="21512"/>
                  <a:pt x="5403" y="21463"/>
                </a:cubicBezTo>
                <a:cubicBezTo>
                  <a:pt x="5376" y="21481"/>
                  <a:pt x="5212" y="21463"/>
                  <a:pt x="5212" y="21432"/>
                </a:cubicBezTo>
                <a:cubicBezTo>
                  <a:pt x="5212" y="21432"/>
                  <a:pt x="5567" y="21321"/>
                  <a:pt x="5625" y="21287"/>
                </a:cubicBezTo>
                <a:cubicBezTo>
                  <a:pt x="5594" y="21303"/>
                  <a:pt x="5540" y="21272"/>
                  <a:pt x="5567" y="21256"/>
                </a:cubicBezTo>
                <a:cubicBezTo>
                  <a:pt x="5594" y="21207"/>
                  <a:pt x="5736" y="21287"/>
                  <a:pt x="5678" y="21222"/>
                </a:cubicBezTo>
                <a:cubicBezTo>
                  <a:pt x="5652" y="21207"/>
                  <a:pt x="5540" y="21241"/>
                  <a:pt x="5540" y="21222"/>
                </a:cubicBezTo>
                <a:cubicBezTo>
                  <a:pt x="5514" y="21222"/>
                  <a:pt x="5540" y="21176"/>
                  <a:pt x="5540" y="21176"/>
                </a:cubicBezTo>
                <a:cubicBezTo>
                  <a:pt x="5487" y="21160"/>
                  <a:pt x="5456" y="21160"/>
                  <a:pt x="5429" y="21160"/>
                </a:cubicBezTo>
                <a:cubicBezTo>
                  <a:pt x="5376" y="21176"/>
                  <a:pt x="5376" y="21160"/>
                  <a:pt x="5429" y="21160"/>
                </a:cubicBezTo>
                <a:cubicBezTo>
                  <a:pt x="5456" y="21160"/>
                  <a:pt x="5487" y="21142"/>
                  <a:pt x="5514" y="21142"/>
                </a:cubicBezTo>
                <a:cubicBezTo>
                  <a:pt x="5540" y="21127"/>
                  <a:pt x="5594" y="21111"/>
                  <a:pt x="5594" y="21096"/>
                </a:cubicBezTo>
                <a:cubicBezTo>
                  <a:pt x="5567" y="21062"/>
                  <a:pt x="5376" y="21160"/>
                  <a:pt x="5349" y="21111"/>
                </a:cubicBezTo>
                <a:cubicBezTo>
                  <a:pt x="5318" y="21096"/>
                  <a:pt x="5594" y="21062"/>
                  <a:pt x="5652" y="21046"/>
                </a:cubicBezTo>
                <a:cubicBezTo>
                  <a:pt x="5678" y="21031"/>
                  <a:pt x="5789" y="20951"/>
                  <a:pt x="5789" y="20951"/>
                </a:cubicBezTo>
                <a:cubicBezTo>
                  <a:pt x="5789" y="20935"/>
                  <a:pt x="5736" y="20886"/>
                  <a:pt x="5816" y="20855"/>
                </a:cubicBezTo>
                <a:cubicBezTo>
                  <a:pt x="5869" y="20821"/>
                  <a:pt x="6065" y="20806"/>
                  <a:pt x="6256" y="20759"/>
                </a:cubicBezTo>
                <a:cubicBezTo>
                  <a:pt x="6616" y="20661"/>
                  <a:pt x="7109" y="20565"/>
                  <a:pt x="7554" y="20485"/>
                </a:cubicBezTo>
                <a:cubicBezTo>
                  <a:pt x="8132" y="20389"/>
                  <a:pt x="8789" y="20244"/>
                  <a:pt x="9314" y="20133"/>
                </a:cubicBezTo>
                <a:cubicBezTo>
                  <a:pt x="11105" y="19762"/>
                  <a:pt x="13420" y="19216"/>
                  <a:pt x="15265" y="18768"/>
                </a:cubicBezTo>
                <a:cubicBezTo>
                  <a:pt x="15763" y="18639"/>
                  <a:pt x="16229" y="18527"/>
                  <a:pt x="16727" y="18398"/>
                </a:cubicBezTo>
                <a:cubicBezTo>
                  <a:pt x="16892" y="18351"/>
                  <a:pt x="17029" y="18287"/>
                  <a:pt x="17167" y="18253"/>
                </a:cubicBezTo>
                <a:cubicBezTo>
                  <a:pt x="17389" y="18222"/>
                  <a:pt x="17554" y="18253"/>
                  <a:pt x="17665" y="18191"/>
                </a:cubicBezTo>
                <a:cubicBezTo>
                  <a:pt x="17665" y="18191"/>
                  <a:pt x="17638" y="18175"/>
                  <a:pt x="17665" y="18175"/>
                </a:cubicBezTo>
                <a:cubicBezTo>
                  <a:pt x="17718" y="18157"/>
                  <a:pt x="17909" y="18191"/>
                  <a:pt x="17967" y="18157"/>
                </a:cubicBezTo>
                <a:cubicBezTo>
                  <a:pt x="17994" y="18142"/>
                  <a:pt x="17909" y="18111"/>
                  <a:pt x="17940" y="18077"/>
                </a:cubicBezTo>
                <a:cubicBezTo>
                  <a:pt x="17940" y="18095"/>
                  <a:pt x="18078" y="18015"/>
                  <a:pt x="18105" y="17997"/>
                </a:cubicBezTo>
                <a:cubicBezTo>
                  <a:pt x="18354" y="17885"/>
                  <a:pt x="18905" y="17789"/>
                  <a:pt x="18958" y="17709"/>
                </a:cubicBezTo>
                <a:cubicBezTo>
                  <a:pt x="18767" y="17725"/>
                  <a:pt x="18740" y="17789"/>
                  <a:pt x="18598" y="17821"/>
                </a:cubicBezTo>
                <a:cubicBezTo>
                  <a:pt x="18545" y="17836"/>
                  <a:pt x="18434" y="17854"/>
                  <a:pt x="18434" y="17836"/>
                </a:cubicBezTo>
                <a:cubicBezTo>
                  <a:pt x="18434" y="17854"/>
                  <a:pt x="18492" y="17709"/>
                  <a:pt x="18492" y="17709"/>
                </a:cubicBezTo>
                <a:cubicBezTo>
                  <a:pt x="18545" y="17645"/>
                  <a:pt x="19043" y="17595"/>
                  <a:pt x="18905" y="17500"/>
                </a:cubicBezTo>
                <a:cubicBezTo>
                  <a:pt x="18932" y="17515"/>
                  <a:pt x="18794" y="17533"/>
                  <a:pt x="18820" y="17500"/>
                </a:cubicBezTo>
                <a:cubicBezTo>
                  <a:pt x="18878" y="17484"/>
                  <a:pt x="19043" y="17468"/>
                  <a:pt x="19096" y="17419"/>
                </a:cubicBezTo>
                <a:cubicBezTo>
                  <a:pt x="19180" y="17388"/>
                  <a:pt x="19149" y="17323"/>
                  <a:pt x="19207" y="17292"/>
                </a:cubicBezTo>
                <a:cubicBezTo>
                  <a:pt x="19234" y="17274"/>
                  <a:pt x="19509" y="17194"/>
                  <a:pt x="19456" y="17163"/>
                </a:cubicBezTo>
                <a:cubicBezTo>
                  <a:pt x="19429" y="17132"/>
                  <a:pt x="19234" y="17243"/>
                  <a:pt x="19180" y="17212"/>
                </a:cubicBezTo>
                <a:cubicBezTo>
                  <a:pt x="19149" y="17163"/>
                  <a:pt x="19318" y="17194"/>
                  <a:pt x="19287" y="17147"/>
                </a:cubicBezTo>
                <a:cubicBezTo>
                  <a:pt x="19260" y="17147"/>
                  <a:pt x="19207" y="17147"/>
                  <a:pt x="19207" y="17132"/>
                </a:cubicBezTo>
                <a:cubicBezTo>
                  <a:pt x="19260" y="17034"/>
                  <a:pt x="19536" y="17034"/>
                  <a:pt x="19594" y="16938"/>
                </a:cubicBezTo>
                <a:cubicBezTo>
                  <a:pt x="19594" y="16971"/>
                  <a:pt x="19483" y="16907"/>
                  <a:pt x="19483" y="16891"/>
                </a:cubicBezTo>
                <a:cubicBezTo>
                  <a:pt x="19483" y="16873"/>
                  <a:pt x="19620" y="16826"/>
                  <a:pt x="19647" y="16777"/>
                </a:cubicBezTo>
                <a:cubicBezTo>
                  <a:pt x="19674" y="16762"/>
                  <a:pt x="19674" y="16731"/>
                  <a:pt x="19647" y="16746"/>
                </a:cubicBezTo>
                <a:cubicBezTo>
                  <a:pt x="19700" y="16681"/>
                  <a:pt x="19647" y="16666"/>
                  <a:pt x="19674" y="16586"/>
                </a:cubicBezTo>
                <a:cubicBezTo>
                  <a:pt x="19594" y="16617"/>
                  <a:pt x="19563" y="16552"/>
                  <a:pt x="19674" y="16570"/>
                </a:cubicBezTo>
                <a:cubicBezTo>
                  <a:pt x="19674" y="16552"/>
                  <a:pt x="19700" y="16552"/>
                  <a:pt x="19732" y="16552"/>
                </a:cubicBezTo>
                <a:cubicBezTo>
                  <a:pt x="19732" y="16536"/>
                  <a:pt x="19758" y="16536"/>
                  <a:pt x="19758" y="16552"/>
                </a:cubicBezTo>
                <a:cubicBezTo>
                  <a:pt x="19785" y="16521"/>
                  <a:pt x="19869" y="16521"/>
                  <a:pt x="19923" y="16490"/>
                </a:cubicBezTo>
                <a:cubicBezTo>
                  <a:pt x="19949" y="16472"/>
                  <a:pt x="19923" y="16441"/>
                  <a:pt x="19923" y="16441"/>
                </a:cubicBezTo>
                <a:lnTo>
                  <a:pt x="19976" y="16441"/>
                </a:lnTo>
                <a:cubicBezTo>
                  <a:pt x="20060" y="16360"/>
                  <a:pt x="19923" y="16410"/>
                  <a:pt x="19923" y="16376"/>
                </a:cubicBezTo>
                <a:cubicBezTo>
                  <a:pt x="19923" y="16296"/>
                  <a:pt x="20087" y="16329"/>
                  <a:pt x="20060" y="16280"/>
                </a:cubicBezTo>
                <a:cubicBezTo>
                  <a:pt x="20060" y="16231"/>
                  <a:pt x="19923" y="16329"/>
                  <a:pt x="19869" y="16265"/>
                </a:cubicBezTo>
                <a:cubicBezTo>
                  <a:pt x="19869" y="16249"/>
                  <a:pt x="20034" y="16200"/>
                  <a:pt x="19976" y="16169"/>
                </a:cubicBezTo>
                <a:cubicBezTo>
                  <a:pt x="19923" y="16120"/>
                  <a:pt x="20060" y="16120"/>
                  <a:pt x="20087" y="16070"/>
                </a:cubicBezTo>
                <a:cubicBezTo>
                  <a:pt x="20087" y="16089"/>
                  <a:pt x="20007" y="16055"/>
                  <a:pt x="20007" y="16039"/>
                </a:cubicBezTo>
                <a:cubicBezTo>
                  <a:pt x="20034" y="15975"/>
                  <a:pt x="20172" y="16024"/>
                  <a:pt x="20252" y="15928"/>
                </a:cubicBezTo>
                <a:cubicBezTo>
                  <a:pt x="20252" y="15928"/>
                  <a:pt x="20225" y="15832"/>
                  <a:pt x="20225" y="15814"/>
                </a:cubicBezTo>
                <a:cubicBezTo>
                  <a:pt x="20283" y="15718"/>
                  <a:pt x="20394" y="15799"/>
                  <a:pt x="20336" y="15703"/>
                </a:cubicBezTo>
                <a:cubicBezTo>
                  <a:pt x="20309" y="15654"/>
                  <a:pt x="20283" y="15749"/>
                  <a:pt x="20198" y="15734"/>
                </a:cubicBezTo>
                <a:cubicBezTo>
                  <a:pt x="20198" y="15734"/>
                  <a:pt x="20198" y="15687"/>
                  <a:pt x="20198" y="15669"/>
                </a:cubicBezTo>
                <a:cubicBezTo>
                  <a:pt x="20172" y="15654"/>
                  <a:pt x="20007" y="15607"/>
                  <a:pt x="20172" y="15558"/>
                </a:cubicBezTo>
                <a:lnTo>
                  <a:pt x="20394" y="15493"/>
                </a:lnTo>
                <a:cubicBezTo>
                  <a:pt x="20447" y="15446"/>
                  <a:pt x="20336" y="15446"/>
                  <a:pt x="20420" y="15397"/>
                </a:cubicBezTo>
                <a:cubicBezTo>
                  <a:pt x="20447" y="15397"/>
                  <a:pt x="20474" y="15413"/>
                  <a:pt x="20500" y="15397"/>
                </a:cubicBezTo>
                <a:cubicBezTo>
                  <a:pt x="20527" y="15382"/>
                  <a:pt x="20612" y="15333"/>
                  <a:pt x="20612" y="15317"/>
                </a:cubicBezTo>
                <a:cubicBezTo>
                  <a:pt x="20612" y="15333"/>
                  <a:pt x="20500" y="15317"/>
                  <a:pt x="20500" y="15317"/>
                </a:cubicBezTo>
                <a:cubicBezTo>
                  <a:pt x="20527" y="15252"/>
                  <a:pt x="20638" y="15286"/>
                  <a:pt x="20612" y="15221"/>
                </a:cubicBezTo>
                <a:cubicBezTo>
                  <a:pt x="20585" y="15156"/>
                  <a:pt x="20420" y="15206"/>
                  <a:pt x="20420" y="15141"/>
                </a:cubicBezTo>
                <a:cubicBezTo>
                  <a:pt x="20420" y="15125"/>
                  <a:pt x="20696" y="15107"/>
                  <a:pt x="20447" y="15107"/>
                </a:cubicBezTo>
                <a:cubicBezTo>
                  <a:pt x="20252" y="15125"/>
                  <a:pt x="20527" y="15045"/>
                  <a:pt x="20474" y="15045"/>
                </a:cubicBezTo>
                <a:cubicBezTo>
                  <a:pt x="20558" y="15027"/>
                  <a:pt x="20500" y="15076"/>
                  <a:pt x="20612" y="15011"/>
                </a:cubicBezTo>
                <a:cubicBezTo>
                  <a:pt x="20665" y="14996"/>
                  <a:pt x="20585" y="14980"/>
                  <a:pt x="20612" y="14965"/>
                </a:cubicBezTo>
                <a:cubicBezTo>
                  <a:pt x="20612" y="14965"/>
                  <a:pt x="20696" y="14965"/>
                  <a:pt x="20696" y="14949"/>
                </a:cubicBezTo>
                <a:cubicBezTo>
                  <a:pt x="20723" y="14916"/>
                  <a:pt x="20665" y="14885"/>
                  <a:pt x="20749" y="14851"/>
                </a:cubicBezTo>
                <a:cubicBezTo>
                  <a:pt x="20860" y="14786"/>
                  <a:pt x="20972" y="14804"/>
                  <a:pt x="20860" y="14740"/>
                </a:cubicBezTo>
                <a:cubicBezTo>
                  <a:pt x="20749" y="14675"/>
                  <a:pt x="20914" y="14724"/>
                  <a:pt x="20945" y="14675"/>
                </a:cubicBezTo>
                <a:cubicBezTo>
                  <a:pt x="20998" y="14579"/>
                  <a:pt x="20945" y="14644"/>
                  <a:pt x="20749" y="14659"/>
                </a:cubicBezTo>
                <a:cubicBezTo>
                  <a:pt x="20749" y="14724"/>
                  <a:pt x="20638" y="14659"/>
                  <a:pt x="20749" y="14659"/>
                </a:cubicBezTo>
                <a:cubicBezTo>
                  <a:pt x="20834" y="14644"/>
                  <a:pt x="20723" y="14610"/>
                  <a:pt x="20803" y="14579"/>
                </a:cubicBezTo>
                <a:cubicBezTo>
                  <a:pt x="20803" y="14564"/>
                  <a:pt x="20914" y="14579"/>
                  <a:pt x="20945" y="14579"/>
                </a:cubicBezTo>
                <a:cubicBezTo>
                  <a:pt x="21025" y="14564"/>
                  <a:pt x="21163" y="14499"/>
                  <a:pt x="21189" y="14465"/>
                </a:cubicBezTo>
                <a:cubicBezTo>
                  <a:pt x="21163" y="14483"/>
                  <a:pt x="21109" y="14450"/>
                  <a:pt x="21109" y="14434"/>
                </a:cubicBezTo>
                <a:cubicBezTo>
                  <a:pt x="21136" y="14369"/>
                  <a:pt x="21216" y="14403"/>
                  <a:pt x="21136" y="14323"/>
                </a:cubicBezTo>
                <a:cubicBezTo>
                  <a:pt x="21025" y="14227"/>
                  <a:pt x="21412" y="14289"/>
                  <a:pt x="21274" y="14162"/>
                </a:cubicBezTo>
                <a:cubicBezTo>
                  <a:pt x="21163" y="14082"/>
                  <a:pt x="21354" y="14144"/>
                  <a:pt x="21354" y="14067"/>
                </a:cubicBezTo>
                <a:cubicBezTo>
                  <a:pt x="21354" y="14067"/>
                  <a:pt x="21274" y="14067"/>
                  <a:pt x="21216" y="14048"/>
                </a:cubicBezTo>
                <a:cubicBezTo>
                  <a:pt x="21247" y="14048"/>
                  <a:pt x="21247" y="13986"/>
                  <a:pt x="21247" y="13986"/>
                </a:cubicBezTo>
                <a:cubicBezTo>
                  <a:pt x="21274" y="13968"/>
                  <a:pt x="21385" y="14017"/>
                  <a:pt x="21465" y="13968"/>
                </a:cubicBezTo>
                <a:cubicBezTo>
                  <a:pt x="21496" y="13937"/>
                  <a:pt x="21385" y="13937"/>
                  <a:pt x="21412" y="13906"/>
                </a:cubicBezTo>
                <a:cubicBezTo>
                  <a:pt x="21412" y="13888"/>
                  <a:pt x="21576" y="13906"/>
                  <a:pt x="21549" y="13841"/>
                </a:cubicBezTo>
                <a:close/>
                <a:moveTo>
                  <a:pt x="17416" y="6012"/>
                </a:moveTo>
                <a:cubicBezTo>
                  <a:pt x="17416" y="6043"/>
                  <a:pt x="17278" y="6012"/>
                  <a:pt x="17278" y="5978"/>
                </a:cubicBezTo>
                <a:cubicBezTo>
                  <a:pt x="17278" y="5947"/>
                  <a:pt x="17416" y="6012"/>
                  <a:pt x="17416" y="6012"/>
                </a:cubicBezTo>
                <a:close/>
                <a:moveTo>
                  <a:pt x="17252" y="5914"/>
                </a:moveTo>
                <a:cubicBezTo>
                  <a:pt x="17252" y="5963"/>
                  <a:pt x="17140" y="5947"/>
                  <a:pt x="17140" y="5898"/>
                </a:cubicBezTo>
                <a:cubicBezTo>
                  <a:pt x="17140" y="5852"/>
                  <a:pt x="17252" y="5932"/>
                  <a:pt x="17252" y="5914"/>
                </a:cubicBezTo>
                <a:close/>
                <a:moveTo>
                  <a:pt x="10914" y="2688"/>
                </a:moveTo>
                <a:cubicBezTo>
                  <a:pt x="10914" y="2672"/>
                  <a:pt x="10940" y="2672"/>
                  <a:pt x="10940" y="2672"/>
                </a:cubicBezTo>
                <a:cubicBezTo>
                  <a:pt x="10994" y="2577"/>
                  <a:pt x="11136" y="2657"/>
                  <a:pt x="10940" y="2672"/>
                </a:cubicBezTo>
                <a:cubicBezTo>
                  <a:pt x="10940" y="2672"/>
                  <a:pt x="10940" y="2688"/>
                  <a:pt x="10914" y="2688"/>
                </a:cubicBezTo>
                <a:close/>
                <a:moveTo>
                  <a:pt x="607" y="6734"/>
                </a:moveTo>
                <a:cubicBezTo>
                  <a:pt x="607" y="6716"/>
                  <a:pt x="665" y="6716"/>
                  <a:pt x="665" y="6734"/>
                </a:cubicBezTo>
                <a:cubicBezTo>
                  <a:pt x="665" y="6750"/>
                  <a:pt x="607" y="6734"/>
                  <a:pt x="607" y="6734"/>
                </a:cubicBezTo>
                <a:close/>
                <a:moveTo>
                  <a:pt x="1465" y="4599"/>
                </a:moveTo>
                <a:cubicBezTo>
                  <a:pt x="1434" y="4583"/>
                  <a:pt x="1518" y="4567"/>
                  <a:pt x="1545" y="4583"/>
                </a:cubicBezTo>
                <a:lnTo>
                  <a:pt x="1465" y="4599"/>
                </a:lnTo>
                <a:close/>
                <a:moveTo>
                  <a:pt x="1820" y="3074"/>
                </a:moveTo>
                <a:cubicBezTo>
                  <a:pt x="1820" y="3043"/>
                  <a:pt x="1847" y="3074"/>
                  <a:pt x="1847" y="3089"/>
                </a:cubicBezTo>
                <a:cubicBezTo>
                  <a:pt x="1820" y="3123"/>
                  <a:pt x="1794" y="3089"/>
                  <a:pt x="1820" y="3074"/>
                </a:cubicBezTo>
                <a:close/>
                <a:moveTo>
                  <a:pt x="1794" y="3765"/>
                </a:moveTo>
                <a:cubicBezTo>
                  <a:pt x="1767" y="3765"/>
                  <a:pt x="1820" y="3747"/>
                  <a:pt x="1847" y="3747"/>
                </a:cubicBezTo>
                <a:cubicBezTo>
                  <a:pt x="1847" y="3765"/>
                  <a:pt x="1794" y="3765"/>
                  <a:pt x="1794" y="3765"/>
                </a:cubicBezTo>
                <a:close/>
                <a:moveTo>
                  <a:pt x="1820" y="3444"/>
                </a:moveTo>
                <a:cubicBezTo>
                  <a:pt x="1767" y="3444"/>
                  <a:pt x="1767" y="3395"/>
                  <a:pt x="1794" y="3364"/>
                </a:cubicBezTo>
                <a:cubicBezTo>
                  <a:pt x="1820" y="3314"/>
                  <a:pt x="1878" y="3444"/>
                  <a:pt x="1820" y="3444"/>
                </a:cubicBezTo>
                <a:close/>
                <a:moveTo>
                  <a:pt x="4936" y="21160"/>
                </a:moveTo>
                <a:cubicBezTo>
                  <a:pt x="4878" y="21191"/>
                  <a:pt x="4825" y="21127"/>
                  <a:pt x="4825" y="21127"/>
                </a:cubicBezTo>
                <a:cubicBezTo>
                  <a:pt x="4825" y="21096"/>
                  <a:pt x="4963" y="21142"/>
                  <a:pt x="4936" y="21160"/>
                </a:cubicBezTo>
                <a:close/>
                <a:moveTo>
                  <a:pt x="5265" y="21000"/>
                </a:moveTo>
                <a:cubicBezTo>
                  <a:pt x="5265" y="21000"/>
                  <a:pt x="5292" y="20966"/>
                  <a:pt x="5318" y="20982"/>
                </a:cubicBezTo>
                <a:cubicBezTo>
                  <a:pt x="5376" y="21015"/>
                  <a:pt x="5016" y="21062"/>
                  <a:pt x="5265" y="21000"/>
                </a:cubicBezTo>
                <a:close/>
                <a:moveTo>
                  <a:pt x="5514" y="20324"/>
                </a:moveTo>
                <a:cubicBezTo>
                  <a:pt x="5514" y="20324"/>
                  <a:pt x="5403" y="20309"/>
                  <a:pt x="5514" y="20324"/>
                </a:cubicBezTo>
                <a:close/>
                <a:moveTo>
                  <a:pt x="5567" y="19698"/>
                </a:moveTo>
                <a:cubicBezTo>
                  <a:pt x="5540" y="19716"/>
                  <a:pt x="5652" y="19667"/>
                  <a:pt x="5705" y="19682"/>
                </a:cubicBezTo>
                <a:cubicBezTo>
                  <a:pt x="5736" y="19716"/>
                  <a:pt x="5487" y="19731"/>
                  <a:pt x="5567" y="19698"/>
                </a:cubicBezTo>
                <a:close/>
                <a:moveTo>
                  <a:pt x="5954" y="19667"/>
                </a:moveTo>
                <a:cubicBezTo>
                  <a:pt x="5927" y="19651"/>
                  <a:pt x="6007" y="19635"/>
                  <a:pt x="6038" y="19651"/>
                </a:cubicBezTo>
                <a:lnTo>
                  <a:pt x="5954" y="19667"/>
                </a:lnTo>
                <a:close/>
                <a:moveTo>
                  <a:pt x="11905" y="10566"/>
                </a:moveTo>
                <a:cubicBezTo>
                  <a:pt x="11905" y="10582"/>
                  <a:pt x="11878" y="10582"/>
                  <a:pt x="11852" y="10582"/>
                </a:cubicBezTo>
                <a:cubicBezTo>
                  <a:pt x="11852" y="10600"/>
                  <a:pt x="11820" y="10600"/>
                  <a:pt x="11794" y="10600"/>
                </a:cubicBezTo>
                <a:cubicBezTo>
                  <a:pt x="11794" y="10615"/>
                  <a:pt x="11767" y="10615"/>
                  <a:pt x="11740" y="10615"/>
                </a:cubicBezTo>
                <a:cubicBezTo>
                  <a:pt x="11740" y="10631"/>
                  <a:pt x="11714" y="10631"/>
                  <a:pt x="11687" y="10631"/>
                </a:cubicBezTo>
                <a:cubicBezTo>
                  <a:pt x="11687" y="10678"/>
                  <a:pt x="11576" y="10615"/>
                  <a:pt x="11687" y="10631"/>
                </a:cubicBezTo>
                <a:cubicBezTo>
                  <a:pt x="11687" y="10631"/>
                  <a:pt x="11714" y="10615"/>
                  <a:pt x="11740" y="10615"/>
                </a:cubicBezTo>
                <a:cubicBezTo>
                  <a:pt x="11740" y="10615"/>
                  <a:pt x="11767" y="10600"/>
                  <a:pt x="11794" y="10600"/>
                </a:cubicBezTo>
                <a:cubicBezTo>
                  <a:pt x="11794" y="10600"/>
                  <a:pt x="11820" y="10582"/>
                  <a:pt x="11852" y="10582"/>
                </a:cubicBezTo>
                <a:cubicBezTo>
                  <a:pt x="11852" y="10582"/>
                  <a:pt x="11878" y="10566"/>
                  <a:pt x="11905" y="10566"/>
                </a:cubicBezTo>
                <a:close/>
                <a:moveTo>
                  <a:pt x="12016" y="10535"/>
                </a:moveTo>
                <a:cubicBezTo>
                  <a:pt x="12016" y="10535"/>
                  <a:pt x="11905" y="10520"/>
                  <a:pt x="12016" y="10535"/>
                </a:cubicBezTo>
                <a:close/>
                <a:moveTo>
                  <a:pt x="12789" y="10230"/>
                </a:moveTo>
                <a:cubicBezTo>
                  <a:pt x="11603" y="10662"/>
                  <a:pt x="10140" y="11017"/>
                  <a:pt x="8736" y="11338"/>
                </a:cubicBezTo>
                <a:cubicBezTo>
                  <a:pt x="8572" y="11369"/>
                  <a:pt x="8185" y="11498"/>
                  <a:pt x="8105" y="11465"/>
                </a:cubicBezTo>
                <a:cubicBezTo>
                  <a:pt x="8132" y="11483"/>
                  <a:pt x="8158" y="11384"/>
                  <a:pt x="8132" y="11402"/>
                </a:cubicBezTo>
                <a:cubicBezTo>
                  <a:pt x="8212" y="11369"/>
                  <a:pt x="8269" y="11384"/>
                  <a:pt x="8296" y="11369"/>
                </a:cubicBezTo>
                <a:cubicBezTo>
                  <a:pt x="8434" y="11338"/>
                  <a:pt x="8572" y="11320"/>
                  <a:pt x="8625" y="11304"/>
                </a:cubicBezTo>
                <a:cubicBezTo>
                  <a:pt x="10114" y="10983"/>
                  <a:pt x="11465" y="10600"/>
                  <a:pt x="12789" y="10230"/>
                </a:cubicBezTo>
                <a:close/>
                <a:moveTo>
                  <a:pt x="10527" y="13922"/>
                </a:moveTo>
                <a:cubicBezTo>
                  <a:pt x="10554" y="13922"/>
                  <a:pt x="10474" y="13968"/>
                  <a:pt x="10416" y="13937"/>
                </a:cubicBezTo>
                <a:cubicBezTo>
                  <a:pt x="10416" y="13937"/>
                  <a:pt x="10527" y="13906"/>
                  <a:pt x="10527" y="13922"/>
                </a:cubicBezTo>
                <a:close/>
                <a:moveTo>
                  <a:pt x="10252" y="13906"/>
                </a:moveTo>
                <a:cubicBezTo>
                  <a:pt x="10252" y="13906"/>
                  <a:pt x="10140" y="13857"/>
                  <a:pt x="10252" y="13906"/>
                </a:cubicBezTo>
                <a:close/>
                <a:moveTo>
                  <a:pt x="9976" y="13888"/>
                </a:moveTo>
                <a:cubicBezTo>
                  <a:pt x="9949" y="13872"/>
                  <a:pt x="10060" y="13857"/>
                  <a:pt x="10087" y="13872"/>
                </a:cubicBezTo>
                <a:cubicBezTo>
                  <a:pt x="10087" y="13872"/>
                  <a:pt x="9976" y="13906"/>
                  <a:pt x="9976" y="13888"/>
                </a:cubicBezTo>
                <a:close/>
                <a:moveTo>
                  <a:pt x="9838" y="13872"/>
                </a:moveTo>
                <a:cubicBezTo>
                  <a:pt x="9812" y="13857"/>
                  <a:pt x="9892" y="13841"/>
                  <a:pt x="9923" y="13857"/>
                </a:cubicBezTo>
                <a:lnTo>
                  <a:pt x="9838" y="13872"/>
                </a:lnTo>
                <a:close/>
                <a:moveTo>
                  <a:pt x="9340" y="14483"/>
                </a:moveTo>
                <a:cubicBezTo>
                  <a:pt x="9069" y="14465"/>
                  <a:pt x="8789" y="14434"/>
                  <a:pt x="8487" y="14403"/>
                </a:cubicBezTo>
                <a:cubicBezTo>
                  <a:pt x="8158" y="14354"/>
                  <a:pt x="7856" y="14323"/>
                  <a:pt x="7692" y="14307"/>
                </a:cubicBezTo>
                <a:cubicBezTo>
                  <a:pt x="7718" y="14307"/>
                  <a:pt x="7220" y="14209"/>
                  <a:pt x="7247" y="14227"/>
                </a:cubicBezTo>
                <a:cubicBezTo>
                  <a:pt x="7220" y="14193"/>
                  <a:pt x="7416" y="14193"/>
                  <a:pt x="7469" y="14209"/>
                </a:cubicBezTo>
                <a:cubicBezTo>
                  <a:pt x="8047" y="14274"/>
                  <a:pt x="8820" y="14434"/>
                  <a:pt x="9340" y="14483"/>
                </a:cubicBezTo>
                <a:close/>
                <a:moveTo>
                  <a:pt x="9509" y="14851"/>
                </a:moveTo>
                <a:lnTo>
                  <a:pt x="9425" y="14869"/>
                </a:lnTo>
                <a:cubicBezTo>
                  <a:pt x="9398" y="14851"/>
                  <a:pt x="9483" y="14835"/>
                  <a:pt x="9509" y="14851"/>
                </a:cubicBezTo>
                <a:close/>
                <a:moveTo>
                  <a:pt x="8020" y="14690"/>
                </a:moveTo>
                <a:cubicBezTo>
                  <a:pt x="8020" y="14675"/>
                  <a:pt x="8105" y="14659"/>
                  <a:pt x="8132" y="14675"/>
                </a:cubicBezTo>
                <a:cubicBezTo>
                  <a:pt x="8158" y="14675"/>
                  <a:pt x="8047" y="14690"/>
                  <a:pt x="8020" y="14690"/>
                </a:cubicBezTo>
                <a:close/>
                <a:moveTo>
                  <a:pt x="7936" y="14675"/>
                </a:moveTo>
                <a:cubicBezTo>
                  <a:pt x="7936" y="14659"/>
                  <a:pt x="7994" y="14644"/>
                  <a:pt x="7994" y="14659"/>
                </a:cubicBezTo>
                <a:cubicBezTo>
                  <a:pt x="8020" y="14659"/>
                  <a:pt x="7936" y="14675"/>
                  <a:pt x="7936" y="14675"/>
                </a:cubicBezTo>
                <a:close/>
                <a:moveTo>
                  <a:pt x="7936" y="14820"/>
                </a:moveTo>
                <a:cubicBezTo>
                  <a:pt x="7936" y="14804"/>
                  <a:pt x="7994" y="14786"/>
                  <a:pt x="7994" y="14804"/>
                </a:cubicBezTo>
                <a:cubicBezTo>
                  <a:pt x="8020" y="14804"/>
                  <a:pt x="7936" y="14820"/>
                  <a:pt x="7936" y="14820"/>
                </a:cubicBezTo>
                <a:close/>
                <a:moveTo>
                  <a:pt x="5900" y="14514"/>
                </a:moveTo>
                <a:cubicBezTo>
                  <a:pt x="5869" y="14483"/>
                  <a:pt x="5980" y="14514"/>
                  <a:pt x="5980" y="14514"/>
                </a:cubicBezTo>
                <a:cubicBezTo>
                  <a:pt x="6203" y="14530"/>
                  <a:pt x="6616" y="14595"/>
                  <a:pt x="6754" y="14644"/>
                </a:cubicBezTo>
                <a:cubicBezTo>
                  <a:pt x="6865" y="14644"/>
                  <a:pt x="6945" y="14644"/>
                  <a:pt x="6972" y="14675"/>
                </a:cubicBezTo>
                <a:cubicBezTo>
                  <a:pt x="7029" y="14675"/>
                  <a:pt x="7083" y="14659"/>
                  <a:pt x="7083" y="14690"/>
                </a:cubicBezTo>
                <a:cubicBezTo>
                  <a:pt x="7358" y="14706"/>
                  <a:pt x="7580" y="14740"/>
                  <a:pt x="7772" y="14786"/>
                </a:cubicBezTo>
                <a:cubicBezTo>
                  <a:pt x="7967" y="14755"/>
                  <a:pt x="7829" y="14835"/>
                  <a:pt x="7772" y="14786"/>
                </a:cubicBezTo>
                <a:cubicBezTo>
                  <a:pt x="7523" y="14755"/>
                  <a:pt x="7305" y="14724"/>
                  <a:pt x="7083" y="14690"/>
                </a:cubicBezTo>
                <a:cubicBezTo>
                  <a:pt x="7056" y="14675"/>
                  <a:pt x="7003" y="14690"/>
                  <a:pt x="6972" y="14675"/>
                </a:cubicBezTo>
                <a:cubicBezTo>
                  <a:pt x="6892" y="14675"/>
                  <a:pt x="6807" y="14659"/>
                  <a:pt x="6754" y="14644"/>
                </a:cubicBezTo>
                <a:cubicBezTo>
                  <a:pt x="6505" y="14628"/>
                  <a:pt x="6340" y="14579"/>
                  <a:pt x="6118" y="14548"/>
                </a:cubicBezTo>
                <a:cubicBezTo>
                  <a:pt x="6145" y="14548"/>
                  <a:pt x="5900" y="14514"/>
                  <a:pt x="5900" y="14514"/>
                </a:cubicBezTo>
                <a:close/>
                <a:moveTo>
                  <a:pt x="7416" y="14595"/>
                </a:moveTo>
                <a:cubicBezTo>
                  <a:pt x="7416" y="14595"/>
                  <a:pt x="7469" y="14644"/>
                  <a:pt x="7416" y="14595"/>
                </a:cubicBezTo>
                <a:close/>
                <a:moveTo>
                  <a:pt x="7634" y="14610"/>
                </a:moveTo>
                <a:cubicBezTo>
                  <a:pt x="7660" y="14610"/>
                  <a:pt x="7580" y="14628"/>
                  <a:pt x="7554" y="14628"/>
                </a:cubicBezTo>
                <a:cubicBezTo>
                  <a:pt x="7554" y="14610"/>
                  <a:pt x="7634" y="14595"/>
                  <a:pt x="7634" y="14610"/>
                </a:cubicBezTo>
                <a:close/>
                <a:moveTo>
                  <a:pt x="7745" y="14628"/>
                </a:moveTo>
                <a:cubicBezTo>
                  <a:pt x="7772" y="14628"/>
                  <a:pt x="7692" y="14644"/>
                  <a:pt x="7660" y="14644"/>
                </a:cubicBezTo>
                <a:cubicBezTo>
                  <a:pt x="7660" y="14628"/>
                  <a:pt x="7745" y="14610"/>
                  <a:pt x="7745" y="14628"/>
                </a:cubicBezTo>
                <a:close/>
                <a:moveTo>
                  <a:pt x="7829" y="14644"/>
                </a:moveTo>
                <a:cubicBezTo>
                  <a:pt x="7856" y="14644"/>
                  <a:pt x="7772" y="14659"/>
                  <a:pt x="7772" y="14659"/>
                </a:cubicBezTo>
                <a:cubicBezTo>
                  <a:pt x="7772" y="14644"/>
                  <a:pt x="7829" y="14628"/>
                  <a:pt x="7829" y="14644"/>
                </a:cubicBezTo>
                <a:close/>
                <a:moveTo>
                  <a:pt x="9038" y="13888"/>
                </a:moveTo>
                <a:lnTo>
                  <a:pt x="8958" y="13906"/>
                </a:lnTo>
                <a:cubicBezTo>
                  <a:pt x="8932" y="13888"/>
                  <a:pt x="9012" y="13872"/>
                  <a:pt x="9038" y="13888"/>
                </a:cubicBezTo>
                <a:close/>
                <a:moveTo>
                  <a:pt x="9069" y="13922"/>
                </a:moveTo>
                <a:cubicBezTo>
                  <a:pt x="9038" y="13872"/>
                  <a:pt x="9563" y="14002"/>
                  <a:pt x="9176" y="13937"/>
                </a:cubicBezTo>
                <a:cubicBezTo>
                  <a:pt x="9176" y="13937"/>
                  <a:pt x="9069" y="13906"/>
                  <a:pt x="9069" y="13922"/>
                </a:cubicBezTo>
                <a:close/>
                <a:moveTo>
                  <a:pt x="12980" y="10199"/>
                </a:moveTo>
                <a:cubicBezTo>
                  <a:pt x="12954" y="10180"/>
                  <a:pt x="13034" y="10165"/>
                  <a:pt x="13034" y="10180"/>
                </a:cubicBezTo>
                <a:lnTo>
                  <a:pt x="12980" y="10199"/>
                </a:lnTo>
                <a:close/>
                <a:moveTo>
                  <a:pt x="13283" y="10100"/>
                </a:moveTo>
                <a:cubicBezTo>
                  <a:pt x="13283" y="10100"/>
                  <a:pt x="13256" y="10085"/>
                  <a:pt x="13283" y="10100"/>
                </a:cubicBezTo>
                <a:close/>
                <a:moveTo>
                  <a:pt x="16394" y="6621"/>
                </a:moveTo>
                <a:cubicBezTo>
                  <a:pt x="16394" y="6589"/>
                  <a:pt x="16812" y="6750"/>
                  <a:pt x="16812" y="6781"/>
                </a:cubicBezTo>
                <a:cubicBezTo>
                  <a:pt x="16812" y="6830"/>
                  <a:pt x="16394" y="6654"/>
                  <a:pt x="16394" y="6621"/>
                </a:cubicBezTo>
                <a:close/>
                <a:moveTo>
                  <a:pt x="16589" y="6861"/>
                </a:moveTo>
                <a:cubicBezTo>
                  <a:pt x="16589" y="6861"/>
                  <a:pt x="16563" y="6830"/>
                  <a:pt x="16589" y="6861"/>
                </a:cubicBezTo>
                <a:close/>
                <a:moveTo>
                  <a:pt x="16505" y="6494"/>
                </a:moveTo>
                <a:cubicBezTo>
                  <a:pt x="16340" y="6460"/>
                  <a:pt x="16260" y="6445"/>
                  <a:pt x="16229" y="6413"/>
                </a:cubicBezTo>
                <a:cubicBezTo>
                  <a:pt x="16229" y="6395"/>
                  <a:pt x="16563" y="6476"/>
                  <a:pt x="16505" y="6494"/>
                </a:cubicBezTo>
                <a:close/>
                <a:moveTo>
                  <a:pt x="16892" y="6395"/>
                </a:moveTo>
                <a:cubicBezTo>
                  <a:pt x="16780" y="6364"/>
                  <a:pt x="16643" y="6349"/>
                  <a:pt x="16589" y="6315"/>
                </a:cubicBezTo>
                <a:cubicBezTo>
                  <a:pt x="16176" y="6123"/>
                  <a:pt x="16865" y="6331"/>
                  <a:pt x="16892" y="6395"/>
                </a:cubicBezTo>
                <a:close/>
                <a:moveTo>
                  <a:pt x="16976" y="5657"/>
                </a:moveTo>
                <a:cubicBezTo>
                  <a:pt x="16976" y="5657"/>
                  <a:pt x="17029" y="5756"/>
                  <a:pt x="16976" y="5657"/>
                </a:cubicBezTo>
                <a:close/>
                <a:moveTo>
                  <a:pt x="10336" y="4006"/>
                </a:moveTo>
                <a:cubicBezTo>
                  <a:pt x="10363" y="3990"/>
                  <a:pt x="10940" y="4052"/>
                  <a:pt x="11105" y="4068"/>
                </a:cubicBezTo>
                <a:cubicBezTo>
                  <a:pt x="11905" y="4133"/>
                  <a:pt x="12816" y="4213"/>
                  <a:pt x="13505" y="4309"/>
                </a:cubicBezTo>
                <a:cubicBezTo>
                  <a:pt x="14358" y="4389"/>
                  <a:pt x="15212" y="4534"/>
                  <a:pt x="15927" y="4710"/>
                </a:cubicBezTo>
                <a:cubicBezTo>
                  <a:pt x="15980" y="4728"/>
                  <a:pt x="16674" y="4873"/>
                  <a:pt x="16674" y="4904"/>
                </a:cubicBezTo>
                <a:cubicBezTo>
                  <a:pt x="16674" y="4935"/>
                  <a:pt x="16536" y="4889"/>
                  <a:pt x="16505" y="4889"/>
                </a:cubicBezTo>
                <a:cubicBezTo>
                  <a:pt x="15598" y="4679"/>
                  <a:pt x="14469" y="4438"/>
                  <a:pt x="13505" y="4309"/>
                </a:cubicBezTo>
                <a:cubicBezTo>
                  <a:pt x="12923" y="4293"/>
                  <a:pt x="12509" y="4213"/>
                  <a:pt x="11794" y="4166"/>
                </a:cubicBezTo>
                <a:cubicBezTo>
                  <a:pt x="11545" y="4151"/>
                  <a:pt x="11216" y="4133"/>
                  <a:pt x="10994" y="4117"/>
                </a:cubicBezTo>
                <a:cubicBezTo>
                  <a:pt x="10967" y="4117"/>
                  <a:pt x="10225" y="4052"/>
                  <a:pt x="10336" y="4006"/>
                </a:cubicBezTo>
                <a:close/>
                <a:moveTo>
                  <a:pt x="9949" y="2015"/>
                </a:moveTo>
                <a:cubicBezTo>
                  <a:pt x="9949" y="2015"/>
                  <a:pt x="9976" y="1999"/>
                  <a:pt x="9949" y="2015"/>
                </a:cubicBezTo>
                <a:close/>
                <a:moveTo>
                  <a:pt x="9372" y="4583"/>
                </a:moveTo>
                <a:cubicBezTo>
                  <a:pt x="11714" y="4710"/>
                  <a:pt x="14083" y="4839"/>
                  <a:pt x="15763" y="5321"/>
                </a:cubicBezTo>
                <a:cubicBezTo>
                  <a:pt x="15874" y="5305"/>
                  <a:pt x="15763" y="5370"/>
                  <a:pt x="15763" y="5321"/>
                </a:cubicBezTo>
                <a:cubicBezTo>
                  <a:pt x="15572" y="5272"/>
                  <a:pt x="15323" y="5225"/>
                  <a:pt x="15047" y="5176"/>
                </a:cubicBezTo>
                <a:cubicBezTo>
                  <a:pt x="14883" y="5129"/>
                  <a:pt x="14469" y="5049"/>
                  <a:pt x="14332" y="5049"/>
                </a:cubicBezTo>
                <a:cubicBezTo>
                  <a:pt x="14194" y="5049"/>
                  <a:pt x="14358" y="5080"/>
                  <a:pt x="14300" y="5080"/>
                </a:cubicBezTo>
                <a:cubicBezTo>
                  <a:pt x="13918" y="5049"/>
                  <a:pt x="13505" y="4951"/>
                  <a:pt x="13060" y="4904"/>
                </a:cubicBezTo>
                <a:cubicBezTo>
                  <a:pt x="11958" y="4775"/>
                  <a:pt x="10887" y="4694"/>
                  <a:pt x="9700" y="4630"/>
                </a:cubicBezTo>
                <a:cubicBezTo>
                  <a:pt x="9563" y="4614"/>
                  <a:pt x="9012" y="4614"/>
                  <a:pt x="8985" y="4583"/>
                </a:cubicBezTo>
                <a:cubicBezTo>
                  <a:pt x="8958" y="4552"/>
                  <a:pt x="9287" y="4583"/>
                  <a:pt x="9372" y="4583"/>
                </a:cubicBezTo>
                <a:close/>
                <a:moveTo>
                  <a:pt x="9149" y="4648"/>
                </a:moveTo>
                <a:cubicBezTo>
                  <a:pt x="11274" y="4728"/>
                  <a:pt x="13118" y="4935"/>
                  <a:pt x="14798" y="5241"/>
                </a:cubicBezTo>
                <a:cubicBezTo>
                  <a:pt x="15572" y="5370"/>
                  <a:pt x="16478" y="5546"/>
                  <a:pt x="16918" y="5818"/>
                </a:cubicBezTo>
                <a:cubicBezTo>
                  <a:pt x="17029" y="5802"/>
                  <a:pt x="16918" y="5867"/>
                  <a:pt x="16918" y="5818"/>
                </a:cubicBezTo>
                <a:cubicBezTo>
                  <a:pt x="16589" y="5756"/>
                  <a:pt x="16394" y="5626"/>
                  <a:pt x="16092" y="5546"/>
                </a:cubicBezTo>
                <a:cubicBezTo>
                  <a:pt x="16092" y="5562"/>
                  <a:pt x="16123" y="5577"/>
                  <a:pt x="16123" y="5577"/>
                </a:cubicBezTo>
                <a:cubicBezTo>
                  <a:pt x="16229" y="5577"/>
                  <a:pt x="16123" y="5626"/>
                  <a:pt x="16123" y="5577"/>
                </a:cubicBezTo>
                <a:cubicBezTo>
                  <a:pt x="15403" y="5386"/>
                  <a:pt x="14798" y="5256"/>
                  <a:pt x="13918" y="5176"/>
                </a:cubicBezTo>
                <a:cubicBezTo>
                  <a:pt x="13198" y="5096"/>
                  <a:pt x="12540" y="4984"/>
                  <a:pt x="11820" y="4935"/>
                </a:cubicBezTo>
                <a:cubicBezTo>
                  <a:pt x="11105" y="4873"/>
                  <a:pt x="10363" y="4808"/>
                  <a:pt x="9589" y="4775"/>
                </a:cubicBezTo>
                <a:cubicBezTo>
                  <a:pt x="9398" y="4759"/>
                  <a:pt x="8736" y="4775"/>
                  <a:pt x="8709" y="4710"/>
                </a:cubicBezTo>
                <a:cubicBezTo>
                  <a:pt x="8656" y="4599"/>
                  <a:pt x="9069" y="4648"/>
                  <a:pt x="9149" y="4648"/>
                </a:cubicBezTo>
                <a:close/>
                <a:moveTo>
                  <a:pt x="15980" y="6494"/>
                </a:moveTo>
                <a:lnTo>
                  <a:pt x="16038" y="6476"/>
                </a:lnTo>
                <a:cubicBezTo>
                  <a:pt x="16065" y="6494"/>
                  <a:pt x="15980" y="6494"/>
                  <a:pt x="15980" y="6494"/>
                </a:cubicBezTo>
                <a:close/>
                <a:moveTo>
                  <a:pt x="15900" y="6074"/>
                </a:moveTo>
                <a:cubicBezTo>
                  <a:pt x="15900" y="6074"/>
                  <a:pt x="15927" y="6092"/>
                  <a:pt x="15900" y="6074"/>
                </a:cubicBezTo>
                <a:close/>
                <a:moveTo>
                  <a:pt x="8656" y="4839"/>
                </a:moveTo>
                <a:lnTo>
                  <a:pt x="8572" y="4855"/>
                </a:lnTo>
                <a:cubicBezTo>
                  <a:pt x="8545" y="4839"/>
                  <a:pt x="8625" y="4824"/>
                  <a:pt x="8656" y="4839"/>
                </a:cubicBezTo>
                <a:close/>
                <a:moveTo>
                  <a:pt x="8518" y="4855"/>
                </a:moveTo>
                <a:cubicBezTo>
                  <a:pt x="8518" y="4855"/>
                  <a:pt x="8545" y="4855"/>
                  <a:pt x="8518" y="4855"/>
                </a:cubicBezTo>
                <a:close/>
                <a:moveTo>
                  <a:pt x="7523" y="5145"/>
                </a:moveTo>
                <a:cubicBezTo>
                  <a:pt x="7634" y="5080"/>
                  <a:pt x="8158" y="5145"/>
                  <a:pt x="8323" y="5160"/>
                </a:cubicBezTo>
                <a:cubicBezTo>
                  <a:pt x="10585" y="5272"/>
                  <a:pt x="12843" y="5432"/>
                  <a:pt x="14634" y="5771"/>
                </a:cubicBezTo>
                <a:cubicBezTo>
                  <a:pt x="14963" y="5818"/>
                  <a:pt x="15238" y="5867"/>
                  <a:pt x="15514" y="5932"/>
                </a:cubicBezTo>
                <a:cubicBezTo>
                  <a:pt x="15598" y="5947"/>
                  <a:pt x="15900" y="6059"/>
                  <a:pt x="15652" y="5994"/>
                </a:cubicBezTo>
                <a:cubicBezTo>
                  <a:pt x="15349" y="5932"/>
                  <a:pt x="14883" y="5852"/>
                  <a:pt x="14634" y="5771"/>
                </a:cubicBezTo>
                <a:cubicBezTo>
                  <a:pt x="14247" y="5722"/>
                  <a:pt x="14025" y="5691"/>
                  <a:pt x="13723" y="5642"/>
                </a:cubicBezTo>
                <a:cubicBezTo>
                  <a:pt x="12789" y="5546"/>
                  <a:pt x="11905" y="5450"/>
                  <a:pt x="10887" y="5386"/>
                </a:cubicBezTo>
                <a:cubicBezTo>
                  <a:pt x="9892" y="5305"/>
                  <a:pt x="8932" y="5256"/>
                  <a:pt x="7909" y="5210"/>
                </a:cubicBezTo>
                <a:cubicBezTo>
                  <a:pt x="7634" y="5191"/>
                  <a:pt x="7416" y="5210"/>
                  <a:pt x="7523" y="5145"/>
                </a:cubicBezTo>
                <a:close/>
                <a:moveTo>
                  <a:pt x="14714" y="6173"/>
                </a:moveTo>
                <a:cubicBezTo>
                  <a:pt x="14274" y="6123"/>
                  <a:pt x="13669" y="5963"/>
                  <a:pt x="13309" y="5947"/>
                </a:cubicBezTo>
                <a:cubicBezTo>
                  <a:pt x="13283" y="5994"/>
                  <a:pt x="13172" y="5932"/>
                  <a:pt x="13309" y="5947"/>
                </a:cubicBezTo>
                <a:cubicBezTo>
                  <a:pt x="13309" y="5932"/>
                  <a:pt x="13229" y="5932"/>
                  <a:pt x="13198" y="5932"/>
                </a:cubicBezTo>
                <a:cubicBezTo>
                  <a:pt x="13229" y="5963"/>
                  <a:pt x="13060" y="5963"/>
                  <a:pt x="13092" y="5932"/>
                </a:cubicBezTo>
                <a:cubicBezTo>
                  <a:pt x="11354" y="5722"/>
                  <a:pt x="9727" y="5626"/>
                  <a:pt x="7856" y="5531"/>
                </a:cubicBezTo>
                <a:cubicBezTo>
                  <a:pt x="7580" y="5531"/>
                  <a:pt x="7029" y="5512"/>
                  <a:pt x="6754" y="5481"/>
                </a:cubicBezTo>
                <a:cubicBezTo>
                  <a:pt x="6367" y="5450"/>
                  <a:pt x="6972" y="5466"/>
                  <a:pt x="7109" y="5481"/>
                </a:cubicBezTo>
                <a:cubicBezTo>
                  <a:pt x="9812" y="5577"/>
                  <a:pt x="12265" y="5707"/>
                  <a:pt x="14438" y="6092"/>
                </a:cubicBezTo>
                <a:cubicBezTo>
                  <a:pt x="14496" y="6108"/>
                  <a:pt x="14883" y="6173"/>
                  <a:pt x="14883" y="6173"/>
                </a:cubicBezTo>
                <a:cubicBezTo>
                  <a:pt x="14909" y="6253"/>
                  <a:pt x="13612" y="6043"/>
                  <a:pt x="14714" y="6173"/>
                </a:cubicBezTo>
                <a:close/>
                <a:moveTo>
                  <a:pt x="14332" y="6253"/>
                </a:moveTo>
                <a:cubicBezTo>
                  <a:pt x="14300" y="6253"/>
                  <a:pt x="14358" y="6235"/>
                  <a:pt x="14385" y="6235"/>
                </a:cubicBezTo>
                <a:cubicBezTo>
                  <a:pt x="14385" y="6253"/>
                  <a:pt x="14332" y="6253"/>
                  <a:pt x="14332" y="6253"/>
                </a:cubicBezTo>
                <a:close/>
                <a:moveTo>
                  <a:pt x="9483" y="5531"/>
                </a:moveTo>
                <a:cubicBezTo>
                  <a:pt x="9509" y="5546"/>
                  <a:pt x="9674" y="5497"/>
                  <a:pt x="9727" y="5512"/>
                </a:cubicBezTo>
                <a:cubicBezTo>
                  <a:pt x="9727" y="5512"/>
                  <a:pt x="9536" y="5577"/>
                  <a:pt x="9483" y="5531"/>
                </a:cubicBezTo>
                <a:close/>
                <a:moveTo>
                  <a:pt x="10252" y="5562"/>
                </a:moveTo>
                <a:cubicBezTo>
                  <a:pt x="10554" y="5546"/>
                  <a:pt x="10443" y="5611"/>
                  <a:pt x="10252" y="5562"/>
                </a:cubicBezTo>
                <a:cubicBezTo>
                  <a:pt x="10114" y="5577"/>
                  <a:pt x="10034" y="5562"/>
                  <a:pt x="9976" y="5546"/>
                </a:cubicBezTo>
                <a:cubicBezTo>
                  <a:pt x="9425" y="5512"/>
                  <a:pt x="10198" y="5546"/>
                  <a:pt x="10252" y="5562"/>
                </a:cubicBezTo>
                <a:close/>
                <a:moveTo>
                  <a:pt x="10585" y="5593"/>
                </a:moveTo>
                <a:cubicBezTo>
                  <a:pt x="10585" y="5593"/>
                  <a:pt x="10500" y="5611"/>
                  <a:pt x="10500" y="5593"/>
                </a:cubicBezTo>
                <a:cubicBezTo>
                  <a:pt x="10443" y="5577"/>
                  <a:pt x="10940" y="5593"/>
                  <a:pt x="10585" y="5593"/>
                </a:cubicBezTo>
                <a:close/>
                <a:moveTo>
                  <a:pt x="10829" y="5593"/>
                </a:moveTo>
                <a:cubicBezTo>
                  <a:pt x="10856" y="5611"/>
                  <a:pt x="10803" y="5626"/>
                  <a:pt x="10776" y="5611"/>
                </a:cubicBezTo>
                <a:lnTo>
                  <a:pt x="10829" y="5593"/>
                </a:lnTo>
                <a:close/>
                <a:moveTo>
                  <a:pt x="12016" y="5707"/>
                </a:moveTo>
                <a:cubicBezTo>
                  <a:pt x="12016" y="5707"/>
                  <a:pt x="12043" y="5722"/>
                  <a:pt x="12016" y="5707"/>
                </a:cubicBezTo>
                <a:close/>
                <a:moveTo>
                  <a:pt x="12372" y="5722"/>
                </a:moveTo>
                <a:cubicBezTo>
                  <a:pt x="12403" y="5738"/>
                  <a:pt x="12318" y="5756"/>
                  <a:pt x="12318" y="5738"/>
                </a:cubicBezTo>
                <a:lnTo>
                  <a:pt x="12372" y="5722"/>
                </a:lnTo>
                <a:close/>
                <a:moveTo>
                  <a:pt x="12567" y="5738"/>
                </a:moveTo>
                <a:cubicBezTo>
                  <a:pt x="12594" y="5756"/>
                  <a:pt x="12483" y="5771"/>
                  <a:pt x="12456" y="5756"/>
                </a:cubicBezTo>
                <a:cubicBezTo>
                  <a:pt x="12456" y="5756"/>
                  <a:pt x="12540" y="5738"/>
                  <a:pt x="12567" y="5738"/>
                </a:cubicBezTo>
                <a:close/>
                <a:moveTo>
                  <a:pt x="12843" y="5771"/>
                </a:moveTo>
                <a:cubicBezTo>
                  <a:pt x="12843" y="5787"/>
                  <a:pt x="12758" y="5802"/>
                  <a:pt x="12732" y="5787"/>
                </a:cubicBezTo>
                <a:cubicBezTo>
                  <a:pt x="12705" y="5787"/>
                  <a:pt x="12816" y="5771"/>
                  <a:pt x="12843" y="5771"/>
                </a:cubicBezTo>
                <a:close/>
                <a:moveTo>
                  <a:pt x="13367" y="5852"/>
                </a:moveTo>
                <a:cubicBezTo>
                  <a:pt x="13394" y="5867"/>
                  <a:pt x="13505" y="5834"/>
                  <a:pt x="13505" y="5867"/>
                </a:cubicBezTo>
                <a:cubicBezTo>
                  <a:pt x="13612" y="5867"/>
                  <a:pt x="13669" y="5898"/>
                  <a:pt x="13749" y="5898"/>
                </a:cubicBezTo>
                <a:cubicBezTo>
                  <a:pt x="14220" y="5978"/>
                  <a:pt x="13505" y="5898"/>
                  <a:pt x="13505" y="5867"/>
                </a:cubicBezTo>
                <a:cubicBezTo>
                  <a:pt x="13447" y="5867"/>
                  <a:pt x="13367" y="5898"/>
                  <a:pt x="13367" y="5852"/>
                </a:cubicBezTo>
                <a:close/>
                <a:moveTo>
                  <a:pt x="14194" y="5963"/>
                </a:moveTo>
                <a:cubicBezTo>
                  <a:pt x="14220" y="5963"/>
                  <a:pt x="14247" y="5963"/>
                  <a:pt x="14274" y="5978"/>
                </a:cubicBezTo>
                <a:cubicBezTo>
                  <a:pt x="14300" y="5978"/>
                  <a:pt x="14358" y="5978"/>
                  <a:pt x="14385" y="5994"/>
                </a:cubicBezTo>
                <a:cubicBezTo>
                  <a:pt x="14496" y="5978"/>
                  <a:pt x="14385" y="6043"/>
                  <a:pt x="14385" y="5994"/>
                </a:cubicBezTo>
                <a:cubicBezTo>
                  <a:pt x="14332" y="5994"/>
                  <a:pt x="14274" y="6012"/>
                  <a:pt x="14274" y="5978"/>
                </a:cubicBezTo>
                <a:cubicBezTo>
                  <a:pt x="14220" y="5978"/>
                  <a:pt x="14194" y="5978"/>
                  <a:pt x="14194" y="5963"/>
                </a:cubicBezTo>
                <a:close/>
                <a:moveTo>
                  <a:pt x="14576" y="6284"/>
                </a:moveTo>
                <a:cubicBezTo>
                  <a:pt x="14687" y="6284"/>
                  <a:pt x="14798" y="6315"/>
                  <a:pt x="14883" y="6349"/>
                </a:cubicBezTo>
                <a:cubicBezTo>
                  <a:pt x="14989" y="6349"/>
                  <a:pt x="15074" y="6380"/>
                  <a:pt x="15185" y="6413"/>
                </a:cubicBezTo>
                <a:cubicBezTo>
                  <a:pt x="15238" y="6429"/>
                  <a:pt x="15678" y="6509"/>
                  <a:pt x="15429" y="6494"/>
                </a:cubicBezTo>
                <a:cubicBezTo>
                  <a:pt x="15296" y="6476"/>
                  <a:pt x="14963" y="6349"/>
                  <a:pt x="14883" y="6349"/>
                </a:cubicBezTo>
                <a:cubicBezTo>
                  <a:pt x="14772" y="6331"/>
                  <a:pt x="14634" y="6331"/>
                  <a:pt x="14576" y="6284"/>
                </a:cubicBezTo>
                <a:close/>
                <a:moveTo>
                  <a:pt x="7385" y="5417"/>
                </a:moveTo>
                <a:cubicBezTo>
                  <a:pt x="7967" y="5432"/>
                  <a:pt x="8789" y="5466"/>
                  <a:pt x="9149" y="5497"/>
                </a:cubicBezTo>
                <a:cubicBezTo>
                  <a:pt x="9207" y="5512"/>
                  <a:pt x="9260" y="5497"/>
                  <a:pt x="9314" y="5497"/>
                </a:cubicBezTo>
                <a:cubicBezTo>
                  <a:pt x="9620" y="5512"/>
                  <a:pt x="9260" y="5546"/>
                  <a:pt x="9149" y="5497"/>
                </a:cubicBezTo>
                <a:cubicBezTo>
                  <a:pt x="8820" y="5512"/>
                  <a:pt x="8487" y="5497"/>
                  <a:pt x="7936" y="5481"/>
                </a:cubicBezTo>
                <a:cubicBezTo>
                  <a:pt x="7660" y="5466"/>
                  <a:pt x="7385" y="5450"/>
                  <a:pt x="7109" y="5432"/>
                </a:cubicBezTo>
                <a:cubicBezTo>
                  <a:pt x="7056" y="5417"/>
                  <a:pt x="6669" y="5401"/>
                  <a:pt x="6918" y="5401"/>
                </a:cubicBezTo>
                <a:cubicBezTo>
                  <a:pt x="7167" y="5386"/>
                  <a:pt x="7140" y="5401"/>
                  <a:pt x="7385" y="5417"/>
                </a:cubicBezTo>
                <a:close/>
                <a:moveTo>
                  <a:pt x="6229" y="3107"/>
                </a:moveTo>
                <a:cubicBezTo>
                  <a:pt x="6505" y="3009"/>
                  <a:pt x="6558" y="2962"/>
                  <a:pt x="6807" y="2882"/>
                </a:cubicBezTo>
                <a:cubicBezTo>
                  <a:pt x="6918" y="2848"/>
                  <a:pt x="7220" y="2737"/>
                  <a:pt x="7003" y="2848"/>
                </a:cubicBezTo>
                <a:cubicBezTo>
                  <a:pt x="7194" y="2848"/>
                  <a:pt x="6892" y="2929"/>
                  <a:pt x="6834" y="2947"/>
                </a:cubicBezTo>
                <a:cubicBezTo>
                  <a:pt x="6669" y="2993"/>
                  <a:pt x="6340" y="3107"/>
                  <a:pt x="6176" y="3154"/>
                </a:cubicBezTo>
                <a:cubicBezTo>
                  <a:pt x="5869" y="3250"/>
                  <a:pt x="6092" y="3154"/>
                  <a:pt x="6229" y="3107"/>
                </a:cubicBezTo>
                <a:close/>
                <a:moveTo>
                  <a:pt x="6203" y="5577"/>
                </a:moveTo>
                <a:cubicBezTo>
                  <a:pt x="6203" y="5577"/>
                  <a:pt x="6203" y="5562"/>
                  <a:pt x="6229" y="5562"/>
                </a:cubicBezTo>
                <a:cubicBezTo>
                  <a:pt x="7660" y="5657"/>
                  <a:pt x="9176" y="5691"/>
                  <a:pt x="10612" y="5802"/>
                </a:cubicBezTo>
                <a:cubicBezTo>
                  <a:pt x="11078" y="5852"/>
                  <a:pt x="11576" y="5852"/>
                  <a:pt x="12016" y="5914"/>
                </a:cubicBezTo>
                <a:cubicBezTo>
                  <a:pt x="12069" y="5932"/>
                  <a:pt x="12154" y="5963"/>
                  <a:pt x="12207" y="5978"/>
                </a:cubicBezTo>
                <a:cubicBezTo>
                  <a:pt x="12403" y="6028"/>
                  <a:pt x="12620" y="6028"/>
                  <a:pt x="12843" y="6059"/>
                </a:cubicBezTo>
                <a:cubicBezTo>
                  <a:pt x="13860" y="6219"/>
                  <a:pt x="14825" y="6349"/>
                  <a:pt x="15736" y="6605"/>
                </a:cubicBezTo>
                <a:cubicBezTo>
                  <a:pt x="15843" y="6636"/>
                  <a:pt x="16643" y="6877"/>
                  <a:pt x="16643" y="6957"/>
                </a:cubicBezTo>
                <a:cubicBezTo>
                  <a:pt x="16643" y="6991"/>
                  <a:pt x="16394" y="6861"/>
                  <a:pt x="16340" y="6846"/>
                </a:cubicBezTo>
                <a:cubicBezTo>
                  <a:pt x="16038" y="6716"/>
                  <a:pt x="15652" y="6621"/>
                  <a:pt x="15296" y="6540"/>
                </a:cubicBezTo>
                <a:cubicBezTo>
                  <a:pt x="14772" y="6429"/>
                  <a:pt x="14220" y="6284"/>
                  <a:pt x="13780" y="6219"/>
                </a:cubicBezTo>
                <a:cubicBezTo>
                  <a:pt x="13643" y="6204"/>
                  <a:pt x="13505" y="6204"/>
                  <a:pt x="13367" y="6188"/>
                </a:cubicBezTo>
                <a:cubicBezTo>
                  <a:pt x="13229" y="6173"/>
                  <a:pt x="13118" y="6139"/>
                  <a:pt x="12980" y="6139"/>
                </a:cubicBezTo>
                <a:cubicBezTo>
                  <a:pt x="12954" y="6139"/>
                  <a:pt x="12816" y="6173"/>
                  <a:pt x="12843" y="6173"/>
                </a:cubicBezTo>
                <a:cubicBezTo>
                  <a:pt x="12678" y="6188"/>
                  <a:pt x="12372" y="6139"/>
                  <a:pt x="12127" y="6108"/>
                </a:cubicBezTo>
                <a:cubicBezTo>
                  <a:pt x="10723" y="5963"/>
                  <a:pt x="8487" y="5852"/>
                  <a:pt x="7109" y="5771"/>
                </a:cubicBezTo>
                <a:cubicBezTo>
                  <a:pt x="6780" y="5756"/>
                  <a:pt x="6452" y="5771"/>
                  <a:pt x="6118" y="5707"/>
                </a:cubicBezTo>
                <a:cubicBezTo>
                  <a:pt x="6314" y="5756"/>
                  <a:pt x="5980" y="5722"/>
                  <a:pt x="5980" y="5673"/>
                </a:cubicBezTo>
                <a:cubicBezTo>
                  <a:pt x="5980" y="5657"/>
                  <a:pt x="6065" y="5611"/>
                  <a:pt x="6203" y="5577"/>
                </a:cubicBezTo>
                <a:close/>
                <a:moveTo>
                  <a:pt x="6065" y="5867"/>
                </a:moveTo>
                <a:cubicBezTo>
                  <a:pt x="6007" y="5867"/>
                  <a:pt x="5594" y="5852"/>
                  <a:pt x="5900" y="5834"/>
                </a:cubicBezTo>
                <a:cubicBezTo>
                  <a:pt x="6203" y="5834"/>
                  <a:pt x="6532" y="5867"/>
                  <a:pt x="6807" y="5867"/>
                </a:cubicBezTo>
                <a:cubicBezTo>
                  <a:pt x="8545" y="5914"/>
                  <a:pt x="10252" y="6028"/>
                  <a:pt x="11852" y="6173"/>
                </a:cubicBezTo>
                <a:cubicBezTo>
                  <a:pt x="12403" y="6219"/>
                  <a:pt x="13309" y="6331"/>
                  <a:pt x="13723" y="6429"/>
                </a:cubicBezTo>
                <a:cubicBezTo>
                  <a:pt x="14438" y="6525"/>
                  <a:pt x="15127" y="6654"/>
                  <a:pt x="15652" y="6861"/>
                </a:cubicBezTo>
                <a:cubicBezTo>
                  <a:pt x="15763" y="6877"/>
                  <a:pt x="16092" y="6942"/>
                  <a:pt x="16092" y="6975"/>
                </a:cubicBezTo>
                <a:cubicBezTo>
                  <a:pt x="16092" y="6991"/>
                  <a:pt x="15625" y="6892"/>
                  <a:pt x="15652" y="6861"/>
                </a:cubicBezTo>
                <a:cubicBezTo>
                  <a:pt x="15020" y="6701"/>
                  <a:pt x="14385" y="6556"/>
                  <a:pt x="13723" y="6429"/>
                </a:cubicBezTo>
                <a:cubicBezTo>
                  <a:pt x="11407" y="6074"/>
                  <a:pt x="8709" y="6028"/>
                  <a:pt x="6065" y="5867"/>
                </a:cubicBezTo>
                <a:close/>
                <a:moveTo>
                  <a:pt x="5869" y="11498"/>
                </a:moveTo>
                <a:cubicBezTo>
                  <a:pt x="5816" y="11514"/>
                  <a:pt x="5763" y="11529"/>
                  <a:pt x="5705" y="11529"/>
                </a:cubicBezTo>
                <a:cubicBezTo>
                  <a:pt x="5678" y="11560"/>
                  <a:pt x="5625" y="11560"/>
                  <a:pt x="5540" y="11560"/>
                </a:cubicBezTo>
                <a:cubicBezTo>
                  <a:pt x="5514" y="11578"/>
                  <a:pt x="5456" y="11594"/>
                  <a:pt x="5403" y="11594"/>
                </a:cubicBezTo>
                <a:cubicBezTo>
                  <a:pt x="5403" y="11641"/>
                  <a:pt x="5292" y="11578"/>
                  <a:pt x="5403" y="11594"/>
                </a:cubicBezTo>
                <a:cubicBezTo>
                  <a:pt x="5429" y="11560"/>
                  <a:pt x="5456" y="11560"/>
                  <a:pt x="5540" y="11560"/>
                </a:cubicBezTo>
                <a:cubicBezTo>
                  <a:pt x="5567" y="11529"/>
                  <a:pt x="5625" y="11529"/>
                  <a:pt x="5705" y="11529"/>
                </a:cubicBezTo>
                <a:cubicBezTo>
                  <a:pt x="5736" y="11498"/>
                  <a:pt x="5789" y="11498"/>
                  <a:pt x="5869" y="11498"/>
                </a:cubicBezTo>
                <a:cubicBezTo>
                  <a:pt x="7083" y="11208"/>
                  <a:pt x="8434" y="10967"/>
                  <a:pt x="9838" y="10631"/>
                </a:cubicBezTo>
                <a:cubicBezTo>
                  <a:pt x="10940" y="10375"/>
                  <a:pt x="12043" y="10069"/>
                  <a:pt x="13092" y="9748"/>
                </a:cubicBezTo>
                <a:cubicBezTo>
                  <a:pt x="13256" y="9699"/>
                  <a:pt x="13420" y="9619"/>
                  <a:pt x="13532" y="9603"/>
                </a:cubicBezTo>
                <a:cubicBezTo>
                  <a:pt x="13669" y="9588"/>
                  <a:pt x="13505" y="9652"/>
                  <a:pt x="13532" y="9652"/>
                </a:cubicBezTo>
                <a:cubicBezTo>
                  <a:pt x="13612" y="9668"/>
                  <a:pt x="13643" y="9603"/>
                  <a:pt x="13643" y="9652"/>
                </a:cubicBezTo>
                <a:cubicBezTo>
                  <a:pt x="13643" y="9699"/>
                  <a:pt x="13145" y="9844"/>
                  <a:pt x="13007" y="9893"/>
                </a:cubicBezTo>
                <a:cubicBezTo>
                  <a:pt x="11407" y="10390"/>
                  <a:pt x="9536" y="10841"/>
                  <a:pt x="7829" y="11177"/>
                </a:cubicBezTo>
                <a:cubicBezTo>
                  <a:pt x="7829" y="11193"/>
                  <a:pt x="7798" y="11193"/>
                  <a:pt x="7745" y="11193"/>
                </a:cubicBezTo>
                <a:cubicBezTo>
                  <a:pt x="7745" y="11208"/>
                  <a:pt x="7718" y="11208"/>
                  <a:pt x="7660" y="11208"/>
                </a:cubicBezTo>
                <a:cubicBezTo>
                  <a:pt x="7660" y="11224"/>
                  <a:pt x="7634" y="11224"/>
                  <a:pt x="7580" y="11224"/>
                </a:cubicBezTo>
                <a:cubicBezTo>
                  <a:pt x="7523" y="11257"/>
                  <a:pt x="7416" y="11273"/>
                  <a:pt x="7278" y="11289"/>
                </a:cubicBezTo>
                <a:cubicBezTo>
                  <a:pt x="7278" y="11304"/>
                  <a:pt x="7247" y="11304"/>
                  <a:pt x="7194" y="11304"/>
                </a:cubicBezTo>
                <a:cubicBezTo>
                  <a:pt x="7109" y="11353"/>
                  <a:pt x="6972" y="11369"/>
                  <a:pt x="6807" y="11384"/>
                </a:cubicBezTo>
                <a:cubicBezTo>
                  <a:pt x="6669" y="11434"/>
                  <a:pt x="6478" y="11465"/>
                  <a:pt x="6283" y="11498"/>
                </a:cubicBezTo>
                <a:cubicBezTo>
                  <a:pt x="6256" y="11529"/>
                  <a:pt x="6176" y="11529"/>
                  <a:pt x="6118" y="11529"/>
                </a:cubicBezTo>
                <a:cubicBezTo>
                  <a:pt x="6092" y="11545"/>
                  <a:pt x="6065" y="11545"/>
                  <a:pt x="6038" y="11545"/>
                </a:cubicBezTo>
                <a:cubicBezTo>
                  <a:pt x="5954" y="11610"/>
                  <a:pt x="5816" y="11545"/>
                  <a:pt x="6038" y="11545"/>
                </a:cubicBezTo>
                <a:cubicBezTo>
                  <a:pt x="6038" y="11529"/>
                  <a:pt x="6065" y="11529"/>
                  <a:pt x="6118" y="11529"/>
                </a:cubicBezTo>
                <a:cubicBezTo>
                  <a:pt x="6145" y="11514"/>
                  <a:pt x="6203" y="11498"/>
                  <a:pt x="6283" y="11498"/>
                </a:cubicBezTo>
                <a:cubicBezTo>
                  <a:pt x="6420" y="11449"/>
                  <a:pt x="6616" y="11418"/>
                  <a:pt x="6807" y="11384"/>
                </a:cubicBezTo>
                <a:cubicBezTo>
                  <a:pt x="6918" y="11338"/>
                  <a:pt x="7056" y="11320"/>
                  <a:pt x="7194" y="11304"/>
                </a:cubicBezTo>
                <a:cubicBezTo>
                  <a:pt x="7194" y="11289"/>
                  <a:pt x="7247" y="11289"/>
                  <a:pt x="7278" y="11289"/>
                </a:cubicBezTo>
                <a:cubicBezTo>
                  <a:pt x="7358" y="11257"/>
                  <a:pt x="7469" y="11239"/>
                  <a:pt x="7580" y="11224"/>
                </a:cubicBezTo>
                <a:cubicBezTo>
                  <a:pt x="7580" y="11208"/>
                  <a:pt x="7634" y="11208"/>
                  <a:pt x="7660" y="11208"/>
                </a:cubicBezTo>
                <a:cubicBezTo>
                  <a:pt x="7660" y="11193"/>
                  <a:pt x="7718" y="11193"/>
                  <a:pt x="7745" y="11193"/>
                </a:cubicBezTo>
                <a:cubicBezTo>
                  <a:pt x="7745" y="11177"/>
                  <a:pt x="7798" y="11177"/>
                  <a:pt x="7829" y="11177"/>
                </a:cubicBezTo>
                <a:cubicBezTo>
                  <a:pt x="8212" y="11063"/>
                  <a:pt x="8656" y="11017"/>
                  <a:pt x="8985" y="10903"/>
                </a:cubicBezTo>
                <a:cubicBezTo>
                  <a:pt x="9012" y="10887"/>
                  <a:pt x="9069" y="10856"/>
                  <a:pt x="9096" y="10841"/>
                </a:cubicBezTo>
                <a:cubicBezTo>
                  <a:pt x="9207" y="10807"/>
                  <a:pt x="9340" y="10822"/>
                  <a:pt x="9425" y="10760"/>
                </a:cubicBezTo>
                <a:cubicBezTo>
                  <a:pt x="8238" y="11017"/>
                  <a:pt x="7056" y="11257"/>
                  <a:pt x="5869" y="11498"/>
                </a:cubicBezTo>
                <a:close/>
                <a:moveTo>
                  <a:pt x="8407" y="10887"/>
                </a:moveTo>
                <a:cubicBezTo>
                  <a:pt x="8407" y="10903"/>
                  <a:pt x="8349" y="10903"/>
                  <a:pt x="8349" y="10903"/>
                </a:cubicBezTo>
                <a:lnTo>
                  <a:pt x="8407" y="10887"/>
                </a:lnTo>
                <a:close/>
                <a:moveTo>
                  <a:pt x="11576" y="10134"/>
                </a:moveTo>
                <a:cubicBezTo>
                  <a:pt x="11576" y="10118"/>
                  <a:pt x="11603" y="10100"/>
                  <a:pt x="11629" y="10118"/>
                </a:cubicBezTo>
                <a:cubicBezTo>
                  <a:pt x="11629" y="10100"/>
                  <a:pt x="11656" y="10085"/>
                  <a:pt x="11687" y="10100"/>
                </a:cubicBezTo>
                <a:cubicBezTo>
                  <a:pt x="11687" y="10085"/>
                  <a:pt x="11714" y="10069"/>
                  <a:pt x="11740" y="10085"/>
                </a:cubicBezTo>
                <a:cubicBezTo>
                  <a:pt x="11740" y="10069"/>
                  <a:pt x="11767" y="10054"/>
                  <a:pt x="11794" y="10069"/>
                </a:cubicBezTo>
                <a:cubicBezTo>
                  <a:pt x="11794" y="10054"/>
                  <a:pt x="11820" y="10038"/>
                  <a:pt x="11852" y="10054"/>
                </a:cubicBezTo>
                <a:cubicBezTo>
                  <a:pt x="11852" y="10038"/>
                  <a:pt x="11878" y="10020"/>
                  <a:pt x="11905" y="10038"/>
                </a:cubicBezTo>
                <a:cubicBezTo>
                  <a:pt x="12372" y="9893"/>
                  <a:pt x="12816" y="9733"/>
                  <a:pt x="13309" y="9619"/>
                </a:cubicBezTo>
                <a:cubicBezTo>
                  <a:pt x="13340" y="9556"/>
                  <a:pt x="13447" y="9619"/>
                  <a:pt x="13309" y="9619"/>
                </a:cubicBezTo>
                <a:cubicBezTo>
                  <a:pt x="12869" y="9764"/>
                  <a:pt x="12403" y="9909"/>
                  <a:pt x="11905" y="10038"/>
                </a:cubicBezTo>
                <a:cubicBezTo>
                  <a:pt x="11905" y="10038"/>
                  <a:pt x="11878" y="10054"/>
                  <a:pt x="11852" y="10054"/>
                </a:cubicBezTo>
                <a:cubicBezTo>
                  <a:pt x="11852" y="10054"/>
                  <a:pt x="11820" y="10069"/>
                  <a:pt x="11794" y="10069"/>
                </a:cubicBezTo>
                <a:cubicBezTo>
                  <a:pt x="11794" y="10069"/>
                  <a:pt x="11767" y="10085"/>
                  <a:pt x="11740" y="10085"/>
                </a:cubicBezTo>
                <a:cubicBezTo>
                  <a:pt x="11740" y="10085"/>
                  <a:pt x="11714" y="10100"/>
                  <a:pt x="11687" y="10100"/>
                </a:cubicBezTo>
                <a:cubicBezTo>
                  <a:pt x="11687" y="10100"/>
                  <a:pt x="11656" y="10118"/>
                  <a:pt x="11629" y="10118"/>
                </a:cubicBezTo>
                <a:cubicBezTo>
                  <a:pt x="11629" y="10118"/>
                  <a:pt x="11603" y="10134"/>
                  <a:pt x="11576" y="10134"/>
                </a:cubicBezTo>
                <a:close/>
                <a:moveTo>
                  <a:pt x="12789" y="9572"/>
                </a:moveTo>
                <a:cubicBezTo>
                  <a:pt x="12789" y="9588"/>
                  <a:pt x="12758" y="9588"/>
                  <a:pt x="12732" y="9588"/>
                </a:cubicBezTo>
                <a:cubicBezTo>
                  <a:pt x="12732" y="9603"/>
                  <a:pt x="12705" y="9603"/>
                  <a:pt x="12678" y="9603"/>
                </a:cubicBezTo>
                <a:cubicBezTo>
                  <a:pt x="12678" y="9619"/>
                  <a:pt x="12647" y="9619"/>
                  <a:pt x="12620" y="9619"/>
                </a:cubicBezTo>
                <a:cubicBezTo>
                  <a:pt x="12620" y="9637"/>
                  <a:pt x="12594" y="9637"/>
                  <a:pt x="12567" y="9637"/>
                </a:cubicBezTo>
                <a:cubicBezTo>
                  <a:pt x="10198" y="10390"/>
                  <a:pt x="7416" y="10903"/>
                  <a:pt x="4714" y="11465"/>
                </a:cubicBezTo>
                <a:cubicBezTo>
                  <a:pt x="4714" y="11514"/>
                  <a:pt x="4603" y="11449"/>
                  <a:pt x="4714" y="11465"/>
                </a:cubicBezTo>
                <a:cubicBezTo>
                  <a:pt x="5954" y="11097"/>
                  <a:pt x="7385" y="10887"/>
                  <a:pt x="8709" y="10582"/>
                </a:cubicBezTo>
                <a:cubicBezTo>
                  <a:pt x="10034" y="10294"/>
                  <a:pt x="11327" y="9958"/>
                  <a:pt x="12567" y="9637"/>
                </a:cubicBezTo>
                <a:cubicBezTo>
                  <a:pt x="12567" y="9619"/>
                  <a:pt x="12594" y="9619"/>
                  <a:pt x="12620" y="9619"/>
                </a:cubicBezTo>
                <a:cubicBezTo>
                  <a:pt x="12620" y="9603"/>
                  <a:pt x="12647" y="9603"/>
                  <a:pt x="12678" y="9603"/>
                </a:cubicBezTo>
                <a:cubicBezTo>
                  <a:pt x="12678" y="9588"/>
                  <a:pt x="12705" y="9588"/>
                  <a:pt x="12732" y="9588"/>
                </a:cubicBezTo>
                <a:cubicBezTo>
                  <a:pt x="12732" y="9572"/>
                  <a:pt x="12758" y="9572"/>
                  <a:pt x="12789" y="9572"/>
                </a:cubicBezTo>
                <a:close/>
                <a:moveTo>
                  <a:pt x="11380" y="9285"/>
                </a:moveTo>
                <a:cubicBezTo>
                  <a:pt x="11380" y="9269"/>
                  <a:pt x="11438" y="9269"/>
                  <a:pt x="11438" y="9269"/>
                </a:cubicBezTo>
                <a:cubicBezTo>
                  <a:pt x="11465" y="9269"/>
                  <a:pt x="11407" y="9285"/>
                  <a:pt x="11380" y="9285"/>
                </a:cubicBezTo>
                <a:close/>
                <a:moveTo>
                  <a:pt x="11243" y="9318"/>
                </a:moveTo>
                <a:cubicBezTo>
                  <a:pt x="11243" y="9334"/>
                  <a:pt x="11216" y="9334"/>
                  <a:pt x="11189" y="9334"/>
                </a:cubicBezTo>
                <a:cubicBezTo>
                  <a:pt x="11189" y="9349"/>
                  <a:pt x="11163" y="9349"/>
                  <a:pt x="11105" y="9349"/>
                </a:cubicBezTo>
                <a:cubicBezTo>
                  <a:pt x="11105" y="9365"/>
                  <a:pt x="11105" y="9365"/>
                  <a:pt x="11052" y="9365"/>
                </a:cubicBezTo>
                <a:cubicBezTo>
                  <a:pt x="11052" y="9380"/>
                  <a:pt x="11052" y="9380"/>
                  <a:pt x="10994" y="9380"/>
                </a:cubicBezTo>
                <a:cubicBezTo>
                  <a:pt x="10994" y="9427"/>
                  <a:pt x="10887" y="9365"/>
                  <a:pt x="10994" y="9380"/>
                </a:cubicBezTo>
                <a:cubicBezTo>
                  <a:pt x="11025" y="9365"/>
                  <a:pt x="11025" y="9365"/>
                  <a:pt x="11052" y="9365"/>
                </a:cubicBezTo>
                <a:cubicBezTo>
                  <a:pt x="11078" y="9349"/>
                  <a:pt x="11078" y="9349"/>
                  <a:pt x="11105" y="9349"/>
                </a:cubicBezTo>
                <a:cubicBezTo>
                  <a:pt x="11136" y="9334"/>
                  <a:pt x="11163" y="9334"/>
                  <a:pt x="11189" y="9334"/>
                </a:cubicBezTo>
                <a:cubicBezTo>
                  <a:pt x="11216" y="9318"/>
                  <a:pt x="11216" y="9318"/>
                  <a:pt x="11243" y="9318"/>
                </a:cubicBezTo>
                <a:close/>
                <a:moveTo>
                  <a:pt x="10665" y="9458"/>
                </a:moveTo>
                <a:cubicBezTo>
                  <a:pt x="10692" y="9443"/>
                  <a:pt x="10692" y="9443"/>
                  <a:pt x="10723" y="9443"/>
                </a:cubicBezTo>
                <a:cubicBezTo>
                  <a:pt x="10749" y="9427"/>
                  <a:pt x="10776" y="9427"/>
                  <a:pt x="10803" y="9427"/>
                </a:cubicBezTo>
                <a:cubicBezTo>
                  <a:pt x="10829" y="9380"/>
                  <a:pt x="10940" y="9443"/>
                  <a:pt x="10803" y="9427"/>
                </a:cubicBezTo>
                <a:cubicBezTo>
                  <a:pt x="10803" y="9443"/>
                  <a:pt x="10776" y="9443"/>
                  <a:pt x="10723" y="9443"/>
                </a:cubicBezTo>
                <a:cubicBezTo>
                  <a:pt x="10723" y="9458"/>
                  <a:pt x="10723" y="9458"/>
                  <a:pt x="10665" y="9458"/>
                </a:cubicBezTo>
                <a:close/>
                <a:moveTo>
                  <a:pt x="10500" y="9507"/>
                </a:moveTo>
                <a:cubicBezTo>
                  <a:pt x="10500" y="9492"/>
                  <a:pt x="10527" y="9492"/>
                  <a:pt x="10554" y="9492"/>
                </a:cubicBezTo>
                <a:cubicBezTo>
                  <a:pt x="10585" y="9443"/>
                  <a:pt x="10692" y="9507"/>
                  <a:pt x="10554" y="9492"/>
                </a:cubicBezTo>
                <a:cubicBezTo>
                  <a:pt x="10554" y="9507"/>
                  <a:pt x="10527" y="9507"/>
                  <a:pt x="10500" y="9507"/>
                </a:cubicBezTo>
                <a:close/>
                <a:moveTo>
                  <a:pt x="9452" y="9748"/>
                </a:moveTo>
                <a:cubicBezTo>
                  <a:pt x="9452" y="9733"/>
                  <a:pt x="9483" y="9733"/>
                  <a:pt x="9536" y="9733"/>
                </a:cubicBezTo>
                <a:cubicBezTo>
                  <a:pt x="9536" y="9717"/>
                  <a:pt x="9563" y="9717"/>
                  <a:pt x="9589" y="9717"/>
                </a:cubicBezTo>
                <a:cubicBezTo>
                  <a:pt x="9589" y="9699"/>
                  <a:pt x="9620" y="9699"/>
                  <a:pt x="9674" y="9699"/>
                </a:cubicBezTo>
                <a:cubicBezTo>
                  <a:pt x="9700" y="9668"/>
                  <a:pt x="9727" y="9668"/>
                  <a:pt x="9812" y="9668"/>
                </a:cubicBezTo>
                <a:cubicBezTo>
                  <a:pt x="9838" y="9637"/>
                  <a:pt x="9865" y="9637"/>
                  <a:pt x="9949" y="9637"/>
                </a:cubicBezTo>
                <a:cubicBezTo>
                  <a:pt x="9949" y="9603"/>
                  <a:pt x="10003" y="9603"/>
                  <a:pt x="10087" y="9603"/>
                </a:cubicBezTo>
                <a:cubicBezTo>
                  <a:pt x="10087" y="9588"/>
                  <a:pt x="10114" y="9588"/>
                  <a:pt x="10172" y="9588"/>
                </a:cubicBezTo>
                <a:cubicBezTo>
                  <a:pt x="10172" y="9572"/>
                  <a:pt x="10172" y="9572"/>
                  <a:pt x="10225" y="9572"/>
                </a:cubicBezTo>
                <a:cubicBezTo>
                  <a:pt x="10225" y="9556"/>
                  <a:pt x="10252" y="9556"/>
                  <a:pt x="10305" y="9556"/>
                </a:cubicBezTo>
                <a:cubicBezTo>
                  <a:pt x="10305" y="9538"/>
                  <a:pt x="10305" y="9538"/>
                  <a:pt x="10363" y="9538"/>
                </a:cubicBezTo>
                <a:cubicBezTo>
                  <a:pt x="10363" y="9492"/>
                  <a:pt x="10474" y="9556"/>
                  <a:pt x="10363" y="9538"/>
                </a:cubicBezTo>
                <a:cubicBezTo>
                  <a:pt x="10336" y="9556"/>
                  <a:pt x="10336" y="9556"/>
                  <a:pt x="10305" y="9556"/>
                </a:cubicBezTo>
                <a:cubicBezTo>
                  <a:pt x="10278" y="9572"/>
                  <a:pt x="10252" y="9572"/>
                  <a:pt x="10225" y="9572"/>
                </a:cubicBezTo>
                <a:cubicBezTo>
                  <a:pt x="10198" y="9588"/>
                  <a:pt x="10198" y="9588"/>
                  <a:pt x="10172" y="9588"/>
                </a:cubicBezTo>
                <a:cubicBezTo>
                  <a:pt x="10140" y="9603"/>
                  <a:pt x="10114" y="9603"/>
                  <a:pt x="10087" y="9603"/>
                </a:cubicBezTo>
                <a:cubicBezTo>
                  <a:pt x="10060" y="9619"/>
                  <a:pt x="10003" y="9637"/>
                  <a:pt x="9949" y="9637"/>
                </a:cubicBezTo>
                <a:cubicBezTo>
                  <a:pt x="9923" y="9652"/>
                  <a:pt x="9865" y="9668"/>
                  <a:pt x="9812" y="9668"/>
                </a:cubicBezTo>
                <a:cubicBezTo>
                  <a:pt x="9785" y="9683"/>
                  <a:pt x="9727" y="9699"/>
                  <a:pt x="9674" y="9699"/>
                </a:cubicBezTo>
                <a:cubicBezTo>
                  <a:pt x="9674" y="9717"/>
                  <a:pt x="9620" y="9717"/>
                  <a:pt x="9589" y="9717"/>
                </a:cubicBezTo>
                <a:cubicBezTo>
                  <a:pt x="9589" y="9717"/>
                  <a:pt x="9563" y="9733"/>
                  <a:pt x="9536" y="9733"/>
                </a:cubicBezTo>
                <a:cubicBezTo>
                  <a:pt x="9536" y="9748"/>
                  <a:pt x="9483" y="9748"/>
                  <a:pt x="9452" y="9748"/>
                </a:cubicBezTo>
                <a:close/>
                <a:moveTo>
                  <a:pt x="9123" y="9668"/>
                </a:moveTo>
                <a:cubicBezTo>
                  <a:pt x="9123" y="9652"/>
                  <a:pt x="9149" y="9652"/>
                  <a:pt x="9207" y="9652"/>
                </a:cubicBezTo>
                <a:cubicBezTo>
                  <a:pt x="9207" y="9637"/>
                  <a:pt x="9234" y="9637"/>
                  <a:pt x="9260" y="9637"/>
                </a:cubicBezTo>
                <a:cubicBezTo>
                  <a:pt x="9287" y="9588"/>
                  <a:pt x="9398" y="9652"/>
                  <a:pt x="9260" y="9637"/>
                </a:cubicBezTo>
                <a:cubicBezTo>
                  <a:pt x="9260" y="9652"/>
                  <a:pt x="9234" y="9652"/>
                  <a:pt x="9207" y="9652"/>
                </a:cubicBezTo>
                <a:cubicBezTo>
                  <a:pt x="9207" y="9668"/>
                  <a:pt x="9149" y="9668"/>
                  <a:pt x="9123" y="9668"/>
                </a:cubicBezTo>
                <a:close/>
                <a:moveTo>
                  <a:pt x="9096" y="9828"/>
                </a:moveTo>
                <a:cubicBezTo>
                  <a:pt x="9123" y="9779"/>
                  <a:pt x="9234" y="9844"/>
                  <a:pt x="9096" y="9828"/>
                </a:cubicBezTo>
                <a:cubicBezTo>
                  <a:pt x="9096" y="9828"/>
                  <a:pt x="9069" y="9844"/>
                  <a:pt x="9038" y="9844"/>
                </a:cubicBezTo>
                <a:cubicBezTo>
                  <a:pt x="9038" y="9859"/>
                  <a:pt x="8985" y="9859"/>
                  <a:pt x="8958" y="9859"/>
                </a:cubicBezTo>
                <a:cubicBezTo>
                  <a:pt x="8958" y="9878"/>
                  <a:pt x="8900" y="9878"/>
                  <a:pt x="8874" y="9878"/>
                </a:cubicBezTo>
                <a:cubicBezTo>
                  <a:pt x="8874" y="9878"/>
                  <a:pt x="8847" y="9893"/>
                  <a:pt x="8820" y="9893"/>
                </a:cubicBezTo>
                <a:cubicBezTo>
                  <a:pt x="8820" y="9909"/>
                  <a:pt x="8763" y="9909"/>
                  <a:pt x="8736" y="9909"/>
                </a:cubicBezTo>
                <a:cubicBezTo>
                  <a:pt x="8736" y="9924"/>
                  <a:pt x="8683" y="9924"/>
                  <a:pt x="8656" y="9924"/>
                </a:cubicBezTo>
                <a:cubicBezTo>
                  <a:pt x="8656" y="9940"/>
                  <a:pt x="8598" y="9940"/>
                  <a:pt x="8572" y="9940"/>
                </a:cubicBezTo>
                <a:cubicBezTo>
                  <a:pt x="8572" y="9989"/>
                  <a:pt x="8460" y="9924"/>
                  <a:pt x="8572" y="9940"/>
                </a:cubicBezTo>
                <a:cubicBezTo>
                  <a:pt x="8572" y="9909"/>
                  <a:pt x="8625" y="9924"/>
                  <a:pt x="8656" y="9924"/>
                </a:cubicBezTo>
                <a:cubicBezTo>
                  <a:pt x="8656" y="9893"/>
                  <a:pt x="8709" y="9909"/>
                  <a:pt x="8736" y="9909"/>
                </a:cubicBezTo>
                <a:cubicBezTo>
                  <a:pt x="8736" y="9878"/>
                  <a:pt x="8789" y="9893"/>
                  <a:pt x="8820" y="9893"/>
                </a:cubicBezTo>
                <a:cubicBezTo>
                  <a:pt x="8820" y="9878"/>
                  <a:pt x="8847" y="9859"/>
                  <a:pt x="8874" y="9878"/>
                </a:cubicBezTo>
                <a:cubicBezTo>
                  <a:pt x="8874" y="9844"/>
                  <a:pt x="8900" y="9859"/>
                  <a:pt x="8958" y="9859"/>
                </a:cubicBezTo>
                <a:cubicBezTo>
                  <a:pt x="8958" y="9828"/>
                  <a:pt x="8985" y="9844"/>
                  <a:pt x="9038" y="9844"/>
                </a:cubicBezTo>
                <a:cubicBezTo>
                  <a:pt x="9038" y="9828"/>
                  <a:pt x="9069" y="9813"/>
                  <a:pt x="9096" y="9828"/>
                </a:cubicBezTo>
                <a:close/>
                <a:moveTo>
                  <a:pt x="8296" y="9844"/>
                </a:moveTo>
                <a:cubicBezTo>
                  <a:pt x="8323" y="9813"/>
                  <a:pt x="8380" y="9813"/>
                  <a:pt x="8434" y="9813"/>
                </a:cubicBezTo>
                <a:cubicBezTo>
                  <a:pt x="8434" y="9797"/>
                  <a:pt x="8487" y="9797"/>
                  <a:pt x="8518" y="9797"/>
                </a:cubicBezTo>
                <a:cubicBezTo>
                  <a:pt x="8572" y="9764"/>
                  <a:pt x="8656" y="9748"/>
                  <a:pt x="8736" y="9748"/>
                </a:cubicBezTo>
                <a:cubicBezTo>
                  <a:pt x="8736" y="9733"/>
                  <a:pt x="8789" y="9733"/>
                  <a:pt x="8820" y="9733"/>
                </a:cubicBezTo>
                <a:cubicBezTo>
                  <a:pt x="8820" y="9717"/>
                  <a:pt x="8847" y="9717"/>
                  <a:pt x="8900" y="9717"/>
                </a:cubicBezTo>
                <a:cubicBezTo>
                  <a:pt x="8985" y="9652"/>
                  <a:pt x="9096" y="9717"/>
                  <a:pt x="8900" y="9717"/>
                </a:cubicBezTo>
                <a:cubicBezTo>
                  <a:pt x="8900" y="9733"/>
                  <a:pt x="8847" y="9733"/>
                  <a:pt x="8820" y="9733"/>
                </a:cubicBezTo>
                <a:cubicBezTo>
                  <a:pt x="8820" y="9748"/>
                  <a:pt x="8763" y="9748"/>
                  <a:pt x="8736" y="9748"/>
                </a:cubicBezTo>
                <a:cubicBezTo>
                  <a:pt x="8683" y="9779"/>
                  <a:pt x="8598" y="9779"/>
                  <a:pt x="8518" y="9797"/>
                </a:cubicBezTo>
                <a:cubicBezTo>
                  <a:pt x="8518" y="9813"/>
                  <a:pt x="8460" y="9813"/>
                  <a:pt x="8434" y="9813"/>
                </a:cubicBezTo>
                <a:cubicBezTo>
                  <a:pt x="8407" y="9828"/>
                  <a:pt x="8380" y="9844"/>
                  <a:pt x="8296" y="9844"/>
                </a:cubicBezTo>
                <a:cubicBezTo>
                  <a:pt x="8238" y="9859"/>
                  <a:pt x="8105" y="9909"/>
                  <a:pt x="8074" y="9893"/>
                </a:cubicBezTo>
                <a:cubicBezTo>
                  <a:pt x="8074" y="9878"/>
                  <a:pt x="8269" y="9813"/>
                  <a:pt x="8296" y="9844"/>
                </a:cubicBezTo>
                <a:close/>
                <a:moveTo>
                  <a:pt x="6420" y="10230"/>
                </a:moveTo>
                <a:cubicBezTo>
                  <a:pt x="6420" y="10199"/>
                  <a:pt x="6452" y="10199"/>
                  <a:pt x="6478" y="10214"/>
                </a:cubicBezTo>
                <a:cubicBezTo>
                  <a:pt x="6505" y="10180"/>
                  <a:pt x="6532" y="10180"/>
                  <a:pt x="6558" y="10199"/>
                </a:cubicBezTo>
                <a:cubicBezTo>
                  <a:pt x="6616" y="10165"/>
                  <a:pt x="6696" y="10149"/>
                  <a:pt x="6780" y="10149"/>
                </a:cubicBezTo>
                <a:cubicBezTo>
                  <a:pt x="6892" y="10118"/>
                  <a:pt x="7003" y="10085"/>
                  <a:pt x="7109" y="10085"/>
                </a:cubicBezTo>
                <a:cubicBezTo>
                  <a:pt x="7247" y="10038"/>
                  <a:pt x="7416" y="10004"/>
                  <a:pt x="7580" y="9989"/>
                </a:cubicBezTo>
                <a:cubicBezTo>
                  <a:pt x="7580" y="9958"/>
                  <a:pt x="7634" y="9973"/>
                  <a:pt x="7660" y="9973"/>
                </a:cubicBezTo>
                <a:cubicBezTo>
                  <a:pt x="7660" y="9940"/>
                  <a:pt x="7718" y="9958"/>
                  <a:pt x="7745" y="9958"/>
                </a:cubicBezTo>
                <a:cubicBezTo>
                  <a:pt x="7856" y="9940"/>
                  <a:pt x="7994" y="9844"/>
                  <a:pt x="8047" y="9893"/>
                </a:cubicBezTo>
                <a:cubicBezTo>
                  <a:pt x="8047" y="9878"/>
                  <a:pt x="7798" y="9989"/>
                  <a:pt x="7745" y="9958"/>
                </a:cubicBezTo>
                <a:cubicBezTo>
                  <a:pt x="7745" y="9973"/>
                  <a:pt x="7718" y="9973"/>
                  <a:pt x="7660" y="9973"/>
                </a:cubicBezTo>
                <a:cubicBezTo>
                  <a:pt x="7660" y="9989"/>
                  <a:pt x="7634" y="9989"/>
                  <a:pt x="7580" y="9989"/>
                </a:cubicBezTo>
                <a:cubicBezTo>
                  <a:pt x="7443" y="10020"/>
                  <a:pt x="7305" y="10069"/>
                  <a:pt x="7109" y="10085"/>
                </a:cubicBezTo>
                <a:cubicBezTo>
                  <a:pt x="7029" y="10118"/>
                  <a:pt x="6918" y="10134"/>
                  <a:pt x="6780" y="10149"/>
                </a:cubicBezTo>
                <a:cubicBezTo>
                  <a:pt x="6754" y="10165"/>
                  <a:pt x="6669" y="10180"/>
                  <a:pt x="6558" y="10199"/>
                </a:cubicBezTo>
                <a:cubicBezTo>
                  <a:pt x="6558" y="10214"/>
                  <a:pt x="6532" y="10214"/>
                  <a:pt x="6478" y="10214"/>
                </a:cubicBezTo>
                <a:cubicBezTo>
                  <a:pt x="6478" y="10230"/>
                  <a:pt x="6452" y="10230"/>
                  <a:pt x="6420" y="10230"/>
                </a:cubicBezTo>
                <a:close/>
                <a:moveTo>
                  <a:pt x="4492" y="11193"/>
                </a:moveTo>
                <a:cubicBezTo>
                  <a:pt x="4492" y="11162"/>
                  <a:pt x="4714" y="11162"/>
                  <a:pt x="4767" y="11112"/>
                </a:cubicBezTo>
                <a:cubicBezTo>
                  <a:pt x="4767" y="11112"/>
                  <a:pt x="4767" y="11048"/>
                  <a:pt x="4714" y="11081"/>
                </a:cubicBezTo>
                <a:cubicBezTo>
                  <a:pt x="5016" y="10936"/>
                  <a:pt x="5456" y="10921"/>
                  <a:pt x="5843" y="10776"/>
                </a:cubicBezTo>
                <a:cubicBezTo>
                  <a:pt x="5429" y="10807"/>
                  <a:pt x="5185" y="10921"/>
                  <a:pt x="4798" y="10967"/>
                </a:cubicBezTo>
                <a:cubicBezTo>
                  <a:pt x="4798" y="11017"/>
                  <a:pt x="4687" y="10952"/>
                  <a:pt x="4798" y="10967"/>
                </a:cubicBezTo>
                <a:cubicBezTo>
                  <a:pt x="5016" y="10887"/>
                  <a:pt x="5318" y="10856"/>
                  <a:pt x="5567" y="10776"/>
                </a:cubicBezTo>
                <a:cubicBezTo>
                  <a:pt x="5705" y="10742"/>
                  <a:pt x="5816" y="10678"/>
                  <a:pt x="5954" y="10631"/>
                </a:cubicBezTo>
                <a:cubicBezTo>
                  <a:pt x="6340" y="10520"/>
                  <a:pt x="6834" y="10455"/>
                  <a:pt x="7278" y="10356"/>
                </a:cubicBezTo>
                <a:cubicBezTo>
                  <a:pt x="7496" y="10325"/>
                  <a:pt x="7718" y="10261"/>
                  <a:pt x="7936" y="10230"/>
                </a:cubicBezTo>
                <a:cubicBezTo>
                  <a:pt x="9069" y="9989"/>
                  <a:pt x="10225" y="9683"/>
                  <a:pt x="11274" y="9458"/>
                </a:cubicBezTo>
                <a:cubicBezTo>
                  <a:pt x="11438" y="9411"/>
                  <a:pt x="12016" y="9204"/>
                  <a:pt x="12096" y="9254"/>
                </a:cubicBezTo>
                <a:cubicBezTo>
                  <a:pt x="12096" y="9254"/>
                  <a:pt x="12069" y="9254"/>
                  <a:pt x="12069" y="9269"/>
                </a:cubicBezTo>
                <a:cubicBezTo>
                  <a:pt x="12292" y="9269"/>
                  <a:pt x="11767" y="9411"/>
                  <a:pt x="11603" y="9458"/>
                </a:cubicBezTo>
                <a:cubicBezTo>
                  <a:pt x="10225" y="9844"/>
                  <a:pt x="8598" y="10180"/>
                  <a:pt x="7247" y="10486"/>
                </a:cubicBezTo>
                <a:cubicBezTo>
                  <a:pt x="8598" y="10230"/>
                  <a:pt x="9892" y="9958"/>
                  <a:pt x="11136" y="9619"/>
                </a:cubicBezTo>
                <a:cubicBezTo>
                  <a:pt x="11354" y="9556"/>
                  <a:pt x="11820" y="9411"/>
                  <a:pt x="12043" y="9365"/>
                </a:cubicBezTo>
                <a:cubicBezTo>
                  <a:pt x="12069" y="9365"/>
                  <a:pt x="12318" y="9269"/>
                  <a:pt x="12372" y="9318"/>
                </a:cubicBezTo>
                <a:cubicBezTo>
                  <a:pt x="12429" y="9365"/>
                  <a:pt x="12207" y="9443"/>
                  <a:pt x="12265" y="9427"/>
                </a:cubicBezTo>
                <a:cubicBezTo>
                  <a:pt x="12234" y="9443"/>
                  <a:pt x="12069" y="9492"/>
                  <a:pt x="12043" y="9492"/>
                </a:cubicBezTo>
                <a:cubicBezTo>
                  <a:pt x="11603" y="9619"/>
                  <a:pt x="11216" y="9699"/>
                  <a:pt x="10692" y="9844"/>
                </a:cubicBezTo>
                <a:cubicBezTo>
                  <a:pt x="8709" y="10356"/>
                  <a:pt x="6505" y="10727"/>
                  <a:pt x="4492" y="11193"/>
                </a:cubicBezTo>
                <a:close/>
                <a:moveTo>
                  <a:pt x="4247" y="11659"/>
                </a:moveTo>
                <a:cubicBezTo>
                  <a:pt x="5567" y="11239"/>
                  <a:pt x="7247" y="10999"/>
                  <a:pt x="8683" y="10662"/>
                </a:cubicBezTo>
                <a:cubicBezTo>
                  <a:pt x="9483" y="10486"/>
                  <a:pt x="10225" y="10310"/>
                  <a:pt x="10914" y="10134"/>
                </a:cubicBezTo>
                <a:cubicBezTo>
                  <a:pt x="11687" y="9924"/>
                  <a:pt x="12403" y="9748"/>
                  <a:pt x="13060" y="9523"/>
                </a:cubicBezTo>
                <a:cubicBezTo>
                  <a:pt x="13092" y="9507"/>
                  <a:pt x="13092" y="9507"/>
                  <a:pt x="13118" y="9507"/>
                </a:cubicBezTo>
                <a:cubicBezTo>
                  <a:pt x="13198" y="9507"/>
                  <a:pt x="13309" y="9507"/>
                  <a:pt x="13229" y="9572"/>
                </a:cubicBezTo>
                <a:cubicBezTo>
                  <a:pt x="13145" y="9619"/>
                  <a:pt x="12816" y="9699"/>
                  <a:pt x="12732" y="9733"/>
                </a:cubicBezTo>
                <a:cubicBezTo>
                  <a:pt x="11492" y="10100"/>
                  <a:pt x="10336" y="10390"/>
                  <a:pt x="8985" y="10696"/>
                </a:cubicBezTo>
                <a:cubicBezTo>
                  <a:pt x="8763" y="10742"/>
                  <a:pt x="8572" y="10822"/>
                  <a:pt x="8380" y="10856"/>
                </a:cubicBezTo>
                <a:cubicBezTo>
                  <a:pt x="8296" y="10872"/>
                  <a:pt x="8185" y="10872"/>
                  <a:pt x="8105" y="10872"/>
                </a:cubicBezTo>
                <a:cubicBezTo>
                  <a:pt x="7883" y="10903"/>
                  <a:pt x="7607" y="10967"/>
                  <a:pt x="7358" y="11017"/>
                </a:cubicBezTo>
                <a:cubicBezTo>
                  <a:pt x="6754" y="11128"/>
                  <a:pt x="6203" y="11273"/>
                  <a:pt x="5567" y="11384"/>
                </a:cubicBezTo>
                <a:cubicBezTo>
                  <a:pt x="5212" y="11449"/>
                  <a:pt x="4798" y="11529"/>
                  <a:pt x="4385" y="11641"/>
                </a:cubicBezTo>
                <a:cubicBezTo>
                  <a:pt x="4189" y="11690"/>
                  <a:pt x="3998" y="11739"/>
                  <a:pt x="4247" y="11659"/>
                </a:cubicBezTo>
                <a:close/>
                <a:moveTo>
                  <a:pt x="5265" y="11625"/>
                </a:moveTo>
                <a:cubicBezTo>
                  <a:pt x="5265" y="11625"/>
                  <a:pt x="5154" y="11610"/>
                  <a:pt x="5265" y="11625"/>
                </a:cubicBezTo>
                <a:close/>
                <a:moveTo>
                  <a:pt x="5127" y="11659"/>
                </a:moveTo>
                <a:cubicBezTo>
                  <a:pt x="5127" y="11674"/>
                  <a:pt x="5074" y="11674"/>
                  <a:pt x="5043" y="11674"/>
                </a:cubicBezTo>
                <a:cubicBezTo>
                  <a:pt x="5043" y="11690"/>
                  <a:pt x="5016" y="11690"/>
                  <a:pt x="4989" y="11690"/>
                </a:cubicBezTo>
                <a:cubicBezTo>
                  <a:pt x="4963" y="11705"/>
                  <a:pt x="4905" y="11723"/>
                  <a:pt x="4852" y="11723"/>
                </a:cubicBezTo>
                <a:cubicBezTo>
                  <a:pt x="4767" y="11755"/>
                  <a:pt x="4660" y="11786"/>
                  <a:pt x="4523" y="11804"/>
                </a:cubicBezTo>
                <a:cubicBezTo>
                  <a:pt x="4523" y="11819"/>
                  <a:pt x="4492" y="11804"/>
                  <a:pt x="4523" y="11804"/>
                </a:cubicBezTo>
                <a:cubicBezTo>
                  <a:pt x="4603" y="11755"/>
                  <a:pt x="4714" y="11739"/>
                  <a:pt x="4852" y="11723"/>
                </a:cubicBezTo>
                <a:cubicBezTo>
                  <a:pt x="4878" y="11690"/>
                  <a:pt x="4905" y="11690"/>
                  <a:pt x="4989" y="11690"/>
                </a:cubicBezTo>
                <a:cubicBezTo>
                  <a:pt x="4989" y="11674"/>
                  <a:pt x="5016" y="11674"/>
                  <a:pt x="5043" y="11674"/>
                </a:cubicBezTo>
                <a:cubicBezTo>
                  <a:pt x="5043" y="11659"/>
                  <a:pt x="5074" y="11659"/>
                  <a:pt x="5127" y="11659"/>
                </a:cubicBezTo>
                <a:close/>
                <a:moveTo>
                  <a:pt x="4603" y="12091"/>
                </a:moveTo>
                <a:cubicBezTo>
                  <a:pt x="4492" y="12107"/>
                  <a:pt x="3972" y="12140"/>
                  <a:pt x="4274" y="12060"/>
                </a:cubicBezTo>
                <a:cubicBezTo>
                  <a:pt x="5043" y="11850"/>
                  <a:pt x="5869" y="11659"/>
                  <a:pt x="6558" y="11529"/>
                </a:cubicBezTo>
                <a:cubicBezTo>
                  <a:pt x="9207" y="11017"/>
                  <a:pt x="11629" y="10421"/>
                  <a:pt x="13834" y="9717"/>
                </a:cubicBezTo>
                <a:cubicBezTo>
                  <a:pt x="13860" y="9637"/>
                  <a:pt x="13918" y="9717"/>
                  <a:pt x="13945" y="9733"/>
                </a:cubicBezTo>
                <a:cubicBezTo>
                  <a:pt x="14056" y="9764"/>
                  <a:pt x="13887" y="9748"/>
                  <a:pt x="13834" y="9717"/>
                </a:cubicBezTo>
                <a:cubicBezTo>
                  <a:pt x="13807" y="9733"/>
                  <a:pt x="13945" y="9764"/>
                  <a:pt x="13945" y="9779"/>
                </a:cubicBezTo>
                <a:cubicBezTo>
                  <a:pt x="13945" y="9797"/>
                  <a:pt x="13723" y="9878"/>
                  <a:pt x="13612" y="9924"/>
                </a:cubicBezTo>
                <a:cubicBezTo>
                  <a:pt x="12758" y="10214"/>
                  <a:pt x="11740" y="10501"/>
                  <a:pt x="10914" y="10696"/>
                </a:cubicBezTo>
                <a:cubicBezTo>
                  <a:pt x="10914" y="10711"/>
                  <a:pt x="10914" y="10711"/>
                  <a:pt x="10856" y="10711"/>
                </a:cubicBezTo>
                <a:cubicBezTo>
                  <a:pt x="10856" y="10727"/>
                  <a:pt x="10856" y="10727"/>
                  <a:pt x="10803" y="10727"/>
                </a:cubicBezTo>
                <a:cubicBezTo>
                  <a:pt x="10803" y="10791"/>
                  <a:pt x="10723" y="10696"/>
                  <a:pt x="10692" y="10742"/>
                </a:cubicBezTo>
                <a:cubicBezTo>
                  <a:pt x="10749" y="10742"/>
                  <a:pt x="10723" y="10776"/>
                  <a:pt x="10692" y="10742"/>
                </a:cubicBezTo>
                <a:cubicBezTo>
                  <a:pt x="10585" y="10742"/>
                  <a:pt x="10749" y="10791"/>
                  <a:pt x="10612" y="10776"/>
                </a:cubicBezTo>
                <a:cubicBezTo>
                  <a:pt x="10612" y="10841"/>
                  <a:pt x="10527" y="10742"/>
                  <a:pt x="10500" y="10791"/>
                </a:cubicBezTo>
                <a:cubicBezTo>
                  <a:pt x="10554" y="10791"/>
                  <a:pt x="10527" y="10822"/>
                  <a:pt x="10500" y="10791"/>
                </a:cubicBezTo>
                <a:cubicBezTo>
                  <a:pt x="10500" y="10791"/>
                  <a:pt x="10474" y="10791"/>
                  <a:pt x="10474" y="10807"/>
                </a:cubicBezTo>
                <a:cubicBezTo>
                  <a:pt x="10500" y="10807"/>
                  <a:pt x="10474" y="10841"/>
                  <a:pt x="10474" y="10807"/>
                </a:cubicBezTo>
                <a:cubicBezTo>
                  <a:pt x="10305" y="10856"/>
                  <a:pt x="10336" y="10841"/>
                  <a:pt x="10252" y="10872"/>
                </a:cubicBezTo>
                <a:cubicBezTo>
                  <a:pt x="10225" y="10887"/>
                  <a:pt x="10225" y="10887"/>
                  <a:pt x="10198" y="10887"/>
                </a:cubicBezTo>
                <a:cubicBezTo>
                  <a:pt x="10198" y="10903"/>
                  <a:pt x="10140" y="10903"/>
                  <a:pt x="10140" y="10887"/>
                </a:cubicBezTo>
                <a:cubicBezTo>
                  <a:pt x="8709" y="11239"/>
                  <a:pt x="7220" y="11529"/>
                  <a:pt x="5705" y="11850"/>
                </a:cubicBezTo>
                <a:cubicBezTo>
                  <a:pt x="5456" y="11900"/>
                  <a:pt x="4905" y="12026"/>
                  <a:pt x="4603" y="12091"/>
                </a:cubicBezTo>
                <a:close/>
                <a:moveTo>
                  <a:pt x="5625" y="14740"/>
                </a:moveTo>
                <a:cubicBezTo>
                  <a:pt x="5625" y="14740"/>
                  <a:pt x="5594" y="14706"/>
                  <a:pt x="5625" y="14740"/>
                </a:cubicBezTo>
                <a:close/>
                <a:moveTo>
                  <a:pt x="8487" y="15156"/>
                </a:moveTo>
                <a:cubicBezTo>
                  <a:pt x="7660" y="15076"/>
                  <a:pt x="6918" y="14965"/>
                  <a:pt x="6145" y="14835"/>
                </a:cubicBezTo>
                <a:cubicBezTo>
                  <a:pt x="6038" y="14820"/>
                  <a:pt x="5789" y="14786"/>
                  <a:pt x="5789" y="14786"/>
                </a:cubicBezTo>
                <a:cubicBezTo>
                  <a:pt x="5763" y="14755"/>
                  <a:pt x="6452" y="14869"/>
                  <a:pt x="6478" y="14885"/>
                </a:cubicBezTo>
                <a:cubicBezTo>
                  <a:pt x="7194" y="14996"/>
                  <a:pt x="7798" y="15076"/>
                  <a:pt x="8572" y="15156"/>
                </a:cubicBezTo>
                <a:lnTo>
                  <a:pt x="8683" y="15156"/>
                </a:lnTo>
                <a:cubicBezTo>
                  <a:pt x="8709" y="15206"/>
                  <a:pt x="7829" y="15092"/>
                  <a:pt x="8487" y="15156"/>
                </a:cubicBezTo>
                <a:close/>
                <a:moveTo>
                  <a:pt x="6420" y="14755"/>
                </a:moveTo>
                <a:cubicBezTo>
                  <a:pt x="6420" y="14755"/>
                  <a:pt x="6394" y="14740"/>
                  <a:pt x="6420" y="14755"/>
                </a:cubicBezTo>
                <a:close/>
                <a:moveTo>
                  <a:pt x="6754" y="14786"/>
                </a:moveTo>
                <a:cubicBezTo>
                  <a:pt x="6780" y="14786"/>
                  <a:pt x="6727" y="14804"/>
                  <a:pt x="6696" y="14804"/>
                </a:cubicBezTo>
                <a:cubicBezTo>
                  <a:pt x="6696" y="14786"/>
                  <a:pt x="6754" y="14771"/>
                  <a:pt x="6754" y="14786"/>
                </a:cubicBezTo>
                <a:close/>
                <a:moveTo>
                  <a:pt x="6807" y="14820"/>
                </a:moveTo>
                <a:cubicBezTo>
                  <a:pt x="6807" y="14820"/>
                  <a:pt x="6834" y="14820"/>
                  <a:pt x="6807" y="14820"/>
                </a:cubicBezTo>
                <a:close/>
                <a:moveTo>
                  <a:pt x="7056" y="14835"/>
                </a:moveTo>
                <a:cubicBezTo>
                  <a:pt x="7083" y="14835"/>
                  <a:pt x="7029" y="14851"/>
                  <a:pt x="7003" y="14851"/>
                </a:cubicBezTo>
                <a:cubicBezTo>
                  <a:pt x="7003" y="14835"/>
                  <a:pt x="7056" y="14820"/>
                  <a:pt x="7056" y="14835"/>
                </a:cubicBezTo>
                <a:close/>
                <a:moveTo>
                  <a:pt x="7140" y="14869"/>
                </a:moveTo>
                <a:cubicBezTo>
                  <a:pt x="7140" y="14869"/>
                  <a:pt x="7167" y="14869"/>
                  <a:pt x="7140" y="14869"/>
                </a:cubicBezTo>
                <a:close/>
                <a:moveTo>
                  <a:pt x="10305" y="15107"/>
                </a:moveTo>
                <a:cubicBezTo>
                  <a:pt x="9892" y="15092"/>
                  <a:pt x="9563" y="15076"/>
                  <a:pt x="9260" y="15045"/>
                </a:cubicBezTo>
                <a:cubicBezTo>
                  <a:pt x="8296" y="14965"/>
                  <a:pt x="7416" y="14820"/>
                  <a:pt x="6532" y="14706"/>
                </a:cubicBezTo>
                <a:cubicBezTo>
                  <a:pt x="6314" y="14659"/>
                  <a:pt x="6038" y="14675"/>
                  <a:pt x="5869" y="14628"/>
                </a:cubicBezTo>
                <a:cubicBezTo>
                  <a:pt x="5816" y="14610"/>
                  <a:pt x="5843" y="14595"/>
                  <a:pt x="5789" y="14579"/>
                </a:cubicBezTo>
                <a:cubicBezTo>
                  <a:pt x="5736" y="14548"/>
                  <a:pt x="5705" y="14579"/>
                  <a:pt x="5678" y="14579"/>
                </a:cubicBezTo>
                <a:cubicBezTo>
                  <a:pt x="5625" y="14564"/>
                  <a:pt x="5652" y="14548"/>
                  <a:pt x="5678" y="14548"/>
                </a:cubicBezTo>
                <a:cubicBezTo>
                  <a:pt x="5816" y="14499"/>
                  <a:pt x="6118" y="14595"/>
                  <a:pt x="6314" y="14628"/>
                </a:cubicBezTo>
                <a:cubicBezTo>
                  <a:pt x="7469" y="14804"/>
                  <a:pt x="8789" y="14965"/>
                  <a:pt x="10140" y="15076"/>
                </a:cubicBezTo>
                <a:cubicBezTo>
                  <a:pt x="10198" y="15092"/>
                  <a:pt x="10638" y="15141"/>
                  <a:pt x="10305" y="15107"/>
                </a:cubicBezTo>
                <a:close/>
                <a:moveTo>
                  <a:pt x="9647" y="14869"/>
                </a:moveTo>
                <a:lnTo>
                  <a:pt x="9536" y="14885"/>
                </a:lnTo>
                <a:cubicBezTo>
                  <a:pt x="9509" y="14869"/>
                  <a:pt x="9620" y="14851"/>
                  <a:pt x="9647" y="14869"/>
                </a:cubicBezTo>
                <a:close/>
                <a:moveTo>
                  <a:pt x="10305" y="14067"/>
                </a:moveTo>
                <a:cubicBezTo>
                  <a:pt x="10087" y="14048"/>
                  <a:pt x="9923" y="14017"/>
                  <a:pt x="9674" y="13986"/>
                </a:cubicBezTo>
                <a:cubicBezTo>
                  <a:pt x="9563" y="13968"/>
                  <a:pt x="9372" y="13968"/>
                  <a:pt x="9372" y="13953"/>
                </a:cubicBezTo>
                <a:cubicBezTo>
                  <a:pt x="9372" y="13937"/>
                  <a:pt x="9949" y="14002"/>
                  <a:pt x="10003" y="14002"/>
                </a:cubicBezTo>
                <a:cubicBezTo>
                  <a:pt x="10172" y="14017"/>
                  <a:pt x="10363" y="14033"/>
                  <a:pt x="10527" y="14067"/>
                </a:cubicBezTo>
                <a:cubicBezTo>
                  <a:pt x="10692" y="14082"/>
                  <a:pt x="10443" y="14082"/>
                  <a:pt x="10305" y="14067"/>
                </a:cubicBezTo>
                <a:close/>
                <a:moveTo>
                  <a:pt x="10585" y="13953"/>
                </a:moveTo>
                <a:cubicBezTo>
                  <a:pt x="10585" y="13937"/>
                  <a:pt x="10692" y="13922"/>
                  <a:pt x="10692" y="13937"/>
                </a:cubicBezTo>
                <a:cubicBezTo>
                  <a:pt x="10723" y="13937"/>
                  <a:pt x="10612" y="13968"/>
                  <a:pt x="10585" y="13953"/>
                </a:cubicBezTo>
                <a:close/>
                <a:moveTo>
                  <a:pt x="10776" y="13968"/>
                </a:moveTo>
                <a:cubicBezTo>
                  <a:pt x="10776" y="13953"/>
                  <a:pt x="10887" y="13937"/>
                  <a:pt x="10887" y="13953"/>
                </a:cubicBezTo>
                <a:cubicBezTo>
                  <a:pt x="10914" y="13953"/>
                  <a:pt x="10803" y="13986"/>
                  <a:pt x="10776" y="13968"/>
                </a:cubicBezTo>
                <a:close/>
                <a:moveTo>
                  <a:pt x="10914" y="13986"/>
                </a:moveTo>
                <a:cubicBezTo>
                  <a:pt x="10914" y="13968"/>
                  <a:pt x="10994" y="13953"/>
                  <a:pt x="10994" y="13968"/>
                </a:cubicBezTo>
                <a:cubicBezTo>
                  <a:pt x="11025" y="13968"/>
                  <a:pt x="10940" y="13986"/>
                  <a:pt x="10914" y="13986"/>
                </a:cubicBezTo>
                <a:close/>
                <a:moveTo>
                  <a:pt x="20060" y="15767"/>
                </a:moveTo>
                <a:lnTo>
                  <a:pt x="20060" y="15749"/>
                </a:lnTo>
                <a:cubicBezTo>
                  <a:pt x="20172" y="15703"/>
                  <a:pt x="20060" y="15848"/>
                  <a:pt x="20060" y="15767"/>
                </a:cubicBezTo>
                <a:close/>
                <a:moveTo>
                  <a:pt x="20612" y="14579"/>
                </a:moveTo>
                <a:cubicBezTo>
                  <a:pt x="20585" y="14548"/>
                  <a:pt x="20749" y="14499"/>
                  <a:pt x="20803" y="14499"/>
                </a:cubicBezTo>
                <a:cubicBezTo>
                  <a:pt x="20887" y="14483"/>
                  <a:pt x="20945" y="14483"/>
                  <a:pt x="20945" y="14530"/>
                </a:cubicBezTo>
                <a:cubicBezTo>
                  <a:pt x="20914" y="14579"/>
                  <a:pt x="20612" y="14564"/>
                  <a:pt x="20612" y="14579"/>
                </a:cubicBezTo>
                <a:close/>
                <a:moveTo>
                  <a:pt x="20945" y="14465"/>
                </a:moveTo>
                <a:cubicBezTo>
                  <a:pt x="20914" y="14450"/>
                  <a:pt x="20998" y="14434"/>
                  <a:pt x="20998" y="14450"/>
                </a:cubicBezTo>
                <a:lnTo>
                  <a:pt x="20945" y="14465"/>
                </a:lnTo>
                <a:close/>
                <a:moveTo>
                  <a:pt x="21300" y="13968"/>
                </a:moveTo>
                <a:cubicBezTo>
                  <a:pt x="21274" y="13953"/>
                  <a:pt x="21354" y="13953"/>
                  <a:pt x="21354" y="13953"/>
                </a:cubicBezTo>
                <a:lnTo>
                  <a:pt x="21300" y="13968"/>
                </a:lnTo>
                <a:close/>
                <a:moveTo>
                  <a:pt x="4852" y="20790"/>
                </a:moveTo>
                <a:close/>
                <a:moveTo>
                  <a:pt x="4825" y="21222"/>
                </a:moveTo>
                <a:cubicBezTo>
                  <a:pt x="4825" y="21222"/>
                  <a:pt x="4825" y="21222"/>
                  <a:pt x="4852" y="21222"/>
                </a:cubicBezTo>
                <a:lnTo>
                  <a:pt x="4825" y="21222"/>
                </a:lnTo>
                <a:close/>
                <a:moveTo>
                  <a:pt x="4740" y="20614"/>
                </a:moveTo>
                <a:cubicBezTo>
                  <a:pt x="4740" y="20614"/>
                  <a:pt x="4740" y="20630"/>
                  <a:pt x="4740" y="20614"/>
                </a:cubicBezTo>
                <a:close/>
                <a:moveTo>
                  <a:pt x="6478" y="18351"/>
                </a:moveTo>
                <a:cubicBezTo>
                  <a:pt x="6478" y="18351"/>
                  <a:pt x="6452" y="18367"/>
                  <a:pt x="6478" y="18351"/>
                </a:cubicBezTo>
                <a:close/>
                <a:moveTo>
                  <a:pt x="2647" y="11273"/>
                </a:moveTo>
                <a:lnTo>
                  <a:pt x="2647" y="11257"/>
                </a:lnTo>
                <a:cubicBezTo>
                  <a:pt x="2647" y="11273"/>
                  <a:pt x="2647" y="11289"/>
                  <a:pt x="2647" y="11273"/>
                </a:cubicBezTo>
                <a:close/>
                <a:moveTo>
                  <a:pt x="10692" y="666"/>
                </a:moveTo>
                <a:cubicBezTo>
                  <a:pt x="10692" y="666"/>
                  <a:pt x="10723" y="666"/>
                  <a:pt x="10692" y="666"/>
                </a:cubicBezTo>
                <a:close/>
                <a:moveTo>
                  <a:pt x="20665" y="13440"/>
                </a:moveTo>
                <a:cubicBezTo>
                  <a:pt x="20665" y="13456"/>
                  <a:pt x="20638" y="13456"/>
                  <a:pt x="20612" y="13456"/>
                </a:cubicBezTo>
                <a:cubicBezTo>
                  <a:pt x="20638" y="13471"/>
                  <a:pt x="20638" y="13456"/>
                  <a:pt x="20665" y="13440"/>
                </a:cubicBezTo>
                <a:close/>
                <a:moveTo>
                  <a:pt x="9398" y="363"/>
                </a:moveTo>
                <a:cubicBezTo>
                  <a:pt x="9398" y="363"/>
                  <a:pt x="9372" y="345"/>
                  <a:pt x="9398" y="363"/>
                </a:cubicBezTo>
                <a:close/>
                <a:moveTo>
                  <a:pt x="9287" y="394"/>
                </a:moveTo>
                <a:cubicBezTo>
                  <a:pt x="9287" y="394"/>
                  <a:pt x="9287" y="363"/>
                  <a:pt x="9287" y="394"/>
                </a:cubicBezTo>
                <a:close/>
                <a:moveTo>
                  <a:pt x="9287" y="394"/>
                </a:moveTo>
                <a:cubicBezTo>
                  <a:pt x="9287" y="394"/>
                  <a:pt x="9287" y="410"/>
                  <a:pt x="9287" y="394"/>
                </a:cubicBezTo>
                <a:close/>
                <a:moveTo>
                  <a:pt x="9149" y="425"/>
                </a:moveTo>
                <a:cubicBezTo>
                  <a:pt x="9149" y="425"/>
                  <a:pt x="9149" y="425"/>
                  <a:pt x="9149" y="443"/>
                </a:cubicBezTo>
                <a:cubicBezTo>
                  <a:pt x="9176" y="425"/>
                  <a:pt x="9149" y="425"/>
                  <a:pt x="9149" y="425"/>
                </a:cubicBezTo>
                <a:close/>
                <a:moveTo>
                  <a:pt x="9096" y="459"/>
                </a:moveTo>
                <a:cubicBezTo>
                  <a:pt x="9123" y="459"/>
                  <a:pt x="9149" y="443"/>
                  <a:pt x="9149" y="443"/>
                </a:cubicBezTo>
                <a:cubicBezTo>
                  <a:pt x="9123" y="443"/>
                  <a:pt x="9123" y="443"/>
                  <a:pt x="9096" y="443"/>
                </a:cubicBezTo>
                <a:cubicBezTo>
                  <a:pt x="9096" y="443"/>
                  <a:pt x="9096" y="443"/>
                  <a:pt x="9096" y="459"/>
                </a:cubicBezTo>
                <a:close/>
                <a:moveTo>
                  <a:pt x="9069" y="474"/>
                </a:moveTo>
                <a:cubicBezTo>
                  <a:pt x="9096" y="474"/>
                  <a:pt x="9096" y="459"/>
                  <a:pt x="9096" y="459"/>
                </a:cubicBezTo>
                <a:cubicBezTo>
                  <a:pt x="9069" y="443"/>
                  <a:pt x="9069" y="459"/>
                  <a:pt x="9069" y="474"/>
                </a:cubicBezTo>
                <a:close/>
                <a:moveTo>
                  <a:pt x="9012" y="490"/>
                </a:moveTo>
                <a:cubicBezTo>
                  <a:pt x="9038" y="490"/>
                  <a:pt x="9069" y="474"/>
                  <a:pt x="9069" y="474"/>
                </a:cubicBezTo>
                <a:cubicBezTo>
                  <a:pt x="9038" y="459"/>
                  <a:pt x="9012" y="474"/>
                  <a:pt x="9012" y="490"/>
                </a:cubicBezTo>
                <a:close/>
                <a:moveTo>
                  <a:pt x="8874" y="539"/>
                </a:moveTo>
                <a:cubicBezTo>
                  <a:pt x="8932" y="523"/>
                  <a:pt x="8985" y="523"/>
                  <a:pt x="9012" y="490"/>
                </a:cubicBezTo>
                <a:cubicBezTo>
                  <a:pt x="8958" y="474"/>
                  <a:pt x="8958" y="505"/>
                  <a:pt x="8900" y="505"/>
                </a:cubicBezTo>
                <a:cubicBezTo>
                  <a:pt x="8900" y="523"/>
                  <a:pt x="8874" y="523"/>
                  <a:pt x="8874" y="539"/>
                </a:cubicBezTo>
                <a:close/>
                <a:moveTo>
                  <a:pt x="8709" y="570"/>
                </a:moveTo>
                <a:cubicBezTo>
                  <a:pt x="8709" y="586"/>
                  <a:pt x="8683" y="586"/>
                  <a:pt x="8683" y="601"/>
                </a:cubicBezTo>
                <a:cubicBezTo>
                  <a:pt x="8763" y="586"/>
                  <a:pt x="8847" y="570"/>
                  <a:pt x="8874" y="539"/>
                </a:cubicBezTo>
                <a:cubicBezTo>
                  <a:pt x="8820" y="523"/>
                  <a:pt x="8820" y="555"/>
                  <a:pt x="8763" y="555"/>
                </a:cubicBezTo>
                <a:cubicBezTo>
                  <a:pt x="8763" y="555"/>
                  <a:pt x="8736" y="570"/>
                  <a:pt x="8709" y="570"/>
                </a:cubicBezTo>
                <a:close/>
                <a:moveTo>
                  <a:pt x="11243" y="601"/>
                </a:moveTo>
                <a:cubicBezTo>
                  <a:pt x="11243" y="601"/>
                  <a:pt x="11243" y="570"/>
                  <a:pt x="11243" y="601"/>
                </a:cubicBezTo>
                <a:close/>
                <a:moveTo>
                  <a:pt x="10278" y="1549"/>
                </a:moveTo>
                <a:cubicBezTo>
                  <a:pt x="10278" y="1549"/>
                  <a:pt x="10252" y="1533"/>
                  <a:pt x="10278" y="1549"/>
                </a:cubicBezTo>
                <a:close/>
                <a:moveTo>
                  <a:pt x="10278" y="1549"/>
                </a:moveTo>
                <a:cubicBezTo>
                  <a:pt x="10225" y="1549"/>
                  <a:pt x="10198" y="1564"/>
                  <a:pt x="10198" y="1582"/>
                </a:cubicBezTo>
                <a:cubicBezTo>
                  <a:pt x="10225" y="1582"/>
                  <a:pt x="10252" y="1564"/>
                  <a:pt x="10278" y="1549"/>
                </a:cubicBezTo>
                <a:close/>
                <a:moveTo>
                  <a:pt x="10198" y="1582"/>
                </a:moveTo>
                <a:cubicBezTo>
                  <a:pt x="10140" y="1582"/>
                  <a:pt x="10114" y="1598"/>
                  <a:pt x="10114" y="1613"/>
                </a:cubicBezTo>
                <a:cubicBezTo>
                  <a:pt x="10140" y="1613"/>
                  <a:pt x="10172" y="1598"/>
                  <a:pt x="10198" y="1582"/>
                </a:cubicBezTo>
                <a:close/>
                <a:moveTo>
                  <a:pt x="10305" y="1598"/>
                </a:moveTo>
                <a:cubicBezTo>
                  <a:pt x="10305" y="1598"/>
                  <a:pt x="10305" y="1549"/>
                  <a:pt x="10305" y="1598"/>
                </a:cubicBezTo>
                <a:close/>
                <a:moveTo>
                  <a:pt x="9923" y="1629"/>
                </a:moveTo>
                <a:cubicBezTo>
                  <a:pt x="9923" y="1629"/>
                  <a:pt x="9949" y="1564"/>
                  <a:pt x="9923" y="1629"/>
                </a:cubicBezTo>
                <a:close/>
                <a:moveTo>
                  <a:pt x="10305" y="1598"/>
                </a:moveTo>
                <a:cubicBezTo>
                  <a:pt x="10278" y="1598"/>
                  <a:pt x="10278" y="1613"/>
                  <a:pt x="10278" y="1613"/>
                </a:cubicBezTo>
                <a:cubicBezTo>
                  <a:pt x="10278" y="1613"/>
                  <a:pt x="10305" y="1613"/>
                  <a:pt x="10305" y="1598"/>
                </a:cubicBezTo>
                <a:close/>
                <a:moveTo>
                  <a:pt x="10114" y="1613"/>
                </a:moveTo>
                <a:cubicBezTo>
                  <a:pt x="10060" y="1613"/>
                  <a:pt x="10034" y="1629"/>
                  <a:pt x="10034" y="1647"/>
                </a:cubicBezTo>
                <a:cubicBezTo>
                  <a:pt x="10060" y="1647"/>
                  <a:pt x="10087" y="1629"/>
                  <a:pt x="10114" y="1613"/>
                </a:cubicBezTo>
                <a:close/>
                <a:moveTo>
                  <a:pt x="10278" y="1613"/>
                </a:moveTo>
                <a:cubicBezTo>
                  <a:pt x="10225" y="1613"/>
                  <a:pt x="10225" y="1613"/>
                  <a:pt x="10225" y="1629"/>
                </a:cubicBezTo>
                <a:cubicBezTo>
                  <a:pt x="10252" y="1629"/>
                  <a:pt x="10252" y="1629"/>
                  <a:pt x="10278" y="1613"/>
                </a:cubicBezTo>
                <a:close/>
                <a:moveTo>
                  <a:pt x="10225" y="1629"/>
                </a:moveTo>
                <a:cubicBezTo>
                  <a:pt x="10172" y="1629"/>
                  <a:pt x="10140" y="1647"/>
                  <a:pt x="10140" y="1663"/>
                </a:cubicBezTo>
                <a:cubicBezTo>
                  <a:pt x="10172" y="1663"/>
                  <a:pt x="10198" y="1647"/>
                  <a:pt x="10225" y="1629"/>
                </a:cubicBezTo>
                <a:close/>
                <a:moveTo>
                  <a:pt x="10140" y="1663"/>
                </a:moveTo>
                <a:cubicBezTo>
                  <a:pt x="10087" y="1663"/>
                  <a:pt x="10060" y="1678"/>
                  <a:pt x="10060" y="1694"/>
                </a:cubicBezTo>
                <a:cubicBezTo>
                  <a:pt x="10087" y="1694"/>
                  <a:pt x="10114" y="1678"/>
                  <a:pt x="10140" y="1663"/>
                </a:cubicBezTo>
                <a:close/>
                <a:moveTo>
                  <a:pt x="4687" y="1725"/>
                </a:moveTo>
                <a:cubicBezTo>
                  <a:pt x="4687" y="1725"/>
                  <a:pt x="4687" y="1678"/>
                  <a:pt x="4687" y="1725"/>
                </a:cubicBezTo>
                <a:close/>
                <a:moveTo>
                  <a:pt x="4687" y="1725"/>
                </a:moveTo>
                <a:cubicBezTo>
                  <a:pt x="4660" y="1725"/>
                  <a:pt x="4634" y="1725"/>
                  <a:pt x="4634" y="1743"/>
                </a:cubicBezTo>
                <a:cubicBezTo>
                  <a:pt x="4660" y="1743"/>
                  <a:pt x="4687" y="1743"/>
                  <a:pt x="4687" y="1725"/>
                </a:cubicBezTo>
                <a:close/>
                <a:moveTo>
                  <a:pt x="11767" y="1743"/>
                </a:moveTo>
                <a:cubicBezTo>
                  <a:pt x="11767" y="1743"/>
                  <a:pt x="11767" y="1725"/>
                  <a:pt x="11767" y="1743"/>
                </a:cubicBezTo>
                <a:close/>
                <a:moveTo>
                  <a:pt x="4634" y="1743"/>
                </a:moveTo>
                <a:cubicBezTo>
                  <a:pt x="4576" y="1743"/>
                  <a:pt x="4549" y="1758"/>
                  <a:pt x="4549" y="1774"/>
                </a:cubicBezTo>
                <a:cubicBezTo>
                  <a:pt x="4603" y="1774"/>
                  <a:pt x="4634" y="1758"/>
                  <a:pt x="4634" y="1743"/>
                </a:cubicBezTo>
                <a:close/>
                <a:moveTo>
                  <a:pt x="11767" y="1743"/>
                </a:moveTo>
                <a:cubicBezTo>
                  <a:pt x="11740" y="1743"/>
                  <a:pt x="11714" y="1758"/>
                  <a:pt x="11687" y="1774"/>
                </a:cubicBezTo>
                <a:cubicBezTo>
                  <a:pt x="11740" y="1774"/>
                  <a:pt x="11767" y="1758"/>
                  <a:pt x="11767" y="1743"/>
                </a:cubicBezTo>
                <a:close/>
                <a:moveTo>
                  <a:pt x="4549" y="1774"/>
                </a:moveTo>
                <a:cubicBezTo>
                  <a:pt x="4523" y="1774"/>
                  <a:pt x="4492" y="1774"/>
                  <a:pt x="4492" y="1789"/>
                </a:cubicBezTo>
                <a:cubicBezTo>
                  <a:pt x="4523" y="1789"/>
                  <a:pt x="4549" y="1789"/>
                  <a:pt x="4549" y="1774"/>
                </a:cubicBezTo>
                <a:close/>
                <a:moveTo>
                  <a:pt x="4492" y="1789"/>
                </a:moveTo>
                <a:cubicBezTo>
                  <a:pt x="4438" y="1789"/>
                  <a:pt x="4385" y="1805"/>
                  <a:pt x="4354" y="1839"/>
                </a:cubicBezTo>
                <a:cubicBezTo>
                  <a:pt x="4412" y="1839"/>
                  <a:pt x="4465" y="1823"/>
                  <a:pt x="4492" y="1789"/>
                </a:cubicBezTo>
                <a:close/>
                <a:moveTo>
                  <a:pt x="11189" y="2095"/>
                </a:moveTo>
                <a:cubicBezTo>
                  <a:pt x="11189" y="2095"/>
                  <a:pt x="11189" y="2079"/>
                  <a:pt x="11189" y="2095"/>
                </a:cubicBezTo>
                <a:close/>
                <a:moveTo>
                  <a:pt x="11189" y="2095"/>
                </a:moveTo>
                <a:cubicBezTo>
                  <a:pt x="11163" y="2095"/>
                  <a:pt x="11163" y="2095"/>
                  <a:pt x="11136" y="2111"/>
                </a:cubicBezTo>
                <a:cubicBezTo>
                  <a:pt x="11189" y="2111"/>
                  <a:pt x="11189" y="2111"/>
                  <a:pt x="11189" y="2095"/>
                </a:cubicBezTo>
                <a:close/>
                <a:moveTo>
                  <a:pt x="11136" y="2111"/>
                </a:moveTo>
                <a:cubicBezTo>
                  <a:pt x="11136" y="2111"/>
                  <a:pt x="11105" y="2111"/>
                  <a:pt x="11105" y="2126"/>
                </a:cubicBezTo>
                <a:cubicBezTo>
                  <a:pt x="11136" y="2126"/>
                  <a:pt x="11136" y="2126"/>
                  <a:pt x="11136" y="2111"/>
                </a:cubicBezTo>
                <a:close/>
                <a:moveTo>
                  <a:pt x="11105" y="2126"/>
                </a:moveTo>
                <a:cubicBezTo>
                  <a:pt x="11105" y="2126"/>
                  <a:pt x="11078" y="2126"/>
                  <a:pt x="11078" y="2144"/>
                </a:cubicBezTo>
                <a:cubicBezTo>
                  <a:pt x="11105" y="2144"/>
                  <a:pt x="11105" y="2144"/>
                  <a:pt x="11105" y="2126"/>
                </a:cubicBezTo>
                <a:close/>
                <a:moveTo>
                  <a:pt x="12127" y="2287"/>
                </a:moveTo>
                <a:cubicBezTo>
                  <a:pt x="12127" y="2287"/>
                  <a:pt x="12127" y="2271"/>
                  <a:pt x="12127" y="2287"/>
                </a:cubicBezTo>
                <a:close/>
                <a:moveTo>
                  <a:pt x="7358" y="2706"/>
                </a:moveTo>
                <a:cubicBezTo>
                  <a:pt x="7358" y="2706"/>
                  <a:pt x="7358" y="2706"/>
                  <a:pt x="7358" y="2722"/>
                </a:cubicBezTo>
                <a:cubicBezTo>
                  <a:pt x="7385" y="2706"/>
                  <a:pt x="7385" y="2706"/>
                  <a:pt x="7358" y="2706"/>
                </a:cubicBezTo>
                <a:close/>
                <a:moveTo>
                  <a:pt x="6945" y="2867"/>
                </a:moveTo>
                <a:cubicBezTo>
                  <a:pt x="7003" y="2867"/>
                  <a:pt x="7003" y="2848"/>
                  <a:pt x="7003" y="2848"/>
                </a:cubicBezTo>
                <a:cubicBezTo>
                  <a:pt x="6972" y="2833"/>
                  <a:pt x="6972" y="2848"/>
                  <a:pt x="6945" y="2867"/>
                </a:cubicBezTo>
                <a:close/>
                <a:moveTo>
                  <a:pt x="6945" y="2867"/>
                </a:moveTo>
                <a:cubicBezTo>
                  <a:pt x="6945" y="2867"/>
                  <a:pt x="6945" y="2913"/>
                  <a:pt x="6945" y="2867"/>
                </a:cubicBezTo>
                <a:close/>
                <a:moveTo>
                  <a:pt x="11492" y="3330"/>
                </a:moveTo>
                <a:cubicBezTo>
                  <a:pt x="11492" y="3330"/>
                  <a:pt x="11492" y="3314"/>
                  <a:pt x="11492" y="3330"/>
                </a:cubicBezTo>
                <a:close/>
                <a:moveTo>
                  <a:pt x="11492" y="3330"/>
                </a:moveTo>
                <a:cubicBezTo>
                  <a:pt x="11465" y="3330"/>
                  <a:pt x="11465" y="3348"/>
                  <a:pt x="11465" y="3348"/>
                </a:cubicBezTo>
                <a:cubicBezTo>
                  <a:pt x="11492" y="3364"/>
                  <a:pt x="11492" y="3348"/>
                  <a:pt x="11492" y="3330"/>
                </a:cubicBezTo>
                <a:close/>
                <a:moveTo>
                  <a:pt x="11465" y="3348"/>
                </a:moveTo>
                <a:cubicBezTo>
                  <a:pt x="11380" y="3348"/>
                  <a:pt x="11380" y="3395"/>
                  <a:pt x="11327" y="3410"/>
                </a:cubicBezTo>
                <a:cubicBezTo>
                  <a:pt x="11407" y="3410"/>
                  <a:pt x="11438" y="3379"/>
                  <a:pt x="11465" y="3348"/>
                </a:cubicBezTo>
                <a:close/>
                <a:moveTo>
                  <a:pt x="11327" y="3410"/>
                </a:moveTo>
                <a:cubicBezTo>
                  <a:pt x="11300" y="3410"/>
                  <a:pt x="11300" y="3426"/>
                  <a:pt x="11300" y="3426"/>
                </a:cubicBezTo>
                <a:cubicBezTo>
                  <a:pt x="11327" y="3444"/>
                  <a:pt x="11327" y="3426"/>
                  <a:pt x="11327" y="3410"/>
                </a:cubicBezTo>
                <a:close/>
                <a:moveTo>
                  <a:pt x="1518" y="3540"/>
                </a:moveTo>
                <a:cubicBezTo>
                  <a:pt x="1465" y="3620"/>
                  <a:pt x="1518" y="3685"/>
                  <a:pt x="1545" y="3700"/>
                </a:cubicBezTo>
                <a:cubicBezTo>
                  <a:pt x="1629" y="3845"/>
                  <a:pt x="1545" y="3475"/>
                  <a:pt x="1518" y="3540"/>
                </a:cubicBezTo>
                <a:close/>
                <a:moveTo>
                  <a:pt x="1354" y="4969"/>
                </a:moveTo>
                <a:cubicBezTo>
                  <a:pt x="1380" y="4951"/>
                  <a:pt x="1243" y="4889"/>
                  <a:pt x="1354" y="4855"/>
                </a:cubicBezTo>
                <a:cubicBezTo>
                  <a:pt x="1158" y="4793"/>
                  <a:pt x="1296" y="4984"/>
                  <a:pt x="1354" y="4969"/>
                </a:cubicBezTo>
                <a:close/>
                <a:moveTo>
                  <a:pt x="15927" y="5497"/>
                </a:moveTo>
                <a:cubicBezTo>
                  <a:pt x="15980" y="5512"/>
                  <a:pt x="16038" y="5562"/>
                  <a:pt x="16092" y="5546"/>
                </a:cubicBezTo>
                <a:cubicBezTo>
                  <a:pt x="15954" y="5481"/>
                  <a:pt x="15652" y="5417"/>
                  <a:pt x="15927" y="5497"/>
                </a:cubicBezTo>
                <a:close/>
                <a:moveTo>
                  <a:pt x="12869" y="5898"/>
                </a:moveTo>
                <a:cubicBezTo>
                  <a:pt x="12869" y="5914"/>
                  <a:pt x="12954" y="5898"/>
                  <a:pt x="12954" y="5883"/>
                </a:cubicBezTo>
                <a:cubicBezTo>
                  <a:pt x="12923" y="5883"/>
                  <a:pt x="12843" y="5898"/>
                  <a:pt x="12869" y="5898"/>
                </a:cubicBezTo>
                <a:close/>
                <a:moveTo>
                  <a:pt x="13092" y="5914"/>
                </a:moveTo>
                <a:cubicBezTo>
                  <a:pt x="13092" y="5914"/>
                  <a:pt x="12954" y="5932"/>
                  <a:pt x="13092" y="5914"/>
                </a:cubicBezTo>
                <a:close/>
                <a:moveTo>
                  <a:pt x="13092" y="5914"/>
                </a:moveTo>
                <a:cubicBezTo>
                  <a:pt x="13092" y="5932"/>
                  <a:pt x="13092" y="5932"/>
                  <a:pt x="13092" y="5932"/>
                </a:cubicBezTo>
                <a:cubicBezTo>
                  <a:pt x="13118" y="5932"/>
                  <a:pt x="13172" y="5932"/>
                  <a:pt x="13198" y="5932"/>
                </a:cubicBezTo>
                <a:cubicBezTo>
                  <a:pt x="13198" y="5914"/>
                  <a:pt x="13118" y="5914"/>
                  <a:pt x="13092" y="5914"/>
                </a:cubicBezTo>
                <a:close/>
                <a:moveTo>
                  <a:pt x="665" y="6413"/>
                </a:moveTo>
                <a:cubicBezTo>
                  <a:pt x="665" y="6413"/>
                  <a:pt x="634" y="6413"/>
                  <a:pt x="665" y="6413"/>
                </a:cubicBezTo>
                <a:close/>
                <a:moveTo>
                  <a:pt x="12069" y="9269"/>
                </a:moveTo>
                <a:cubicBezTo>
                  <a:pt x="12069" y="9269"/>
                  <a:pt x="12069" y="9318"/>
                  <a:pt x="12069" y="9269"/>
                </a:cubicBezTo>
                <a:close/>
                <a:moveTo>
                  <a:pt x="11958" y="9300"/>
                </a:moveTo>
                <a:cubicBezTo>
                  <a:pt x="11958" y="9300"/>
                  <a:pt x="11989" y="9318"/>
                  <a:pt x="11958" y="9300"/>
                </a:cubicBezTo>
                <a:close/>
                <a:moveTo>
                  <a:pt x="11878" y="9318"/>
                </a:moveTo>
                <a:cubicBezTo>
                  <a:pt x="11878" y="9318"/>
                  <a:pt x="11878" y="9269"/>
                  <a:pt x="11878" y="9318"/>
                </a:cubicBezTo>
                <a:close/>
                <a:moveTo>
                  <a:pt x="11878" y="9318"/>
                </a:moveTo>
                <a:cubicBezTo>
                  <a:pt x="11852" y="9318"/>
                  <a:pt x="11820" y="9318"/>
                  <a:pt x="11820" y="9334"/>
                </a:cubicBezTo>
                <a:cubicBezTo>
                  <a:pt x="11852" y="9334"/>
                  <a:pt x="11878" y="9334"/>
                  <a:pt x="11878" y="9318"/>
                </a:cubicBezTo>
                <a:close/>
                <a:moveTo>
                  <a:pt x="11820" y="9334"/>
                </a:moveTo>
                <a:cubicBezTo>
                  <a:pt x="11794" y="9334"/>
                  <a:pt x="11767" y="9334"/>
                  <a:pt x="11767" y="9349"/>
                </a:cubicBezTo>
                <a:cubicBezTo>
                  <a:pt x="11794" y="9349"/>
                  <a:pt x="11820" y="9349"/>
                  <a:pt x="11820" y="9334"/>
                </a:cubicBezTo>
                <a:close/>
                <a:moveTo>
                  <a:pt x="11767" y="9349"/>
                </a:moveTo>
                <a:cubicBezTo>
                  <a:pt x="11740" y="9349"/>
                  <a:pt x="11714" y="9349"/>
                  <a:pt x="11714" y="9365"/>
                </a:cubicBezTo>
                <a:cubicBezTo>
                  <a:pt x="11740" y="9365"/>
                  <a:pt x="11767" y="9365"/>
                  <a:pt x="11767" y="9349"/>
                </a:cubicBezTo>
                <a:close/>
                <a:moveTo>
                  <a:pt x="11714" y="9365"/>
                </a:moveTo>
                <a:cubicBezTo>
                  <a:pt x="11714" y="9365"/>
                  <a:pt x="11714" y="9411"/>
                  <a:pt x="11714" y="9365"/>
                </a:cubicBezTo>
                <a:close/>
                <a:moveTo>
                  <a:pt x="11603" y="9396"/>
                </a:moveTo>
                <a:cubicBezTo>
                  <a:pt x="11603" y="9396"/>
                  <a:pt x="11629" y="9396"/>
                  <a:pt x="11603" y="9396"/>
                </a:cubicBezTo>
                <a:close/>
                <a:moveTo>
                  <a:pt x="11518" y="9411"/>
                </a:moveTo>
                <a:cubicBezTo>
                  <a:pt x="11518" y="9411"/>
                  <a:pt x="11518" y="9365"/>
                  <a:pt x="11518" y="9411"/>
                </a:cubicBezTo>
                <a:close/>
                <a:moveTo>
                  <a:pt x="9425" y="9443"/>
                </a:moveTo>
                <a:cubicBezTo>
                  <a:pt x="9483" y="9443"/>
                  <a:pt x="9536" y="9427"/>
                  <a:pt x="9563" y="9411"/>
                </a:cubicBezTo>
                <a:cubicBezTo>
                  <a:pt x="9483" y="9411"/>
                  <a:pt x="9452" y="9411"/>
                  <a:pt x="9425" y="9443"/>
                </a:cubicBezTo>
                <a:close/>
                <a:moveTo>
                  <a:pt x="11518" y="9411"/>
                </a:moveTo>
                <a:cubicBezTo>
                  <a:pt x="11492" y="9411"/>
                  <a:pt x="11465" y="9411"/>
                  <a:pt x="11465" y="9427"/>
                </a:cubicBezTo>
                <a:cubicBezTo>
                  <a:pt x="11492" y="9427"/>
                  <a:pt x="11518" y="9427"/>
                  <a:pt x="11518" y="9411"/>
                </a:cubicBezTo>
                <a:close/>
                <a:moveTo>
                  <a:pt x="11465" y="9427"/>
                </a:moveTo>
                <a:cubicBezTo>
                  <a:pt x="11465" y="9427"/>
                  <a:pt x="11465" y="9476"/>
                  <a:pt x="11465" y="9427"/>
                </a:cubicBezTo>
                <a:close/>
                <a:moveTo>
                  <a:pt x="9340" y="9458"/>
                </a:moveTo>
                <a:cubicBezTo>
                  <a:pt x="9372" y="9458"/>
                  <a:pt x="9425" y="9458"/>
                  <a:pt x="9425" y="9443"/>
                </a:cubicBezTo>
                <a:cubicBezTo>
                  <a:pt x="9372" y="9443"/>
                  <a:pt x="9340" y="9443"/>
                  <a:pt x="9340" y="9458"/>
                </a:cubicBezTo>
                <a:close/>
                <a:moveTo>
                  <a:pt x="9287" y="9476"/>
                </a:moveTo>
                <a:cubicBezTo>
                  <a:pt x="9314" y="9476"/>
                  <a:pt x="9340" y="9476"/>
                  <a:pt x="9340" y="9458"/>
                </a:cubicBezTo>
                <a:cubicBezTo>
                  <a:pt x="9314" y="9458"/>
                  <a:pt x="9287" y="9458"/>
                  <a:pt x="9287" y="9476"/>
                </a:cubicBezTo>
                <a:close/>
                <a:moveTo>
                  <a:pt x="11274" y="9458"/>
                </a:moveTo>
                <a:cubicBezTo>
                  <a:pt x="11274" y="9458"/>
                  <a:pt x="11274" y="9458"/>
                  <a:pt x="11274" y="9476"/>
                </a:cubicBezTo>
                <a:cubicBezTo>
                  <a:pt x="11354" y="9476"/>
                  <a:pt x="11327" y="9458"/>
                  <a:pt x="11274" y="9458"/>
                </a:cubicBezTo>
                <a:close/>
                <a:moveTo>
                  <a:pt x="9207" y="9492"/>
                </a:moveTo>
                <a:cubicBezTo>
                  <a:pt x="9234" y="9492"/>
                  <a:pt x="9287" y="9492"/>
                  <a:pt x="9287" y="9476"/>
                </a:cubicBezTo>
                <a:cubicBezTo>
                  <a:pt x="9234" y="9476"/>
                  <a:pt x="9207" y="9476"/>
                  <a:pt x="9207" y="9492"/>
                </a:cubicBezTo>
                <a:close/>
                <a:moveTo>
                  <a:pt x="11274" y="9476"/>
                </a:moveTo>
                <a:cubicBezTo>
                  <a:pt x="11274" y="9476"/>
                  <a:pt x="11274" y="9492"/>
                  <a:pt x="11274" y="9476"/>
                </a:cubicBezTo>
                <a:close/>
                <a:moveTo>
                  <a:pt x="9207" y="9492"/>
                </a:moveTo>
                <a:cubicBezTo>
                  <a:pt x="9207" y="9492"/>
                  <a:pt x="9123" y="9556"/>
                  <a:pt x="9207" y="9492"/>
                </a:cubicBezTo>
                <a:close/>
                <a:moveTo>
                  <a:pt x="11163" y="9507"/>
                </a:moveTo>
                <a:cubicBezTo>
                  <a:pt x="11163" y="9507"/>
                  <a:pt x="11189" y="9458"/>
                  <a:pt x="11163" y="9507"/>
                </a:cubicBezTo>
                <a:close/>
                <a:moveTo>
                  <a:pt x="11163" y="9507"/>
                </a:moveTo>
                <a:cubicBezTo>
                  <a:pt x="11163" y="9507"/>
                  <a:pt x="11163" y="9556"/>
                  <a:pt x="11163" y="9507"/>
                </a:cubicBezTo>
                <a:close/>
                <a:moveTo>
                  <a:pt x="8985" y="9538"/>
                </a:moveTo>
                <a:cubicBezTo>
                  <a:pt x="8985" y="9538"/>
                  <a:pt x="8985" y="9492"/>
                  <a:pt x="8985" y="9538"/>
                </a:cubicBezTo>
                <a:close/>
                <a:moveTo>
                  <a:pt x="11025" y="9538"/>
                </a:moveTo>
                <a:cubicBezTo>
                  <a:pt x="11025" y="9538"/>
                  <a:pt x="11052" y="9492"/>
                  <a:pt x="11025" y="9538"/>
                </a:cubicBezTo>
                <a:close/>
                <a:moveTo>
                  <a:pt x="8985" y="9538"/>
                </a:moveTo>
                <a:cubicBezTo>
                  <a:pt x="8932" y="9538"/>
                  <a:pt x="8900" y="9538"/>
                  <a:pt x="8900" y="9556"/>
                </a:cubicBezTo>
                <a:cubicBezTo>
                  <a:pt x="8932" y="9556"/>
                  <a:pt x="8985" y="9556"/>
                  <a:pt x="8985" y="9538"/>
                </a:cubicBezTo>
                <a:close/>
                <a:moveTo>
                  <a:pt x="11025" y="9538"/>
                </a:moveTo>
                <a:cubicBezTo>
                  <a:pt x="11025" y="9538"/>
                  <a:pt x="11025" y="9588"/>
                  <a:pt x="11025" y="9538"/>
                </a:cubicBezTo>
                <a:close/>
                <a:moveTo>
                  <a:pt x="8900" y="9556"/>
                </a:moveTo>
                <a:cubicBezTo>
                  <a:pt x="8874" y="9556"/>
                  <a:pt x="8847" y="9556"/>
                  <a:pt x="8847" y="9572"/>
                </a:cubicBezTo>
                <a:cubicBezTo>
                  <a:pt x="8874" y="9572"/>
                  <a:pt x="8900" y="9572"/>
                  <a:pt x="8900" y="9556"/>
                </a:cubicBezTo>
                <a:close/>
                <a:moveTo>
                  <a:pt x="10914" y="9572"/>
                </a:moveTo>
                <a:cubicBezTo>
                  <a:pt x="10914" y="9572"/>
                  <a:pt x="10940" y="9572"/>
                  <a:pt x="10914" y="9572"/>
                </a:cubicBezTo>
                <a:close/>
                <a:moveTo>
                  <a:pt x="8847" y="9572"/>
                </a:moveTo>
                <a:cubicBezTo>
                  <a:pt x="8820" y="9572"/>
                  <a:pt x="8763" y="9572"/>
                  <a:pt x="8763" y="9588"/>
                </a:cubicBezTo>
                <a:cubicBezTo>
                  <a:pt x="8789" y="9588"/>
                  <a:pt x="8847" y="9588"/>
                  <a:pt x="8847" y="9572"/>
                </a:cubicBezTo>
                <a:close/>
                <a:moveTo>
                  <a:pt x="10887" y="9572"/>
                </a:moveTo>
                <a:cubicBezTo>
                  <a:pt x="10887" y="9556"/>
                  <a:pt x="10829" y="9572"/>
                  <a:pt x="10829" y="9588"/>
                </a:cubicBezTo>
                <a:cubicBezTo>
                  <a:pt x="10856" y="9588"/>
                  <a:pt x="10914" y="9572"/>
                  <a:pt x="10887" y="9572"/>
                </a:cubicBezTo>
                <a:close/>
                <a:moveTo>
                  <a:pt x="8763" y="9588"/>
                </a:moveTo>
                <a:cubicBezTo>
                  <a:pt x="8736" y="9588"/>
                  <a:pt x="8683" y="9588"/>
                  <a:pt x="8683" y="9603"/>
                </a:cubicBezTo>
                <a:cubicBezTo>
                  <a:pt x="8709" y="9603"/>
                  <a:pt x="8763" y="9603"/>
                  <a:pt x="8763" y="9588"/>
                </a:cubicBezTo>
                <a:close/>
                <a:moveTo>
                  <a:pt x="10776" y="9603"/>
                </a:moveTo>
                <a:cubicBezTo>
                  <a:pt x="10776" y="9603"/>
                  <a:pt x="10776" y="9588"/>
                  <a:pt x="10776" y="9603"/>
                </a:cubicBezTo>
                <a:close/>
                <a:moveTo>
                  <a:pt x="8683" y="9603"/>
                </a:moveTo>
                <a:cubicBezTo>
                  <a:pt x="8656" y="9603"/>
                  <a:pt x="8598" y="9603"/>
                  <a:pt x="8598" y="9619"/>
                </a:cubicBezTo>
                <a:cubicBezTo>
                  <a:pt x="8625" y="9619"/>
                  <a:pt x="8683" y="9619"/>
                  <a:pt x="8683" y="9603"/>
                </a:cubicBezTo>
                <a:close/>
                <a:moveTo>
                  <a:pt x="8598" y="9619"/>
                </a:moveTo>
                <a:cubicBezTo>
                  <a:pt x="8545" y="9619"/>
                  <a:pt x="8487" y="9619"/>
                  <a:pt x="8460" y="9652"/>
                </a:cubicBezTo>
                <a:cubicBezTo>
                  <a:pt x="8518" y="9652"/>
                  <a:pt x="8572" y="9637"/>
                  <a:pt x="8598" y="9619"/>
                </a:cubicBezTo>
                <a:close/>
                <a:moveTo>
                  <a:pt x="10638" y="9637"/>
                </a:moveTo>
                <a:cubicBezTo>
                  <a:pt x="10638" y="9637"/>
                  <a:pt x="10665" y="9588"/>
                  <a:pt x="10638" y="9637"/>
                </a:cubicBezTo>
                <a:close/>
                <a:moveTo>
                  <a:pt x="10638" y="9637"/>
                </a:moveTo>
                <a:cubicBezTo>
                  <a:pt x="10638" y="9637"/>
                  <a:pt x="10638" y="9683"/>
                  <a:pt x="10638" y="9637"/>
                </a:cubicBezTo>
                <a:close/>
                <a:moveTo>
                  <a:pt x="8460" y="9652"/>
                </a:moveTo>
                <a:cubicBezTo>
                  <a:pt x="8434" y="9652"/>
                  <a:pt x="8380" y="9652"/>
                  <a:pt x="8380" y="9668"/>
                </a:cubicBezTo>
                <a:cubicBezTo>
                  <a:pt x="8407" y="9668"/>
                  <a:pt x="8460" y="9668"/>
                  <a:pt x="8460" y="9652"/>
                </a:cubicBezTo>
                <a:close/>
                <a:moveTo>
                  <a:pt x="10500" y="9668"/>
                </a:moveTo>
                <a:cubicBezTo>
                  <a:pt x="10500" y="9668"/>
                  <a:pt x="10527" y="9619"/>
                  <a:pt x="10500" y="9668"/>
                </a:cubicBezTo>
                <a:close/>
                <a:moveTo>
                  <a:pt x="13340" y="9717"/>
                </a:moveTo>
                <a:cubicBezTo>
                  <a:pt x="13420" y="9699"/>
                  <a:pt x="13474" y="9668"/>
                  <a:pt x="13532" y="9652"/>
                </a:cubicBezTo>
                <a:cubicBezTo>
                  <a:pt x="13420" y="9652"/>
                  <a:pt x="13367" y="9683"/>
                  <a:pt x="13340" y="9717"/>
                </a:cubicBezTo>
                <a:close/>
                <a:moveTo>
                  <a:pt x="8380" y="9668"/>
                </a:moveTo>
                <a:cubicBezTo>
                  <a:pt x="8349" y="9668"/>
                  <a:pt x="8296" y="9668"/>
                  <a:pt x="8296" y="9683"/>
                </a:cubicBezTo>
                <a:cubicBezTo>
                  <a:pt x="8323" y="9683"/>
                  <a:pt x="8380" y="9683"/>
                  <a:pt x="8380" y="9668"/>
                </a:cubicBezTo>
                <a:close/>
                <a:moveTo>
                  <a:pt x="10500" y="9668"/>
                </a:moveTo>
                <a:cubicBezTo>
                  <a:pt x="10500" y="9668"/>
                  <a:pt x="10500" y="9717"/>
                  <a:pt x="10500" y="9668"/>
                </a:cubicBezTo>
                <a:close/>
                <a:moveTo>
                  <a:pt x="8296" y="9683"/>
                </a:moveTo>
                <a:cubicBezTo>
                  <a:pt x="8269" y="9683"/>
                  <a:pt x="8212" y="9683"/>
                  <a:pt x="8212" y="9699"/>
                </a:cubicBezTo>
                <a:cubicBezTo>
                  <a:pt x="8238" y="9699"/>
                  <a:pt x="8296" y="9699"/>
                  <a:pt x="8296" y="9683"/>
                </a:cubicBezTo>
                <a:close/>
                <a:moveTo>
                  <a:pt x="10416" y="9699"/>
                </a:moveTo>
                <a:close/>
                <a:moveTo>
                  <a:pt x="8212" y="9699"/>
                </a:moveTo>
                <a:cubicBezTo>
                  <a:pt x="8185" y="9699"/>
                  <a:pt x="8132" y="9699"/>
                  <a:pt x="8132" y="9717"/>
                </a:cubicBezTo>
                <a:cubicBezTo>
                  <a:pt x="8158" y="9717"/>
                  <a:pt x="8212" y="9717"/>
                  <a:pt x="8212" y="9699"/>
                </a:cubicBezTo>
                <a:close/>
                <a:moveTo>
                  <a:pt x="10389" y="9699"/>
                </a:moveTo>
                <a:cubicBezTo>
                  <a:pt x="10363" y="9683"/>
                  <a:pt x="10305" y="9699"/>
                  <a:pt x="10336" y="9717"/>
                </a:cubicBezTo>
                <a:lnTo>
                  <a:pt x="10389" y="9699"/>
                </a:lnTo>
                <a:close/>
                <a:moveTo>
                  <a:pt x="8132" y="9717"/>
                </a:moveTo>
                <a:cubicBezTo>
                  <a:pt x="8132" y="9717"/>
                  <a:pt x="8132" y="9764"/>
                  <a:pt x="8132" y="9717"/>
                </a:cubicBezTo>
                <a:close/>
                <a:moveTo>
                  <a:pt x="13283" y="9733"/>
                </a:moveTo>
                <a:cubicBezTo>
                  <a:pt x="13309" y="9733"/>
                  <a:pt x="13340" y="9717"/>
                  <a:pt x="13340" y="9717"/>
                </a:cubicBezTo>
                <a:cubicBezTo>
                  <a:pt x="13309" y="9717"/>
                  <a:pt x="13283" y="9717"/>
                  <a:pt x="13283" y="9733"/>
                </a:cubicBezTo>
                <a:close/>
                <a:moveTo>
                  <a:pt x="7994" y="9748"/>
                </a:moveTo>
                <a:cubicBezTo>
                  <a:pt x="7994" y="9748"/>
                  <a:pt x="7994" y="9699"/>
                  <a:pt x="7994" y="9748"/>
                </a:cubicBezTo>
                <a:close/>
                <a:moveTo>
                  <a:pt x="10252" y="9733"/>
                </a:moveTo>
                <a:cubicBezTo>
                  <a:pt x="10225" y="9717"/>
                  <a:pt x="10172" y="9733"/>
                  <a:pt x="10198" y="9748"/>
                </a:cubicBezTo>
                <a:lnTo>
                  <a:pt x="10252" y="9733"/>
                </a:lnTo>
                <a:close/>
                <a:moveTo>
                  <a:pt x="13229" y="9748"/>
                </a:moveTo>
                <a:cubicBezTo>
                  <a:pt x="13256" y="9748"/>
                  <a:pt x="13283" y="9733"/>
                  <a:pt x="13283" y="9733"/>
                </a:cubicBezTo>
                <a:cubicBezTo>
                  <a:pt x="13256" y="9733"/>
                  <a:pt x="13229" y="9733"/>
                  <a:pt x="13229" y="9748"/>
                </a:cubicBezTo>
                <a:close/>
                <a:moveTo>
                  <a:pt x="7994" y="9748"/>
                </a:moveTo>
                <a:cubicBezTo>
                  <a:pt x="7967" y="9748"/>
                  <a:pt x="7909" y="9748"/>
                  <a:pt x="7909" y="9764"/>
                </a:cubicBezTo>
                <a:cubicBezTo>
                  <a:pt x="7967" y="9764"/>
                  <a:pt x="7994" y="9764"/>
                  <a:pt x="7994" y="9748"/>
                </a:cubicBezTo>
                <a:close/>
                <a:moveTo>
                  <a:pt x="10140" y="9764"/>
                </a:moveTo>
                <a:cubicBezTo>
                  <a:pt x="10140" y="9764"/>
                  <a:pt x="10114" y="9748"/>
                  <a:pt x="10140" y="9764"/>
                </a:cubicBezTo>
                <a:close/>
                <a:moveTo>
                  <a:pt x="13172" y="9764"/>
                </a:moveTo>
                <a:cubicBezTo>
                  <a:pt x="13198" y="9764"/>
                  <a:pt x="13229" y="9748"/>
                  <a:pt x="13229" y="9748"/>
                </a:cubicBezTo>
                <a:cubicBezTo>
                  <a:pt x="13198" y="9748"/>
                  <a:pt x="13172" y="9748"/>
                  <a:pt x="13172" y="9764"/>
                </a:cubicBezTo>
                <a:close/>
                <a:moveTo>
                  <a:pt x="7909" y="9764"/>
                </a:moveTo>
                <a:cubicBezTo>
                  <a:pt x="7883" y="9764"/>
                  <a:pt x="7829" y="9764"/>
                  <a:pt x="7829" y="9779"/>
                </a:cubicBezTo>
                <a:cubicBezTo>
                  <a:pt x="7883" y="9779"/>
                  <a:pt x="7909" y="9779"/>
                  <a:pt x="7909" y="9764"/>
                </a:cubicBezTo>
                <a:close/>
                <a:moveTo>
                  <a:pt x="10114" y="9764"/>
                </a:moveTo>
                <a:cubicBezTo>
                  <a:pt x="10087" y="9748"/>
                  <a:pt x="10034" y="9764"/>
                  <a:pt x="10060" y="9779"/>
                </a:cubicBezTo>
                <a:lnTo>
                  <a:pt x="10114" y="9764"/>
                </a:lnTo>
                <a:close/>
                <a:moveTo>
                  <a:pt x="13034" y="9813"/>
                </a:moveTo>
                <a:cubicBezTo>
                  <a:pt x="13092" y="9797"/>
                  <a:pt x="13145" y="9797"/>
                  <a:pt x="13172" y="9764"/>
                </a:cubicBezTo>
                <a:cubicBezTo>
                  <a:pt x="13118" y="9764"/>
                  <a:pt x="13060" y="9779"/>
                  <a:pt x="13034" y="9813"/>
                </a:cubicBezTo>
                <a:close/>
                <a:moveTo>
                  <a:pt x="7829" y="9779"/>
                </a:moveTo>
                <a:cubicBezTo>
                  <a:pt x="7798" y="9779"/>
                  <a:pt x="7745" y="9779"/>
                  <a:pt x="7745" y="9797"/>
                </a:cubicBezTo>
                <a:cubicBezTo>
                  <a:pt x="7798" y="9797"/>
                  <a:pt x="7829" y="9797"/>
                  <a:pt x="7829" y="9779"/>
                </a:cubicBezTo>
                <a:close/>
                <a:moveTo>
                  <a:pt x="7745" y="9797"/>
                </a:moveTo>
                <a:cubicBezTo>
                  <a:pt x="7718" y="9797"/>
                  <a:pt x="7660" y="9797"/>
                  <a:pt x="7660" y="9813"/>
                </a:cubicBezTo>
                <a:cubicBezTo>
                  <a:pt x="7718" y="9813"/>
                  <a:pt x="7745" y="9813"/>
                  <a:pt x="7745" y="9797"/>
                </a:cubicBezTo>
                <a:close/>
                <a:moveTo>
                  <a:pt x="9976" y="9797"/>
                </a:moveTo>
                <a:cubicBezTo>
                  <a:pt x="9949" y="9779"/>
                  <a:pt x="9892" y="9797"/>
                  <a:pt x="9923" y="9813"/>
                </a:cubicBezTo>
                <a:lnTo>
                  <a:pt x="9976" y="9797"/>
                </a:lnTo>
                <a:close/>
                <a:moveTo>
                  <a:pt x="7660" y="9813"/>
                </a:moveTo>
                <a:cubicBezTo>
                  <a:pt x="7634" y="9813"/>
                  <a:pt x="7580" y="9813"/>
                  <a:pt x="7580" y="9828"/>
                </a:cubicBezTo>
                <a:cubicBezTo>
                  <a:pt x="7634" y="9828"/>
                  <a:pt x="7660" y="9828"/>
                  <a:pt x="7660" y="9813"/>
                </a:cubicBezTo>
                <a:close/>
                <a:moveTo>
                  <a:pt x="12980" y="9828"/>
                </a:moveTo>
                <a:cubicBezTo>
                  <a:pt x="13007" y="9828"/>
                  <a:pt x="13034" y="9813"/>
                  <a:pt x="13034" y="9813"/>
                </a:cubicBezTo>
                <a:cubicBezTo>
                  <a:pt x="13007" y="9813"/>
                  <a:pt x="12980" y="9813"/>
                  <a:pt x="12980" y="9828"/>
                </a:cubicBezTo>
                <a:close/>
                <a:moveTo>
                  <a:pt x="7580" y="9828"/>
                </a:moveTo>
                <a:cubicBezTo>
                  <a:pt x="7580" y="9828"/>
                  <a:pt x="7580" y="9878"/>
                  <a:pt x="7580" y="9828"/>
                </a:cubicBezTo>
                <a:close/>
                <a:moveTo>
                  <a:pt x="9838" y="9828"/>
                </a:moveTo>
                <a:cubicBezTo>
                  <a:pt x="9812" y="9813"/>
                  <a:pt x="9754" y="9828"/>
                  <a:pt x="9785" y="9844"/>
                </a:cubicBezTo>
                <a:lnTo>
                  <a:pt x="9838" y="9828"/>
                </a:lnTo>
                <a:close/>
                <a:moveTo>
                  <a:pt x="12923" y="9844"/>
                </a:moveTo>
                <a:cubicBezTo>
                  <a:pt x="12954" y="9844"/>
                  <a:pt x="12980" y="9828"/>
                  <a:pt x="12980" y="9828"/>
                </a:cubicBezTo>
                <a:cubicBezTo>
                  <a:pt x="12954" y="9813"/>
                  <a:pt x="12923" y="9828"/>
                  <a:pt x="12923" y="9844"/>
                </a:cubicBezTo>
                <a:close/>
                <a:moveTo>
                  <a:pt x="7443" y="9859"/>
                </a:moveTo>
                <a:cubicBezTo>
                  <a:pt x="7443" y="9859"/>
                  <a:pt x="7443" y="9813"/>
                  <a:pt x="7443" y="9859"/>
                </a:cubicBezTo>
                <a:close/>
                <a:moveTo>
                  <a:pt x="12869" y="9859"/>
                </a:moveTo>
                <a:cubicBezTo>
                  <a:pt x="12896" y="9859"/>
                  <a:pt x="12923" y="9844"/>
                  <a:pt x="12923" y="9844"/>
                </a:cubicBezTo>
                <a:cubicBezTo>
                  <a:pt x="12896" y="9828"/>
                  <a:pt x="12869" y="9844"/>
                  <a:pt x="12869" y="9859"/>
                </a:cubicBezTo>
                <a:close/>
                <a:moveTo>
                  <a:pt x="7443" y="9859"/>
                </a:moveTo>
                <a:cubicBezTo>
                  <a:pt x="7416" y="9859"/>
                  <a:pt x="7358" y="9844"/>
                  <a:pt x="7358" y="9878"/>
                </a:cubicBezTo>
                <a:cubicBezTo>
                  <a:pt x="7416" y="9878"/>
                  <a:pt x="7443" y="9878"/>
                  <a:pt x="7443" y="9859"/>
                </a:cubicBezTo>
                <a:close/>
                <a:moveTo>
                  <a:pt x="12816" y="9878"/>
                </a:moveTo>
                <a:cubicBezTo>
                  <a:pt x="12843" y="9878"/>
                  <a:pt x="12869" y="9859"/>
                  <a:pt x="12869" y="9859"/>
                </a:cubicBezTo>
                <a:cubicBezTo>
                  <a:pt x="12843" y="9844"/>
                  <a:pt x="12816" y="9859"/>
                  <a:pt x="12816" y="9878"/>
                </a:cubicBezTo>
                <a:close/>
                <a:moveTo>
                  <a:pt x="7358" y="9878"/>
                </a:moveTo>
                <a:cubicBezTo>
                  <a:pt x="7332" y="9878"/>
                  <a:pt x="7278" y="9859"/>
                  <a:pt x="7278" y="9893"/>
                </a:cubicBezTo>
                <a:cubicBezTo>
                  <a:pt x="7332" y="9893"/>
                  <a:pt x="7358" y="9893"/>
                  <a:pt x="7358" y="9878"/>
                </a:cubicBezTo>
                <a:close/>
                <a:moveTo>
                  <a:pt x="12816" y="9878"/>
                </a:moveTo>
                <a:cubicBezTo>
                  <a:pt x="12705" y="9893"/>
                  <a:pt x="12594" y="9909"/>
                  <a:pt x="12509" y="9973"/>
                </a:cubicBezTo>
                <a:cubicBezTo>
                  <a:pt x="12620" y="9940"/>
                  <a:pt x="12732" y="9924"/>
                  <a:pt x="12816" y="9878"/>
                </a:cubicBezTo>
                <a:close/>
                <a:moveTo>
                  <a:pt x="7278" y="9893"/>
                </a:moveTo>
                <a:cubicBezTo>
                  <a:pt x="7247" y="9893"/>
                  <a:pt x="7194" y="9878"/>
                  <a:pt x="7194" y="9909"/>
                </a:cubicBezTo>
                <a:cubicBezTo>
                  <a:pt x="7247" y="9909"/>
                  <a:pt x="7278" y="9909"/>
                  <a:pt x="7278" y="9893"/>
                </a:cubicBezTo>
                <a:close/>
                <a:moveTo>
                  <a:pt x="7194" y="9909"/>
                </a:moveTo>
                <a:cubicBezTo>
                  <a:pt x="7167" y="9909"/>
                  <a:pt x="7109" y="9893"/>
                  <a:pt x="7109" y="9924"/>
                </a:cubicBezTo>
                <a:cubicBezTo>
                  <a:pt x="7167" y="9924"/>
                  <a:pt x="7194" y="9924"/>
                  <a:pt x="7194" y="9909"/>
                </a:cubicBezTo>
                <a:close/>
                <a:moveTo>
                  <a:pt x="9452" y="9924"/>
                </a:moveTo>
                <a:close/>
                <a:moveTo>
                  <a:pt x="7109" y="9924"/>
                </a:moveTo>
                <a:cubicBezTo>
                  <a:pt x="7109" y="9924"/>
                  <a:pt x="7109" y="9973"/>
                  <a:pt x="7109" y="9924"/>
                </a:cubicBezTo>
                <a:close/>
                <a:moveTo>
                  <a:pt x="7029" y="9940"/>
                </a:moveTo>
                <a:cubicBezTo>
                  <a:pt x="7029" y="9924"/>
                  <a:pt x="6972" y="9940"/>
                  <a:pt x="6972" y="9958"/>
                </a:cubicBezTo>
                <a:cubicBezTo>
                  <a:pt x="7003" y="9958"/>
                  <a:pt x="7056" y="9940"/>
                  <a:pt x="7029" y="9940"/>
                </a:cubicBezTo>
                <a:close/>
                <a:moveTo>
                  <a:pt x="6945" y="9958"/>
                </a:moveTo>
                <a:cubicBezTo>
                  <a:pt x="6945" y="9940"/>
                  <a:pt x="6892" y="9958"/>
                  <a:pt x="6892" y="9973"/>
                </a:cubicBezTo>
                <a:cubicBezTo>
                  <a:pt x="6918" y="9973"/>
                  <a:pt x="6972" y="9958"/>
                  <a:pt x="6945" y="9958"/>
                </a:cubicBezTo>
                <a:close/>
                <a:moveTo>
                  <a:pt x="6865" y="9973"/>
                </a:moveTo>
                <a:cubicBezTo>
                  <a:pt x="6865" y="9958"/>
                  <a:pt x="6807" y="9973"/>
                  <a:pt x="6807" y="9989"/>
                </a:cubicBezTo>
                <a:cubicBezTo>
                  <a:pt x="6834" y="9989"/>
                  <a:pt x="6892" y="9973"/>
                  <a:pt x="6865" y="9973"/>
                </a:cubicBezTo>
                <a:close/>
                <a:moveTo>
                  <a:pt x="12403" y="10004"/>
                </a:moveTo>
                <a:cubicBezTo>
                  <a:pt x="12456" y="9989"/>
                  <a:pt x="12483" y="9989"/>
                  <a:pt x="12509" y="9973"/>
                </a:cubicBezTo>
                <a:cubicBezTo>
                  <a:pt x="12456" y="9958"/>
                  <a:pt x="12403" y="9973"/>
                  <a:pt x="12403" y="10004"/>
                </a:cubicBezTo>
                <a:close/>
                <a:moveTo>
                  <a:pt x="6780" y="9989"/>
                </a:moveTo>
                <a:cubicBezTo>
                  <a:pt x="6780" y="9973"/>
                  <a:pt x="6727" y="9989"/>
                  <a:pt x="6727" y="10004"/>
                </a:cubicBezTo>
                <a:cubicBezTo>
                  <a:pt x="6754" y="10004"/>
                  <a:pt x="6807" y="9989"/>
                  <a:pt x="6780" y="9989"/>
                </a:cubicBezTo>
                <a:close/>
                <a:moveTo>
                  <a:pt x="6696" y="10004"/>
                </a:moveTo>
                <a:cubicBezTo>
                  <a:pt x="6696" y="9989"/>
                  <a:pt x="6643" y="10004"/>
                  <a:pt x="6643" y="10020"/>
                </a:cubicBezTo>
                <a:cubicBezTo>
                  <a:pt x="6669" y="10020"/>
                  <a:pt x="6727" y="10004"/>
                  <a:pt x="6696" y="10004"/>
                </a:cubicBezTo>
                <a:close/>
                <a:moveTo>
                  <a:pt x="12345" y="10020"/>
                </a:moveTo>
                <a:cubicBezTo>
                  <a:pt x="12372" y="10020"/>
                  <a:pt x="12403" y="10004"/>
                  <a:pt x="12403" y="10004"/>
                </a:cubicBezTo>
                <a:cubicBezTo>
                  <a:pt x="12372" y="9989"/>
                  <a:pt x="12345" y="10004"/>
                  <a:pt x="12345" y="10020"/>
                </a:cubicBezTo>
                <a:close/>
                <a:moveTo>
                  <a:pt x="6558" y="10038"/>
                </a:moveTo>
                <a:cubicBezTo>
                  <a:pt x="6558" y="10038"/>
                  <a:pt x="6589" y="9989"/>
                  <a:pt x="6558" y="10038"/>
                </a:cubicBezTo>
                <a:close/>
                <a:moveTo>
                  <a:pt x="12292" y="10038"/>
                </a:moveTo>
                <a:cubicBezTo>
                  <a:pt x="12318" y="10038"/>
                  <a:pt x="12345" y="10020"/>
                  <a:pt x="12345" y="10020"/>
                </a:cubicBezTo>
                <a:cubicBezTo>
                  <a:pt x="12318" y="10004"/>
                  <a:pt x="12292" y="10020"/>
                  <a:pt x="12292" y="10038"/>
                </a:cubicBezTo>
                <a:close/>
                <a:moveTo>
                  <a:pt x="6558" y="10038"/>
                </a:moveTo>
                <a:cubicBezTo>
                  <a:pt x="6532" y="10020"/>
                  <a:pt x="6505" y="10020"/>
                  <a:pt x="6478" y="10054"/>
                </a:cubicBezTo>
                <a:cubicBezTo>
                  <a:pt x="6532" y="10054"/>
                  <a:pt x="6558" y="10054"/>
                  <a:pt x="6558" y="10038"/>
                </a:cubicBezTo>
                <a:close/>
                <a:moveTo>
                  <a:pt x="12127" y="10085"/>
                </a:moveTo>
                <a:cubicBezTo>
                  <a:pt x="12207" y="10069"/>
                  <a:pt x="12265" y="10054"/>
                  <a:pt x="12292" y="10038"/>
                </a:cubicBezTo>
                <a:cubicBezTo>
                  <a:pt x="12207" y="10038"/>
                  <a:pt x="12154" y="10038"/>
                  <a:pt x="12127" y="10085"/>
                </a:cubicBezTo>
                <a:close/>
                <a:moveTo>
                  <a:pt x="6478" y="10054"/>
                </a:moveTo>
                <a:cubicBezTo>
                  <a:pt x="6478" y="10054"/>
                  <a:pt x="6478" y="10100"/>
                  <a:pt x="6478" y="10054"/>
                </a:cubicBezTo>
                <a:close/>
                <a:moveTo>
                  <a:pt x="12043" y="10100"/>
                </a:moveTo>
                <a:cubicBezTo>
                  <a:pt x="12096" y="10100"/>
                  <a:pt x="12127" y="10100"/>
                  <a:pt x="12127" y="10085"/>
                </a:cubicBezTo>
                <a:cubicBezTo>
                  <a:pt x="12096" y="10069"/>
                  <a:pt x="12043" y="10069"/>
                  <a:pt x="12043" y="10100"/>
                </a:cubicBezTo>
                <a:close/>
                <a:moveTo>
                  <a:pt x="11932" y="10134"/>
                </a:moveTo>
                <a:cubicBezTo>
                  <a:pt x="11989" y="10134"/>
                  <a:pt x="12043" y="10118"/>
                  <a:pt x="12043" y="10100"/>
                </a:cubicBezTo>
                <a:cubicBezTo>
                  <a:pt x="11989" y="10100"/>
                  <a:pt x="11958" y="10100"/>
                  <a:pt x="11932" y="10134"/>
                </a:cubicBezTo>
                <a:close/>
                <a:moveTo>
                  <a:pt x="11878" y="10149"/>
                </a:moveTo>
                <a:cubicBezTo>
                  <a:pt x="11905" y="10149"/>
                  <a:pt x="11932" y="10134"/>
                  <a:pt x="11932" y="10134"/>
                </a:cubicBezTo>
                <a:cubicBezTo>
                  <a:pt x="11905" y="10118"/>
                  <a:pt x="11878" y="10134"/>
                  <a:pt x="11878" y="10149"/>
                </a:cubicBezTo>
                <a:close/>
                <a:moveTo>
                  <a:pt x="11820" y="10165"/>
                </a:moveTo>
                <a:cubicBezTo>
                  <a:pt x="11852" y="10165"/>
                  <a:pt x="11878" y="10149"/>
                  <a:pt x="11878" y="10149"/>
                </a:cubicBezTo>
                <a:cubicBezTo>
                  <a:pt x="11852" y="10134"/>
                  <a:pt x="11820" y="10149"/>
                  <a:pt x="11820" y="10165"/>
                </a:cubicBezTo>
                <a:close/>
                <a:moveTo>
                  <a:pt x="11767" y="10180"/>
                </a:moveTo>
                <a:cubicBezTo>
                  <a:pt x="11794" y="10180"/>
                  <a:pt x="11820" y="10165"/>
                  <a:pt x="11820" y="10165"/>
                </a:cubicBezTo>
                <a:cubicBezTo>
                  <a:pt x="11794" y="10149"/>
                  <a:pt x="11767" y="10165"/>
                  <a:pt x="11767" y="10180"/>
                </a:cubicBezTo>
                <a:close/>
                <a:moveTo>
                  <a:pt x="11714" y="10199"/>
                </a:moveTo>
                <a:cubicBezTo>
                  <a:pt x="11740" y="10199"/>
                  <a:pt x="11767" y="10180"/>
                  <a:pt x="11767" y="10180"/>
                </a:cubicBezTo>
                <a:cubicBezTo>
                  <a:pt x="11740" y="10165"/>
                  <a:pt x="11714" y="10180"/>
                  <a:pt x="11714" y="10199"/>
                </a:cubicBezTo>
                <a:close/>
                <a:moveTo>
                  <a:pt x="11656" y="10214"/>
                </a:moveTo>
                <a:cubicBezTo>
                  <a:pt x="11687" y="10214"/>
                  <a:pt x="11714" y="10199"/>
                  <a:pt x="11714" y="10199"/>
                </a:cubicBezTo>
                <a:cubicBezTo>
                  <a:pt x="11687" y="10180"/>
                  <a:pt x="11656" y="10199"/>
                  <a:pt x="11656" y="10214"/>
                </a:cubicBezTo>
                <a:close/>
                <a:moveTo>
                  <a:pt x="11518" y="10230"/>
                </a:moveTo>
                <a:cubicBezTo>
                  <a:pt x="11603" y="10245"/>
                  <a:pt x="11629" y="10230"/>
                  <a:pt x="11656" y="10214"/>
                </a:cubicBezTo>
                <a:cubicBezTo>
                  <a:pt x="11603" y="10199"/>
                  <a:pt x="11545" y="10214"/>
                  <a:pt x="11518" y="10230"/>
                </a:cubicBezTo>
                <a:close/>
                <a:moveTo>
                  <a:pt x="5652" y="10230"/>
                </a:moveTo>
                <a:cubicBezTo>
                  <a:pt x="5625" y="10230"/>
                  <a:pt x="5567" y="10245"/>
                  <a:pt x="5594" y="10245"/>
                </a:cubicBezTo>
                <a:cubicBezTo>
                  <a:pt x="5594" y="10261"/>
                  <a:pt x="5652" y="10245"/>
                  <a:pt x="5652" y="10230"/>
                </a:cubicBezTo>
                <a:close/>
                <a:moveTo>
                  <a:pt x="11465" y="10245"/>
                </a:moveTo>
                <a:cubicBezTo>
                  <a:pt x="11492" y="10261"/>
                  <a:pt x="11518" y="10245"/>
                  <a:pt x="11518" y="10230"/>
                </a:cubicBezTo>
                <a:cubicBezTo>
                  <a:pt x="11492" y="10230"/>
                  <a:pt x="11465" y="10245"/>
                  <a:pt x="11465" y="10245"/>
                </a:cubicBezTo>
                <a:close/>
                <a:moveTo>
                  <a:pt x="5540" y="10261"/>
                </a:moveTo>
                <a:cubicBezTo>
                  <a:pt x="5540" y="10261"/>
                  <a:pt x="5540" y="10279"/>
                  <a:pt x="5540" y="10261"/>
                </a:cubicBezTo>
                <a:close/>
                <a:moveTo>
                  <a:pt x="11407" y="10261"/>
                </a:moveTo>
                <a:cubicBezTo>
                  <a:pt x="11438" y="10279"/>
                  <a:pt x="11465" y="10261"/>
                  <a:pt x="11465" y="10245"/>
                </a:cubicBezTo>
                <a:cubicBezTo>
                  <a:pt x="11438" y="10245"/>
                  <a:pt x="11438" y="10261"/>
                  <a:pt x="11407" y="10261"/>
                </a:cubicBezTo>
                <a:close/>
                <a:moveTo>
                  <a:pt x="5456" y="10279"/>
                </a:moveTo>
                <a:cubicBezTo>
                  <a:pt x="5456" y="10279"/>
                  <a:pt x="5456" y="10230"/>
                  <a:pt x="5456" y="10279"/>
                </a:cubicBezTo>
                <a:close/>
                <a:moveTo>
                  <a:pt x="11354" y="10279"/>
                </a:moveTo>
                <a:cubicBezTo>
                  <a:pt x="11380" y="10294"/>
                  <a:pt x="11407" y="10279"/>
                  <a:pt x="11407" y="10261"/>
                </a:cubicBezTo>
                <a:cubicBezTo>
                  <a:pt x="11380" y="10261"/>
                  <a:pt x="11380" y="10279"/>
                  <a:pt x="11354" y="10279"/>
                </a:cubicBezTo>
                <a:close/>
                <a:moveTo>
                  <a:pt x="5456" y="10279"/>
                </a:moveTo>
                <a:cubicBezTo>
                  <a:pt x="5403" y="10279"/>
                  <a:pt x="5376" y="10279"/>
                  <a:pt x="5376" y="10294"/>
                </a:cubicBezTo>
                <a:cubicBezTo>
                  <a:pt x="5403" y="10310"/>
                  <a:pt x="5456" y="10310"/>
                  <a:pt x="5456" y="10279"/>
                </a:cubicBezTo>
                <a:close/>
                <a:moveTo>
                  <a:pt x="11300" y="10294"/>
                </a:moveTo>
                <a:cubicBezTo>
                  <a:pt x="11327" y="10310"/>
                  <a:pt x="11354" y="10294"/>
                  <a:pt x="11354" y="10279"/>
                </a:cubicBezTo>
                <a:cubicBezTo>
                  <a:pt x="11327" y="10279"/>
                  <a:pt x="11327" y="10294"/>
                  <a:pt x="11300" y="10294"/>
                </a:cubicBezTo>
                <a:close/>
                <a:moveTo>
                  <a:pt x="5185" y="10341"/>
                </a:moveTo>
                <a:cubicBezTo>
                  <a:pt x="5265" y="10341"/>
                  <a:pt x="5318" y="10325"/>
                  <a:pt x="5376" y="10294"/>
                </a:cubicBezTo>
                <a:cubicBezTo>
                  <a:pt x="5265" y="10294"/>
                  <a:pt x="5238" y="10325"/>
                  <a:pt x="5185" y="10341"/>
                </a:cubicBezTo>
                <a:close/>
                <a:moveTo>
                  <a:pt x="11216" y="10310"/>
                </a:moveTo>
                <a:cubicBezTo>
                  <a:pt x="11274" y="10325"/>
                  <a:pt x="11300" y="10325"/>
                  <a:pt x="11300" y="10294"/>
                </a:cubicBezTo>
                <a:cubicBezTo>
                  <a:pt x="11274" y="10294"/>
                  <a:pt x="11216" y="10294"/>
                  <a:pt x="11216" y="10310"/>
                </a:cubicBezTo>
                <a:close/>
                <a:moveTo>
                  <a:pt x="11163" y="10325"/>
                </a:moveTo>
                <a:cubicBezTo>
                  <a:pt x="11189" y="10341"/>
                  <a:pt x="11216" y="10325"/>
                  <a:pt x="11216" y="10310"/>
                </a:cubicBezTo>
                <a:cubicBezTo>
                  <a:pt x="11189" y="10310"/>
                  <a:pt x="11189" y="10325"/>
                  <a:pt x="11163" y="10325"/>
                </a:cubicBezTo>
                <a:close/>
                <a:moveTo>
                  <a:pt x="11105" y="10341"/>
                </a:moveTo>
                <a:cubicBezTo>
                  <a:pt x="11163" y="10356"/>
                  <a:pt x="11163" y="10341"/>
                  <a:pt x="11163" y="10325"/>
                </a:cubicBezTo>
                <a:cubicBezTo>
                  <a:pt x="11136" y="10325"/>
                  <a:pt x="11136" y="10341"/>
                  <a:pt x="11105" y="10341"/>
                </a:cubicBezTo>
                <a:close/>
                <a:moveTo>
                  <a:pt x="5185" y="10341"/>
                </a:moveTo>
                <a:cubicBezTo>
                  <a:pt x="5154" y="10341"/>
                  <a:pt x="5127" y="10356"/>
                  <a:pt x="5127" y="10356"/>
                </a:cubicBezTo>
                <a:cubicBezTo>
                  <a:pt x="5154" y="10375"/>
                  <a:pt x="5185" y="10356"/>
                  <a:pt x="5185" y="10341"/>
                </a:cubicBezTo>
                <a:close/>
                <a:moveTo>
                  <a:pt x="11052" y="10356"/>
                </a:moveTo>
                <a:cubicBezTo>
                  <a:pt x="11105" y="10375"/>
                  <a:pt x="11105" y="10356"/>
                  <a:pt x="11105" y="10341"/>
                </a:cubicBezTo>
                <a:cubicBezTo>
                  <a:pt x="11078" y="10341"/>
                  <a:pt x="11078" y="10356"/>
                  <a:pt x="11052" y="10356"/>
                </a:cubicBezTo>
                <a:close/>
                <a:moveTo>
                  <a:pt x="4936" y="10406"/>
                </a:moveTo>
                <a:cubicBezTo>
                  <a:pt x="5016" y="10406"/>
                  <a:pt x="5074" y="10390"/>
                  <a:pt x="5127" y="10356"/>
                </a:cubicBezTo>
                <a:cubicBezTo>
                  <a:pt x="5016" y="10356"/>
                  <a:pt x="4989" y="10390"/>
                  <a:pt x="4936" y="10406"/>
                </a:cubicBezTo>
                <a:close/>
                <a:moveTo>
                  <a:pt x="10994" y="10375"/>
                </a:moveTo>
                <a:cubicBezTo>
                  <a:pt x="11052" y="10390"/>
                  <a:pt x="11052" y="10375"/>
                  <a:pt x="11052" y="10356"/>
                </a:cubicBezTo>
                <a:cubicBezTo>
                  <a:pt x="11025" y="10356"/>
                  <a:pt x="11025" y="10375"/>
                  <a:pt x="10994" y="10375"/>
                </a:cubicBezTo>
                <a:close/>
                <a:moveTo>
                  <a:pt x="10914" y="10390"/>
                </a:moveTo>
                <a:cubicBezTo>
                  <a:pt x="10967" y="10406"/>
                  <a:pt x="10994" y="10406"/>
                  <a:pt x="10994" y="10375"/>
                </a:cubicBezTo>
                <a:cubicBezTo>
                  <a:pt x="10967" y="10375"/>
                  <a:pt x="10940" y="10375"/>
                  <a:pt x="10914" y="10390"/>
                </a:cubicBezTo>
                <a:close/>
                <a:moveTo>
                  <a:pt x="10856" y="10406"/>
                </a:moveTo>
                <a:cubicBezTo>
                  <a:pt x="10914" y="10421"/>
                  <a:pt x="10914" y="10406"/>
                  <a:pt x="10914" y="10390"/>
                </a:cubicBezTo>
                <a:cubicBezTo>
                  <a:pt x="10887" y="10390"/>
                  <a:pt x="10887" y="10406"/>
                  <a:pt x="10856" y="10406"/>
                </a:cubicBezTo>
                <a:close/>
                <a:moveTo>
                  <a:pt x="10803" y="10421"/>
                </a:moveTo>
                <a:cubicBezTo>
                  <a:pt x="10856" y="10439"/>
                  <a:pt x="10856" y="10421"/>
                  <a:pt x="10856" y="10406"/>
                </a:cubicBezTo>
                <a:cubicBezTo>
                  <a:pt x="10829" y="10406"/>
                  <a:pt x="10829" y="10421"/>
                  <a:pt x="10803" y="10421"/>
                </a:cubicBezTo>
                <a:close/>
                <a:moveTo>
                  <a:pt x="10723" y="10439"/>
                </a:moveTo>
                <a:cubicBezTo>
                  <a:pt x="10776" y="10439"/>
                  <a:pt x="10803" y="10455"/>
                  <a:pt x="10803" y="10421"/>
                </a:cubicBezTo>
                <a:cubicBezTo>
                  <a:pt x="10776" y="10421"/>
                  <a:pt x="10749" y="10421"/>
                  <a:pt x="10723" y="10439"/>
                </a:cubicBezTo>
                <a:close/>
                <a:moveTo>
                  <a:pt x="10665" y="10455"/>
                </a:moveTo>
                <a:cubicBezTo>
                  <a:pt x="10723" y="10470"/>
                  <a:pt x="10723" y="10455"/>
                  <a:pt x="10723" y="10439"/>
                </a:cubicBezTo>
                <a:cubicBezTo>
                  <a:pt x="10692" y="10439"/>
                  <a:pt x="10692" y="10455"/>
                  <a:pt x="10665" y="10455"/>
                </a:cubicBezTo>
                <a:close/>
                <a:moveTo>
                  <a:pt x="10612" y="10470"/>
                </a:moveTo>
                <a:cubicBezTo>
                  <a:pt x="10665" y="10486"/>
                  <a:pt x="10665" y="10470"/>
                  <a:pt x="10665" y="10455"/>
                </a:cubicBezTo>
                <a:cubicBezTo>
                  <a:pt x="10638" y="10455"/>
                  <a:pt x="10638" y="10470"/>
                  <a:pt x="10612" y="10470"/>
                </a:cubicBezTo>
                <a:close/>
                <a:moveTo>
                  <a:pt x="10527" y="10486"/>
                </a:moveTo>
                <a:cubicBezTo>
                  <a:pt x="10585" y="10486"/>
                  <a:pt x="10612" y="10501"/>
                  <a:pt x="10612" y="10470"/>
                </a:cubicBezTo>
                <a:cubicBezTo>
                  <a:pt x="10585" y="10470"/>
                  <a:pt x="10554" y="10470"/>
                  <a:pt x="10527" y="10486"/>
                </a:cubicBezTo>
                <a:close/>
                <a:moveTo>
                  <a:pt x="7247" y="10486"/>
                </a:moveTo>
                <a:cubicBezTo>
                  <a:pt x="7194" y="10486"/>
                  <a:pt x="7140" y="10501"/>
                  <a:pt x="7083" y="10520"/>
                </a:cubicBezTo>
                <a:cubicBezTo>
                  <a:pt x="7167" y="10535"/>
                  <a:pt x="7220" y="10520"/>
                  <a:pt x="7247" y="10486"/>
                </a:cubicBezTo>
                <a:close/>
                <a:moveTo>
                  <a:pt x="10500" y="10501"/>
                </a:moveTo>
                <a:cubicBezTo>
                  <a:pt x="10527" y="10520"/>
                  <a:pt x="10527" y="10501"/>
                  <a:pt x="10527" y="10486"/>
                </a:cubicBezTo>
                <a:cubicBezTo>
                  <a:pt x="10500" y="10486"/>
                  <a:pt x="10500" y="10501"/>
                  <a:pt x="10500" y="10501"/>
                </a:cubicBezTo>
                <a:close/>
                <a:moveTo>
                  <a:pt x="10443" y="10520"/>
                </a:moveTo>
                <a:cubicBezTo>
                  <a:pt x="10474" y="10535"/>
                  <a:pt x="10474" y="10520"/>
                  <a:pt x="10500" y="10501"/>
                </a:cubicBezTo>
                <a:cubicBezTo>
                  <a:pt x="10443" y="10501"/>
                  <a:pt x="10443" y="10520"/>
                  <a:pt x="10443" y="10520"/>
                </a:cubicBezTo>
                <a:close/>
                <a:moveTo>
                  <a:pt x="7083" y="10520"/>
                </a:moveTo>
                <a:cubicBezTo>
                  <a:pt x="6865" y="10551"/>
                  <a:pt x="6643" y="10600"/>
                  <a:pt x="6478" y="10646"/>
                </a:cubicBezTo>
                <a:cubicBezTo>
                  <a:pt x="6696" y="10615"/>
                  <a:pt x="6918" y="10582"/>
                  <a:pt x="7083" y="10520"/>
                </a:cubicBezTo>
                <a:close/>
                <a:moveTo>
                  <a:pt x="10363" y="10535"/>
                </a:moveTo>
                <a:cubicBezTo>
                  <a:pt x="10389" y="10535"/>
                  <a:pt x="10416" y="10551"/>
                  <a:pt x="10443" y="10520"/>
                </a:cubicBezTo>
                <a:cubicBezTo>
                  <a:pt x="10389" y="10520"/>
                  <a:pt x="10363" y="10520"/>
                  <a:pt x="10363" y="10535"/>
                </a:cubicBezTo>
                <a:close/>
                <a:moveTo>
                  <a:pt x="10305" y="10551"/>
                </a:moveTo>
                <a:cubicBezTo>
                  <a:pt x="10336" y="10566"/>
                  <a:pt x="10336" y="10551"/>
                  <a:pt x="10363" y="10535"/>
                </a:cubicBezTo>
                <a:cubicBezTo>
                  <a:pt x="10305" y="10535"/>
                  <a:pt x="10305" y="10551"/>
                  <a:pt x="10305" y="10551"/>
                </a:cubicBezTo>
                <a:close/>
                <a:moveTo>
                  <a:pt x="10252" y="10566"/>
                </a:moveTo>
                <a:cubicBezTo>
                  <a:pt x="10278" y="10582"/>
                  <a:pt x="10278" y="10566"/>
                  <a:pt x="10305" y="10551"/>
                </a:cubicBezTo>
                <a:cubicBezTo>
                  <a:pt x="10252" y="10551"/>
                  <a:pt x="10252" y="10566"/>
                  <a:pt x="10252" y="10566"/>
                </a:cubicBezTo>
                <a:close/>
                <a:moveTo>
                  <a:pt x="10172" y="10582"/>
                </a:moveTo>
                <a:cubicBezTo>
                  <a:pt x="10198" y="10582"/>
                  <a:pt x="10225" y="10582"/>
                  <a:pt x="10252" y="10566"/>
                </a:cubicBezTo>
                <a:cubicBezTo>
                  <a:pt x="10198" y="10566"/>
                  <a:pt x="10172" y="10566"/>
                  <a:pt x="10172" y="10582"/>
                </a:cubicBezTo>
                <a:close/>
                <a:moveTo>
                  <a:pt x="10114" y="10600"/>
                </a:moveTo>
                <a:cubicBezTo>
                  <a:pt x="10140" y="10600"/>
                  <a:pt x="10140" y="10600"/>
                  <a:pt x="10172" y="10582"/>
                </a:cubicBezTo>
                <a:cubicBezTo>
                  <a:pt x="10114" y="10582"/>
                  <a:pt x="10114" y="10600"/>
                  <a:pt x="10114" y="10600"/>
                </a:cubicBezTo>
                <a:close/>
                <a:moveTo>
                  <a:pt x="9976" y="10631"/>
                </a:moveTo>
                <a:cubicBezTo>
                  <a:pt x="10034" y="10631"/>
                  <a:pt x="10087" y="10631"/>
                  <a:pt x="10114" y="10600"/>
                </a:cubicBezTo>
                <a:cubicBezTo>
                  <a:pt x="10034" y="10600"/>
                  <a:pt x="9976" y="10615"/>
                  <a:pt x="9976" y="10631"/>
                </a:cubicBezTo>
                <a:close/>
                <a:moveTo>
                  <a:pt x="9838" y="10662"/>
                </a:moveTo>
                <a:cubicBezTo>
                  <a:pt x="9892" y="10662"/>
                  <a:pt x="9949" y="10662"/>
                  <a:pt x="9976" y="10631"/>
                </a:cubicBezTo>
                <a:cubicBezTo>
                  <a:pt x="9892" y="10631"/>
                  <a:pt x="9865" y="10646"/>
                  <a:pt x="9838" y="10662"/>
                </a:cubicBezTo>
                <a:close/>
                <a:moveTo>
                  <a:pt x="6394" y="10662"/>
                </a:moveTo>
                <a:cubicBezTo>
                  <a:pt x="6420" y="10662"/>
                  <a:pt x="6452" y="10662"/>
                  <a:pt x="6478" y="10646"/>
                </a:cubicBezTo>
                <a:cubicBezTo>
                  <a:pt x="6420" y="10646"/>
                  <a:pt x="6394" y="10646"/>
                  <a:pt x="6394" y="10662"/>
                </a:cubicBezTo>
                <a:close/>
                <a:moveTo>
                  <a:pt x="6314" y="10678"/>
                </a:moveTo>
                <a:cubicBezTo>
                  <a:pt x="6340" y="10678"/>
                  <a:pt x="6367" y="10678"/>
                  <a:pt x="6394" y="10662"/>
                </a:cubicBezTo>
                <a:cubicBezTo>
                  <a:pt x="6340" y="10662"/>
                  <a:pt x="6314" y="10662"/>
                  <a:pt x="6314" y="10678"/>
                </a:cubicBezTo>
                <a:close/>
                <a:moveTo>
                  <a:pt x="9700" y="10696"/>
                </a:moveTo>
                <a:cubicBezTo>
                  <a:pt x="9754" y="10696"/>
                  <a:pt x="9812" y="10696"/>
                  <a:pt x="9838" y="10662"/>
                </a:cubicBezTo>
                <a:cubicBezTo>
                  <a:pt x="9754" y="10662"/>
                  <a:pt x="9727" y="10678"/>
                  <a:pt x="9700" y="10696"/>
                </a:cubicBezTo>
                <a:close/>
                <a:moveTo>
                  <a:pt x="6229" y="10696"/>
                </a:moveTo>
                <a:cubicBezTo>
                  <a:pt x="6256" y="10696"/>
                  <a:pt x="6283" y="10696"/>
                  <a:pt x="6314" y="10678"/>
                </a:cubicBezTo>
                <a:cubicBezTo>
                  <a:pt x="6256" y="10678"/>
                  <a:pt x="6229" y="10678"/>
                  <a:pt x="6229" y="10696"/>
                </a:cubicBezTo>
                <a:close/>
                <a:moveTo>
                  <a:pt x="10914" y="10696"/>
                </a:moveTo>
                <a:cubicBezTo>
                  <a:pt x="10914" y="10696"/>
                  <a:pt x="10887" y="10696"/>
                  <a:pt x="10914" y="10696"/>
                </a:cubicBezTo>
                <a:close/>
                <a:moveTo>
                  <a:pt x="5843" y="10776"/>
                </a:moveTo>
                <a:cubicBezTo>
                  <a:pt x="5980" y="10760"/>
                  <a:pt x="6118" y="10742"/>
                  <a:pt x="6229" y="10696"/>
                </a:cubicBezTo>
                <a:cubicBezTo>
                  <a:pt x="6065" y="10711"/>
                  <a:pt x="5927" y="10742"/>
                  <a:pt x="5843" y="10776"/>
                </a:cubicBezTo>
                <a:close/>
                <a:moveTo>
                  <a:pt x="9647" y="10711"/>
                </a:moveTo>
                <a:cubicBezTo>
                  <a:pt x="9674" y="10711"/>
                  <a:pt x="9674" y="10711"/>
                  <a:pt x="9700" y="10696"/>
                </a:cubicBezTo>
                <a:cubicBezTo>
                  <a:pt x="9674" y="10696"/>
                  <a:pt x="9647" y="10711"/>
                  <a:pt x="9647" y="10711"/>
                </a:cubicBezTo>
                <a:close/>
                <a:moveTo>
                  <a:pt x="10856" y="10711"/>
                </a:moveTo>
                <a:cubicBezTo>
                  <a:pt x="10856" y="10711"/>
                  <a:pt x="10829" y="10711"/>
                  <a:pt x="10856" y="10711"/>
                </a:cubicBezTo>
                <a:close/>
                <a:moveTo>
                  <a:pt x="9563" y="10727"/>
                </a:moveTo>
                <a:cubicBezTo>
                  <a:pt x="9589" y="10727"/>
                  <a:pt x="9647" y="10727"/>
                  <a:pt x="9647" y="10711"/>
                </a:cubicBezTo>
                <a:cubicBezTo>
                  <a:pt x="9589" y="10711"/>
                  <a:pt x="9563" y="10711"/>
                  <a:pt x="9563" y="10727"/>
                </a:cubicBezTo>
                <a:close/>
                <a:moveTo>
                  <a:pt x="10803" y="10727"/>
                </a:moveTo>
                <a:cubicBezTo>
                  <a:pt x="10803" y="10727"/>
                  <a:pt x="10776" y="10727"/>
                  <a:pt x="10803" y="10727"/>
                </a:cubicBezTo>
                <a:close/>
                <a:moveTo>
                  <a:pt x="9509" y="10742"/>
                </a:moveTo>
                <a:cubicBezTo>
                  <a:pt x="9536" y="10742"/>
                  <a:pt x="9563" y="10742"/>
                  <a:pt x="9563" y="10727"/>
                </a:cubicBezTo>
                <a:cubicBezTo>
                  <a:pt x="9536" y="10727"/>
                  <a:pt x="9509" y="10727"/>
                  <a:pt x="9509" y="10742"/>
                </a:cubicBezTo>
                <a:close/>
                <a:moveTo>
                  <a:pt x="9509" y="10742"/>
                </a:moveTo>
                <a:cubicBezTo>
                  <a:pt x="9452" y="10742"/>
                  <a:pt x="9425" y="10742"/>
                  <a:pt x="9425" y="10760"/>
                </a:cubicBezTo>
                <a:cubicBezTo>
                  <a:pt x="9452" y="10760"/>
                  <a:pt x="9509" y="10760"/>
                  <a:pt x="9509" y="10742"/>
                </a:cubicBezTo>
                <a:close/>
                <a:moveTo>
                  <a:pt x="10612" y="10776"/>
                </a:moveTo>
                <a:cubicBezTo>
                  <a:pt x="10612" y="10776"/>
                  <a:pt x="10585" y="10776"/>
                  <a:pt x="10612" y="10776"/>
                </a:cubicBezTo>
                <a:close/>
                <a:moveTo>
                  <a:pt x="10252" y="10872"/>
                </a:moveTo>
                <a:cubicBezTo>
                  <a:pt x="10252" y="10872"/>
                  <a:pt x="10198" y="10872"/>
                  <a:pt x="10252" y="10872"/>
                </a:cubicBezTo>
                <a:close/>
                <a:moveTo>
                  <a:pt x="10140" y="10887"/>
                </a:moveTo>
                <a:cubicBezTo>
                  <a:pt x="10140" y="10887"/>
                  <a:pt x="10172" y="10887"/>
                  <a:pt x="10198" y="10887"/>
                </a:cubicBezTo>
                <a:cubicBezTo>
                  <a:pt x="10172" y="10872"/>
                  <a:pt x="10140" y="10872"/>
                  <a:pt x="10140" y="10887"/>
                </a:cubicBezTo>
                <a:close/>
                <a:moveTo>
                  <a:pt x="3309" y="10952"/>
                </a:moveTo>
                <a:cubicBezTo>
                  <a:pt x="3309" y="10952"/>
                  <a:pt x="3309" y="10936"/>
                  <a:pt x="3309" y="10952"/>
                </a:cubicBezTo>
                <a:close/>
                <a:moveTo>
                  <a:pt x="20336" y="13311"/>
                </a:moveTo>
                <a:lnTo>
                  <a:pt x="20198" y="13326"/>
                </a:lnTo>
                <a:cubicBezTo>
                  <a:pt x="20252" y="13360"/>
                  <a:pt x="20336" y="13311"/>
                  <a:pt x="20336" y="13311"/>
                </a:cubicBezTo>
                <a:close/>
                <a:moveTo>
                  <a:pt x="20363" y="13360"/>
                </a:moveTo>
                <a:cubicBezTo>
                  <a:pt x="20363" y="13360"/>
                  <a:pt x="20363" y="13279"/>
                  <a:pt x="20363" y="13360"/>
                </a:cubicBezTo>
                <a:close/>
                <a:moveTo>
                  <a:pt x="19318" y="13424"/>
                </a:moveTo>
                <a:cubicBezTo>
                  <a:pt x="19260" y="13391"/>
                  <a:pt x="18847" y="13440"/>
                  <a:pt x="18820" y="13440"/>
                </a:cubicBezTo>
                <a:cubicBezTo>
                  <a:pt x="18905" y="13487"/>
                  <a:pt x="19318" y="13424"/>
                  <a:pt x="19318" y="13424"/>
                </a:cubicBezTo>
                <a:close/>
                <a:moveTo>
                  <a:pt x="21052" y="13487"/>
                </a:moveTo>
                <a:lnTo>
                  <a:pt x="21052" y="13505"/>
                </a:lnTo>
                <a:cubicBezTo>
                  <a:pt x="21052" y="13585"/>
                  <a:pt x="21136" y="13440"/>
                  <a:pt x="21052" y="13487"/>
                </a:cubicBezTo>
                <a:close/>
                <a:moveTo>
                  <a:pt x="20998" y="13600"/>
                </a:moveTo>
                <a:cubicBezTo>
                  <a:pt x="20998" y="13600"/>
                  <a:pt x="20914" y="13616"/>
                  <a:pt x="20945" y="13616"/>
                </a:cubicBezTo>
                <a:cubicBezTo>
                  <a:pt x="20945" y="13616"/>
                  <a:pt x="20998" y="13616"/>
                  <a:pt x="20998" y="13600"/>
                </a:cubicBezTo>
                <a:close/>
                <a:moveTo>
                  <a:pt x="19732" y="16570"/>
                </a:moveTo>
                <a:cubicBezTo>
                  <a:pt x="19758" y="16570"/>
                  <a:pt x="19758" y="16552"/>
                  <a:pt x="19758" y="16552"/>
                </a:cubicBezTo>
                <a:cubicBezTo>
                  <a:pt x="19758" y="16552"/>
                  <a:pt x="19758" y="16552"/>
                  <a:pt x="19732" y="16552"/>
                </a:cubicBezTo>
                <a:cubicBezTo>
                  <a:pt x="19732" y="16552"/>
                  <a:pt x="19732" y="16552"/>
                  <a:pt x="19732" y="16570"/>
                </a:cubicBezTo>
                <a:close/>
                <a:moveTo>
                  <a:pt x="19674" y="16586"/>
                </a:moveTo>
                <a:cubicBezTo>
                  <a:pt x="19700" y="16586"/>
                  <a:pt x="19732" y="16586"/>
                  <a:pt x="19732" y="16570"/>
                </a:cubicBezTo>
                <a:cubicBezTo>
                  <a:pt x="19732" y="16570"/>
                  <a:pt x="19700" y="16570"/>
                  <a:pt x="19674" y="16570"/>
                </a:cubicBezTo>
                <a:cubicBezTo>
                  <a:pt x="19674" y="16570"/>
                  <a:pt x="19674" y="16570"/>
                  <a:pt x="19674" y="16586"/>
                </a:cubicBezTo>
                <a:close/>
                <a:moveTo>
                  <a:pt x="19287" y="17147"/>
                </a:moveTo>
                <a:cubicBezTo>
                  <a:pt x="19287" y="17147"/>
                  <a:pt x="19287" y="17114"/>
                  <a:pt x="19287" y="17147"/>
                </a:cubicBezTo>
                <a:close/>
                <a:moveTo>
                  <a:pt x="18958" y="17709"/>
                </a:moveTo>
                <a:cubicBezTo>
                  <a:pt x="18958" y="17709"/>
                  <a:pt x="18958" y="17694"/>
                  <a:pt x="18958" y="17709"/>
                </a:cubicBezTo>
                <a:close/>
                <a:moveTo>
                  <a:pt x="17389" y="18432"/>
                </a:moveTo>
                <a:cubicBezTo>
                  <a:pt x="16340" y="18688"/>
                  <a:pt x="15349" y="18913"/>
                  <a:pt x="14332" y="19169"/>
                </a:cubicBezTo>
                <a:cubicBezTo>
                  <a:pt x="13505" y="19361"/>
                  <a:pt x="12758" y="19555"/>
                  <a:pt x="11878" y="19762"/>
                </a:cubicBezTo>
                <a:cubicBezTo>
                  <a:pt x="11687" y="19811"/>
                  <a:pt x="11407" y="19892"/>
                  <a:pt x="11163" y="19941"/>
                </a:cubicBezTo>
                <a:cubicBezTo>
                  <a:pt x="11163" y="19956"/>
                  <a:pt x="11078" y="19972"/>
                  <a:pt x="11078" y="19972"/>
                </a:cubicBezTo>
                <a:cubicBezTo>
                  <a:pt x="11136" y="20037"/>
                  <a:pt x="11656" y="19892"/>
                  <a:pt x="11740" y="19892"/>
                </a:cubicBezTo>
                <a:cubicBezTo>
                  <a:pt x="11740" y="19843"/>
                  <a:pt x="11852" y="19907"/>
                  <a:pt x="11740" y="19892"/>
                </a:cubicBezTo>
                <a:cubicBezTo>
                  <a:pt x="11603" y="19956"/>
                  <a:pt x="11380" y="19972"/>
                  <a:pt x="11243" y="20037"/>
                </a:cubicBezTo>
                <a:cubicBezTo>
                  <a:pt x="11603" y="20037"/>
                  <a:pt x="12265" y="19858"/>
                  <a:pt x="12647" y="19762"/>
                </a:cubicBezTo>
                <a:cubicBezTo>
                  <a:pt x="13505" y="19555"/>
                  <a:pt x="14300" y="19345"/>
                  <a:pt x="15127" y="19154"/>
                </a:cubicBezTo>
                <a:cubicBezTo>
                  <a:pt x="15598" y="19040"/>
                  <a:pt x="16038" y="18944"/>
                  <a:pt x="16367" y="18833"/>
                </a:cubicBezTo>
                <a:cubicBezTo>
                  <a:pt x="16340" y="18848"/>
                  <a:pt x="16314" y="18815"/>
                  <a:pt x="16340" y="18815"/>
                </a:cubicBezTo>
                <a:cubicBezTo>
                  <a:pt x="16367" y="18799"/>
                  <a:pt x="16505" y="18784"/>
                  <a:pt x="16616" y="18753"/>
                </a:cubicBezTo>
                <a:cubicBezTo>
                  <a:pt x="16674" y="18737"/>
                  <a:pt x="16892" y="18688"/>
                  <a:pt x="16812" y="18672"/>
                </a:cubicBezTo>
                <a:cubicBezTo>
                  <a:pt x="16754" y="18657"/>
                  <a:pt x="16260" y="18799"/>
                  <a:pt x="16643" y="18688"/>
                </a:cubicBezTo>
                <a:cubicBezTo>
                  <a:pt x="16865" y="18623"/>
                  <a:pt x="17087" y="18527"/>
                  <a:pt x="17332" y="18463"/>
                </a:cubicBezTo>
                <a:cubicBezTo>
                  <a:pt x="17443" y="18432"/>
                  <a:pt x="17883" y="18302"/>
                  <a:pt x="17389" y="18432"/>
                </a:cubicBezTo>
                <a:close/>
                <a:moveTo>
                  <a:pt x="16260" y="18784"/>
                </a:moveTo>
                <a:cubicBezTo>
                  <a:pt x="16260" y="18784"/>
                  <a:pt x="16149" y="18768"/>
                  <a:pt x="16260" y="18784"/>
                </a:cubicBezTo>
                <a:close/>
                <a:moveTo>
                  <a:pt x="5954" y="18960"/>
                </a:moveTo>
                <a:cubicBezTo>
                  <a:pt x="5927" y="18944"/>
                  <a:pt x="5816" y="18960"/>
                  <a:pt x="5843" y="18978"/>
                </a:cubicBezTo>
                <a:lnTo>
                  <a:pt x="5954" y="18960"/>
                </a:lnTo>
                <a:close/>
                <a:moveTo>
                  <a:pt x="11189" y="19843"/>
                </a:moveTo>
                <a:cubicBezTo>
                  <a:pt x="11189" y="19843"/>
                  <a:pt x="11243" y="19796"/>
                  <a:pt x="11189" y="19843"/>
                </a:cubicBezTo>
                <a:close/>
                <a:moveTo>
                  <a:pt x="11189" y="19843"/>
                </a:moveTo>
                <a:cubicBezTo>
                  <a:pt x="11189" y="19843"/>
                  <a:pt x="11105" y="19923"/>
                  <a:pt x="11189" y="19843"/>
                </a:cubicBezTo>
                <a:close/>
                <a:moveTo>
                  <a:pt x="11243" y="20037"/>
                </a:moveTo>
                <a:cubicBezTo>
                  <a:pt x="11243" y="20037"/>
                  <a:pt x="11243" y="20083"/>
                  <a:pt x="11243" y="20037"/>
                </a:cubicBezTo>
                <a:close/>
                <a:moveTo>
                  <a:pt x="10060" y="20228"/>
                </a:moveTo>
                <a:cubicBezTo>
                  <a:pt x="10060" y="20228"/>
                  <a:pt x="10060" y="20179"/>
                  <a:pt x="10060" y="20228"/>
                </a:cubicBezTo>
                <a:close/>
                <a:moveTo>
                  <a:pt x="10060" y="20228"/>
                </a:moveTo>
                <a:cubicBezTo>
                  <a:pt x="10060" y="20228"/>
                  <a:pt x="10034" y="20278"/>
                  <a:pt x="10060" y="20228"/>
                </a:cubicBezTo>
                <a:close/>
                <a:moveTo>
                  <a:pt x="9923" y="20259"/>
                </a:moveTo>
                <a:cubicBezTo>
                  <a:pt x="9923" y="20259"/>
                  <a:pt x="9923" y="20213"/>
                  <a:pt x="9923" y="20259"/>
                </a:cubicBezTo>
                <a:close/>
                <a:moveTo>
                  <a:pt x="9865" y="20278"/>
                </a:moveTo>
                <a:cubicBezTo>
                  <a:pt x="9892" y="20278"/>
                  <a:pt x="9892" y="20278"/>
                  <a:pt x="9923" y="20259"/>
                </a:cubicBezTo>
                <a:cubicBezTo>
                  <a:pt x="9865" y="20259"/>
                  <a:pt x="9865" y="20259"/>
                  <a:pt x="9865" y="20278"/>
                </a:cubicBezTo>
                <a:close/>
                <a:moveTo>
                  <a:pt x="9785" y="20293"/>
                </a:moveTo>
                <a:cubicBezTo>
                  <a:pt x="9812" y="20293"/>
                  <a:pt x="9838" y="20293"/>
                  <a:pt x="9865" y="20278"/>
                </a:cubicBezTo>
                <a:cubicBezTo>
                  <a:pt x="9812" y="20278"/>
                  <a:pt x="9785" y="20278"/>
                  <a:pt x="9785" y="20293"/>
                </a:cubicBezTo>
                <a:close/>
                <a:moveTo>
                  <a:pt x="5185" y="20309"/>
                </a:moveTo>
                <a:cubicBezTo>
                  <a:pt x="5185" y="20309"/>
                  <a:pt x="5154" y="20309"/>
                  <a:pt x="5185" y="20309"/>
                </a:cubicBezTo>
                <a:close/>
                <a:moveTo>
                  <a:pt x="9727" y="20309"/>
                </a:moveTo>
                <a:cubicBezTo>
                  <a:pt x="9754" y="20309"/>
                  <a:pt x="9754" y="20309"/>
                  <a:pt x="9785" y="20293"/>
                </a:cubicBezTo>
                <a:cubicBezTo>
                  <a:pt x="9754" y="20293"/>
                  <a:pt x="9727" y="20293"/>
                  <a:pt x="9727" y="20309"/>
                </a:cubicBezTo>
                <a:close/>
                <a:moveTo>
                  <a:pt x="9647" y="20324"/>
                </a:moveTo>
                <a:cubicBezTo>
                  <a:pt x="9674" y="20324"/>
                  <a:pt x="9727" y="20324"/>
                  <a:pt x="9727" y="20309"/>
                </a:cubicBezTo>
                <a:cubicBezTo>
                  <a:pt x="9674" y="20309"/>
                  <a:pt x="9647" y="20309"/>
                  <a:pt x="9647" y="20324"/>
                </a:cubicBezTo>
                <a:close/>
                <a:moveTo>
                  <a:pt x="9589" y="20340"/>
                </a:moveTo>
                <a:cubicBezTo>
                  <a:pt x="9620" y="20340"/>
                  <a:pt x="9647" y="20340"/>
                  <a:pt x="9647" y="20324"/>
                </a:cubicBezTo>
                <a:cubicBezTo>
                  <a:pt x="9620" y="20324"/>
                  <a:pt x="9589" y="20324"/>
                  <a:pt x="9589" y="20340"/>
                </a:cubicBezTo>
                <a:close/>
                <a:moveTo>
                  <a:pt x="4989" y="20340"/>
                </a:moveTo>
                <a:cubicBezTo>
                  <a:pt x="4989" y="20340"/>
                  <a:pt x="4905" y="20358"/>
                  <a:pt x="4936" y="20358"/>
                </a:cubicBezTo>
                <a:cubicBezTo>
                  <a:pt x="4936" y="20358"/>
                  <a:pt x="4989" y="20358"/>
                  <a:pt x="4989" y="20340"/>
                </a:cubicBezTo>
                <a:close/>
                <a:moveTo>
                  <a:pt x="9509" y="20358"/>
                </a:moveTo>
                <a:cubicBezTo>
                  <a:pt x="9536" y="20358"/>
                  <a:pt x="9589" y="20358"/>
                  <a:pt x="9589" y="20340"/>
                </a:cubicBezTo>
                <a:cubicBezTo>
                  <a:pt x="9536" y="20340"/>
                  <a:pt x="9509" y="20340"/>
                  <a:pt x="9509" y="20358"/>
                </a:cubicBezTo>
                <a:close/>
                <a:moveTo>
                  <a:pt x="9372" y="20389"/>
                </a:moveTo>
                <a:cubicBezTo>
                  <a:pt x="9425" y="20389"/>
                  <a:pt x="9483" y="20389"/>
                  <a:pt x="9509" y="20358"/>
                </a:cubicBezTo>
                <a:cubicBezTo>
                  <a:pt x="9425" y="20358"/>
                  <a:pt x="9398" y="20373"/>
                  <a:pt x="9372" y="20389"/>
                </a:cubicBezTo>
                <a:close/>
                <a:moveTo>
                  <a:pt x="9234" y="20420"/>
                </a:moveTo>
                <a:cubicBezTo>
                  <a:pt x="9287" y="20420"/>
                  <a:pt x="9340" y="20420"/>
                  <a:pt x="9372" y="20389"/>
                </a:cubicBezTo>
                <a:cubicBezTo>
                  <a:pt x="9287" y="20389"/>
                  <a:pt x="9260" y="20404"/>
                  <a:pt x="9234" y="20420"/>
                </a:cubicBezTo>
                <a:close/>
                <a:moveTo>
                  <a:pt x="9149" y="20438"/>
                </a:moveTo>
                <a:cubicBezTo>
                  <a:pt x="9176" y="20438"/>
                  <a:pt x="9234" y="20438"/>
                  <a:pt x="9234" y="20420"/>
                </a:cubicBezTo>
                <a:cubicBezTo>
                  <a:pt x="9176" y="20420"/>
                  <a:pt x="9149" y="20420"/>
                  <a:pt x="9149" y="20438"/>
                </a:cubicBezTo>
                <a:close/>
                <a:moveTo>
                  <a:pt x="9012" y="20469"/>
                </a:moveTo>
                <a:cubicBezTo>
                  <a:pt x="9069" y="20469"/>
                  <a:pt x="9123" y="20469"/>
                  <a:pt x="9149" y="20438"/>
                </a:cubicBezTo>
                <a:cubicBezTo>
                  <a:pt x="9069" y="20438"/>
                  <a:pt x="9038" y="20454"/>
                  <a:pt x="9012" y="20469"/>
                </a:cubicBezTo>
                <a:close/>
                <a:moveTo>
                  <a:pt x="9012" y="20469"/>
                </a:moveTo>
                <a:cubicBezTo>
                  <a:pt x="9012" y="20469"/>
                  <a:pt x="9012" y="20518"/>
                  <a:pt x="9012" y="20469"/>
                </a:cubicBezTo>
                <a:close/>
                <a:moveTo>
                  <a:pt x="8874" y="20500"/>
                </a:moveTo>
                <a:cubicBezTo>
                  <a:pt x="8874" y="20500"/>
                  <a:pt x="8874" y="20454"/>
                  <a:pt x="8874" y="20500"/>
                </a:cubicBezTo>
                <a:close/>
                <a:moveTo>
                  <a:pt x="8874" y="20500"/>
                </a:moveTo>
                <a:cubicBezTo>
                  <a:pt x="8874" y="20500"/>
                  <a:pt x="8874" y="20549"/>
                  <a:pt x="8874" y="20500"/>
                </a:cubicBezTo>
                <a:close/>
              </a:path>
            </a:pathLst>
          </a:custGeom>
          <a:solidFill>
            <a:srgbClr val="F2F2F2"/>
          </a:solidFill>
          <a:ln w="12700">
            <a:miter lim="400000"/>
          </a:ln>
        </p:spPr>
        <p:txBody>
          <a:bodyPr lIns="22857" rIns="22857" anchor="ctr"/>
          <a:lstStyle/>
          <a:p>
            <a:endParaRPr>
              <a:latin typeface="方正姚体" panose="02010601030101010101" charset="-122"/>
              <a:ea typeface="方正姚体" panose="02010601030101010101" charset="-122"/>
            </a:endParaRPr>
          </a:p>
        </p:txBody>
      </p:sp>
      <p:sp>
        <p:nvSpPr>
          <p:cNvPr id="1005" name="Shape 1005"/>
          <p:cNvSpPr/>
          <p:nvPr/>
        </p:nvSpPr>
        <p:spPr>
          <a:xfrm>
            <a:off x="6883731" y="1328331"/>
            <a:ext cx="4591050" cy="2514600"/>
          </a:xfrm>
          <a:prstGeom prst="rect">
            <a:avLst/>
          </a:prstGeom>
          <a:ln w="12700">
            <a:miter lim="400000"/>
          </a:ln>
        </p:spPr>
        <p:txBody>
          <a:bodyPr wrap="none" lIns="0" tIns="0" rIns="0" bIns="0" anchor="ctr">
            <a:spAutoFit/>
          </a:bodyPr>
          <a:lstStyle/>
          <a:p>
            <a:pPr algn="r" defTabSz="4572000">
              <a:lnSpc>
                <a:spcPct val="15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单击</a:t>
            </a:r>
          </a:p>
          <a:p>
            <a:pPr algn="r" defTabSz="4572000">
              <a:lnSpc>
                <a:spcPct val="150000"/>
              </a:lnSpc>
              <a:defRPr sz="11000" b="1" spc="500">
                <a:solidFill>
                  <a:srgbClr val="000000"/>
                </a:solidFill>
                <a:latin typeface="Montserrat Semi"/>
                <a:ea typeface="Montserrat Semi"/>
                <a:cs typeface="Montserrat Semi"/>
                <a:sym typeface="Montserrat Semi"/>
              </a:defRPr>
            </a:pPr>
            <a:r>
              <a:rPr sz="5500">
                <a:latin typeface="方正姚体" panose="02010601030101010101" charset="-122"/>
                <a:ea typeface="方正姚体" panose="02010601030101010101" charset="-122"/>
              </a:rPr>
              <a:t>此处添加标题</a:t>
            </a:r>
          </a:p>
        </p:txBody>
      </p:sp>
      <p:sp>
        <p:nvSpPr>
          <p:cNvPr id="1006" name="Shape 1006"/>
          <p:cNvSpPr/>
          <p:nvPr/>
        </p:nvSpPr>
        <p:spPr>
          <a:xfrm flipV="1">
            <a:off x="7578672" y="3799297"/>
            <a:ext cx="3700529" cy="2149"/>
          </a:xfrm>
          <a:prstGeom prst="line">
            <a:avLst/>
          </a:prstGeom>
          <a:ln>
            <a:solidFill>
              <a:srgbClr val="000000"/>
            </a:solidFill>
            <a:miter/>
          </a:ln>
        </p:spPr>
        <p:txBody>
          <a:bodyPr lIns="22857" rIns="22857"/>
          <a:lstStyle/>
          <a:p>
            <a:endParaRPr/>
          </a:p>
        </p:txBody>
      </p:sp>
      <p:sp>
        <p:nvSpPr>
          <p:cNvPr id="1007" name="Shape 1007"/>
          <p:cNvSpPr/>
          <p:nvPr/>
        </p:nvSpPr>
        <p:spPr>
          <a:xfrm>
            <a:off x="6097870" y="4128889"/>
            <a:ext cx="5299334" cy="1987550"/>
          </a:xfrm>
          <a:prstGeom prst="rect">
            <a:avLst/>
          </a:prstGeom>
          <a:ln w="12700">
            <a:miter lim="400000"/>
          </a:ln>
        </p:spPr>
        <p:txBody>
          <a:bodyPr lIns="54369" tIns="54369" rIns="54369" bIns="54369">
            <a:spAutoFit/>
          </a:bodyPr>
          <a:lstStyle>
            <a:lvl1pPr algn="r" defTabSz="1087120">
              <a:lnSpc>
                <a:spcPts val="3700"/>
              </a:lnSpc>
              <a:spcBef>
                <a:spcPts val="600"/>
              </a:spcBef>
              <a:defRPr sz="2500">
                <a:latin typeface="Poppins Light"/>
                <a:ea typeface="Poppins Light"/>
                <a:cs typeface="Poppins Light"/>
                <a:sym typeface="Poppins Light"/>
              </a:defRPr>
            </a:lvl1pPr>
          </a:lstStyle>
          <a:p>
            <a:r>
              <a:rPr sz="125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1008" name="London+Fashion+Week.jpg" descr="C:\Users\Administrator\Desktop\QQ截图20170321134312.jpgQQ截图20170321134312"/>
          <p:cNvPicPr>
            <a:picLocks noGrp="1" noChangeAspect="1"/>
          </p:cNvPicPr>
          <p:nvPr>
            <p:ph type="pic" idx="13"/>
          </p:nvPr>
        </p:nvPicPr>
        <p:blipFill>
          <a:blip r:embed="rId4" cstate="print"/>
          <a:srcRect/>
          <a:stretch>
            <a:fillRect/>
          </a:stretch>
        </p:blipFill>
        <p:spPr>
          <a:xfrm>
            <a:off x="807720" y="177165"/>
            <a:ext cx="6068060" cy="6435090"/>
          </a:xfrm>
          <a:custGeom>
            <a:avLst/>
            <a:gdLst/>
            <a:ahLst/>
            <a:cxnLst>
              <a:cxn ang="0">
                <a:pos x="wd2" y="hd2"/>
              </a:cxn>
              <a:cxn ang="5400000">
                <a:pos x="wd2" y="hd2"/>
              </a:cxn>
              <a:cxn ang="10800000">
                <a:pos x="wd2" y="hd2"/>
              </a:cxn>
              <a:cxn ang="16200000">
                <a:pos x="wd2" y="hd2"/>
              </a:cxn>
            </a:cxnLst>
            <a:rect l="0" t="0" r="r" b="b"/>
            <a:pathLst>
              <a:path w="21501" h="21584" extrusionOk="0">
                <a:moveTo>
                  <a:pt x="11024" y="0"/>
                </a:moveTo>
                <a:cubicBezTo>
                  <a:pt x="11024" y="0"/>
                  <a:pt x="10638" y="0"/>
                  <a:pt x="10531" y="21"/>
                </a:cubicBezTo>
                <a:cubicBezTo>
                  <a:pt x="10409" y="12"/>
                  <a:pt x="10193" y="132"/>
                  <a:pt x="10097" y="179"/>
                </a:cubicBezTo>
                <a:cubicBezTo>
                  <a:pt x="9932" y="229"/>
                  <a:pt x="10149" y="66"/>
                  <a:pt x="10114" y="66"/>
                </a:cubicBezTo>
                <a:cubicBezTo>
                  <a:pt x="10060" y="54"/>
                  <a:pt x="9609" y="411"/>
                  <a:pt x="9567" y="510"/>
                </a:cubicBezTo>
                <a:cubicBezTo>
                  <a:pt x="9535" y="554"/>
                  <a:pt x="9567" y="594"/>
                  <a:pt x="9545" y="624"/>
                </a:cubicBezTo>
                <a:cubicBezTo>
                  <a:pt x="9514" y="666"/>
                  <a:pt x="9386" y="714"/>
                  <a:pt x="9365" y="785"/>
                </a:cubicBezTo>
                <a:cubicBezTo>
                  <a:pt x="9322" y="844"/>
                  <a:pt x="9376" y="855"/>
                  <a:pt x="9355" y="883"/>
                </a:cubicBezTo>
                <a:cubicBezTo>
                  <a:pt x="9301" y="915"/>
                  <a:pt x="9168" y="920"/>
                  <a:pt x="9117" y="991"/>
                </a:cubicBezTo>
                <a:cubicBezTo>
                  <a:pt x="9020" y="1081"/>
                  <a:pt x="8940" y="1281"/>
                  <a:pt x="8793" y="1215"/>
                </a:cubicBezTo>
                <a:cubicBezTo>
                  <a:pt x="8793" y="1215"/>
                  <a:pt x="8760" y="1135"/>
                  <a:pt x="8750" y="1149"/>
                </a:cubicBezTo>
                <a:cubicBezTo>
                  <a:pt x="8618" y="1195"/>
                  <a:pt x="8632" y="1351"/>
                  <a:pt x="8590" y="1450"/>
                </a:cubicBezTo>
                <a:cubicBezTo>
                  <a:pt x="8527" y="1536"/>
                  <a:pt x="8484" y="1511"/>
                  <a:pt x="8483" y="1554"/>
                </a:cubicBezTo>
                <a:cubicBezTo>
                  <a:pt x="8485" y="1635"/>
                  <a:pt x="8702" y="1557"/>
                  <a:pt x="8552" y="1635"/>
                </a:cubicBezTo>
                <a:cubicBezTo>
                  <a:pt x="8498" y="1667"/>
                  <a:pt x="8463" y="1498"/>
                  <a:pt x="8421" y="1597"/>
                </a:cubicBezTo>
                <a:cubicBezTo>
                  <a:pt x="8442" y="1694"/>
                  <a:pt x="8499" y="1708"/>
                  <a:pt x="8389" y="1767"/>
                </a:cubicBezTo>
                <a:cubicBezTo>
                  <a:pt x="8367" y="1754"/>
                  <a:pt x="8325" y="1769"/>
                  <a:pt x="8313" y="1785"/>
                </a:cubicBezTo>
                <a:cubicBezTo>
                  <a:pt x="8261" y="1815"/>
                  <a:pt x="8241" y="1927"/>
                  <a:pt x="8197" y="1944"/>
                </a:cubicBezTo>
                <a:cubicBezTo>
                  <a:pt x="8176" y="1932"/>
                  <a:pt x="8019" y="1879"/>
                  <a:pt x="8009" y="1893"/>
                </a:cubicBezTo>
                <a:cubicBezTo>
                  <a:pt x="7912" y="1900"/>
                  <a:pt x="7809" y="2215"/>
                  <a:pt x="7762" y="2020"/>
                </a:cubicBezTo>
                <a:cubicBezTo>
                  <a:pt x="7725" y="1894"/>
                  <a:pt x="7719" y="2161"/>
                  <a:pt x="7687" y="2163"/>
                </a:cubicBezTo>
                <a:cubicBezTo>
                  <a:pt x="7656" y="2164"/>
                  <a:pt x="7531" y="2026"/>
                  <a:pt x="7556" y="2209"/>
                </a:cubicBezTo>
                <a:cubicBezTo>
                  <a:pt x="7549" y="2309"/>
                  <a:pt x="7418" y="2272"/>
                  <a:pt x="7364" y="2387"/>
                </a:cubicBezTo>
                <a:cubicBezTo>
                  <a:pt x="7343" y="2415"/>
                  <a:pt x="7411" y="2539"/>
                  <a:pt x="7333" y="2513"/>
                </a:cubicBezTo>
                <a:cubicBezTo>
                  <a:pt x="7280" y="2502"/>
                  <a:pt x="7265" y="2389"/>
                  <a:pt x="7265" y="2389"/>
                </a:cubicBezTo>
                <a:cubicBezTo>
                  <a:pt x="7200" y="2394"/>
                  <a:pt x="7212" y="2461"/>
                  <a:pt x="7138" y="2521"/>
                </a:cubicBezTo>
                <a:cubicBezTo>
                  <a:pt x="7094" y="2539"/>
                  <a:pt x="7004" y="2570"/>
                  <a:pt x="7004" y="2570"/>
                </a:cubicBezTo>
                <a:cubicBezTo>
                  <a:pt x="6983" y="2598"/>
                  <a:pt x="7062" y="2624"/>
                  <a:pt x="7041" y="2652"/>
                </a:cubicBezTo>
                <a:lnTo>
                  <a:pt x="6953" y="2640"/>
                </a:lnTo>
                <a:cubicBezTo>
                  <a:pt x="6899" y="2671"/>
                  <a:pt x="6966" y="2755"/>
                  <a:pt x="6834" y="2676"/>
                </a:cubicBezTo>
                <a:cubicBezTo>
                  <a:pt x="6824" y="2690"/>
                  <a:pt x="6857" y="2771"/>
                  <a:pt x="6845" y="2787"/>
                </a:cubicBezTo>
                <a:lnTo>
                  <a:pt x="6770" y="2763"/>
                </a:lnTo>
                <a:cubicBezTo>
                  <a:pt x="6734" y="2763"/>
                  <a:pt x="6749" y="2834"/>
                  <a:pt x="6717" y="2835"/>
                </a:cubicBezTo>
                <a:cubicBezTo>
                  <a:pt x="6671" y="2849"/>
                  <a:pt x="6659" y="2781"/>
                  <a:pt x="6607" y="2811"/>
                </a:cubicBezTo>
                <a:cubicBezTo>
                  <a:pt x="6607" y="2811"/>
                  <a:pt x="6628" y="2867"/>
                  <a:pt x="6617" y="2881"/>
                </a:cubicBezTo>
                <a:cubicBezTo>
                  <a:pt x="6597" y="2909"/>
                  <a:pt x="6543" y="2897"/>
                  <a:pt x="6531" y="2913"/>
                </a:cubicBezTo>
                <a:cubicBezTo>
                  <a:pt x="6531" y="2913"/>
                  <a:pt x="6590" y="3009"/>
                  <a:pt x="6580" y="3023"/>
                </a:cubicBezTo>
                <a:cubicBezTo>
                  <a:pt x="6580" y="3023"/>
                  <a:pt x="6532" y="2954"/>
                  <a:pt x="6501" y="2956"/>
                </a:cubicBezTo>
                <a:lnTo>
                  <a:pt x="6330" y="3146"/>
                </a:lnTo>
                <a:cubicBezTo>
                  <a:pt x="6208" y="3138"/>
                  <a:pt x="6331" y="3187"/>
                  <a:pt x="6231" y="3191"/>
                </a:cubicBezTo>
                <a:cubicBezTo>
                  <a:pt x="6134" y="3197"/>
                  <a:pt x="6256" y="3247"/>
                  <a:pt x="6192" y="3293"/>
                </a:cubicBezTo>
                <a:cubicBezTo>
                  <a:pt x="6192" y="3293"/>
                  <a:pt x="6134" y="3238"/>
                  <a:pt x="6114" y="3266"/>
                </a:cubicBezTo>
                <a:cubicBezTo>
                  <a:pt x="6124" y="3252"/>
                  <a:pt x="6172" y="3320"/>
                  <a:pt x="6160" y="3337"/>
                </a:cubicBezTo>
                <a:cubicBezTo>
                  <a:pt x="6138" y="3408"/>
                  <a:pt x="5969" y="3596"/>
                  <a:pt x="5900" y="3599"/>
                </a:cubicBezTo>
                <a:cubicBezTo>
                  <a:pt x="5868" y="3601"/>
                  <a:pt x="5811" y="3546"/>
                  <a:pt x="5790" y="3574"/>
                </a:cubicBezTo>
                <a:cubicBezTo>
                  <a:pt x="5748" y="3589"/>
                  <a:pt x="5805" y="3687"/>
                  <a:pt x="5772" y="3731"/>
                </a:cubicBezTo>
                <a:cubicBezTo>
                  <a:pt x="5782" y="3717"/>
                  <a:pt x="5674" y="3734"/>
                  <a:pt x="5663" y="3748"/>
                </a:cubicBezTo>
                <a:cubicBezTo>
                  <a:pt x="5589" y="3807"/>
                  <a:pt x="5649" y="4074"/>
                  <a:pt x="5560" y="3937"/>
                </a:cubicBezTo>
                <a:cubicBezTo>
                  <a:pt x="5481" y="3827"/>
                  <a:pt x="5582" y="3991"/>
                  <a:pt x="5549" y="4035"/>
                </a:cubicBezTo>
                <a:cubicBezTo>
                  <a:pt x="5506" y="4094"/>
                  <a:pt x="5461" y="4023"/>
                  <a:pt x="5475" y="4095"/>
                </a:cubicBezTo>
                <a:cubicBezTo>
                  <a:pt x="5475" y="4179"/>
                  <a:pt x="5835" y="4556"/>
                  <a:pt x="6272" y="4918"/>
                </a:cubicBezTo>
                <a:cubicBezTo>
                  <a:pt x="7238" y="5720"/>
                  <a:pt x="8429" y="6523"/>
                  <a:pt x="9697" y="7356"/>
                </a:cubicBezTo>
                <a:cubicBezTo>
                  <a:pt x="10810" y="8097"/>
                  <a:pt x="11742" y="8772"/>
                  <a:pt x="12745" y="9488"/>
                </a:cubicBezTo>
                <a:cubicBezTo>
                  <a:pt x="12844" y="9570"/>
                  <a:pt x="13256" y="9874"/>
                  <a:pt x="13224" y="9918"/>
                </a:cubicBezTo>
                <a:cubicBezTo>
                  <a:pt x="13234" y="9904"/>
                  <a:pt x="13104" y="9908"/>
                  <a:pt x="13082" y="9895"/>
                </a:cubicBezTo>
                <a:cubicBezTo>
                  <a:pt x="12717" y="9827"/>
                  <a:pt x="12255" y="9638"/>
                  <a:pt x="12015" y="9616"/>
                </a:cubicBezTo>
                <a:cubicBezTo>
                  <a:pt x="12321" y="9717"/>
                  <a:pt x="12696" y="9814"/>
                  <a:pt x="13082" y="9938"/>
                </a:cubicBezTo>
                <a:cubicBezTo>
                  <a:pt x="13082" y="9938"/>
                  <a:pt x="13246" y="9931"/>
                  <a:pt x="13203" y="9990"/>
                </a:cubicBezTo>
                <a:cubicBezTo>
                  <a:pt x="13214" y="10016"/>
                  <a:pt x="12928" y="9931"/>
                  <a:pt x="12853" y="9907"/>
                </a:cubicBezTo>
                <a:cubicBezTo>
                  <a:pt x="11897" y="9650"/>
                  <a:pt x="10883" y="9383"/>
                  <a:pt x="9846" y="9062"/>
                </a:cubicBezTo>
                <a:cubicBezTo>
                  <a:pt x="9491" y="8936"/>
                  <a:pt x="9195" y="8865"/>
                  <a:pt x="8852" y="8723"/>
                </a:cubicBezTo>
                <a:cubicBezTo>
                  <a:pt x="8411" y="8506"/>
                  <a:pt x="7895" y="8469"/>
                  <a:pt x="7630" y="8312"/>
                </a:cubicBezTo>
                <a:cubicBezTo>
                  <a:pt x="7233" y="8202"/>
                  <a:pt x="6773" y="8138"/>
                  <a:pt x="6355" y="8099"/>
                </a:cubicBezTo>
                <a:cubicBezTo>
                  <a:pt x="6233" y="8090"/>
                  <a:pt x="6037" y="8098"/>
                  <a:pt x="5958" y="8031"/>
                </a:cubicBezTo>
                <a:cubicBezTo>
                  <a:pt x="5891" y="8032"/>
                  <a:pt x="5530" y="8007"/>
                  <a:pt x="5388" y="8026"/>
                </a:cubicBezTo>
                <a:cubicBezTo>
                  <a:pt x="5312" y="8045"/>
                  <a:pt x="5336" y="8139"/>
                  <a:pt x="5270" y="8060"/>
                </a:cubicBezTo>
                <a:cubicBezTo>
                  <a:pt x="5270" y="8060"/>
                  <a:pt x="5518" y="7939"/>
                  <a:pt x="5471" y="7911"/>
                </a:cubicBezTo>
                <a:cubicBezTo>
                  <a:pt x="5453" y="7900"/>
                  <a:pt x="5293" y="7980"/>
                  <a:pt x="5232" y="8001"/>
                </a:cubicBezTo>
                <a:lnTo>
                  <a:pt x="5213" y="8006"/>
                </a:lnTo>
                <a:cubicBezTo>
                  <a:pt x="5207" y="8013"/>
                  <a:pt x="5207" y="8013"/>
                  <a:pt x="5210" y="8010"/>
                </a:cubicBezTo>
                <a:cubicBezTo>
                  <a:pt x="5179" y="8052"/>
                  <a:pt x="5137" y="8108"/>
                  <a:pt x="5085" y="8139"/>
                </a:cubicBezTo>
                <a:cubicBezTo>
                  <a:pt x="5064" y="8167"/>
                  <a:pt x="5009" y="8158"/>
                  <a:pt x="4963" y="8171"/>
                </a:cubicBezTo>
                <a:cubicBezTo>
                  <a:pt x="4792" y="8278"/>
                  <a:pt x="4566" y="8496"/>
                  <a:pt x="4348" y="8618"/>
                </a:cubicBezTo>
                <a:cubicBezTo>
                  <a:pt x="4220" y="8667"/>
                  <a:pt x="4100" y="8655"/>
                  <a:pt x="4024" y="8758"/>
                </a:cubicBezTo>
                <a:cubicBezTo>
                  <a:pt x="3929" y="8846"/>
                  <a:pt x="3797" y="8852"/>
                  <a:pt x="3721" y="8954"/>
                </a:cubicBezTo>
                <a:cubicBezTo>
                  <a:pt x="3669" y="8984"/>
                  <a:pt x="3658" y="9041"/>
                  <a:pt x="3637" y="9069"/>
                </a:cubicBezTo>
                <a:cubicBezTo>
                  <a:pt x="3520" y="9144"/>
                  <a:pt x="3332" y="9136"/>
                  <a:pt x="3236" y="9183"/>
                </a:cubicBezTo>
                <a:cubicBezTo>
                  <a:pt x="3182" y="9215"/>
                  <a:pt x="3170" y="9272"/>
                  <a:pt x="3128" y="9287"/>
                </a:cubicBezTo>
                <a:cubicBezTo>
                  <a:pt x="3128" y="9287"/>
                  <a:pt x="3028" y="9248"/>
                  <a:pt x="2997" y="9250"/>
                </a:cubicBezTo>
                <a:cubicBezTo>
                  <a:pt x="2963" y="9253"/>
                  <a:pt x="2651" y="9461"/>
                  <a:pt x="2551" y="9465"/>
                </a:cubicBezTo>
                <a:cubicBezTo>
                  <a:pt x="2583" y="9464"/>
                  <a:pt x="2604" y="9393"/>
                  <a:pt x="2573" y="9395"/>
                </a:cubicBezTo>
                <a:cubicBezTo>
                  <a:pt x="2541" y="9396"/>
                  <a:pt x="2540" y="9439"/>
                  <a:pt x="2498" y="9454"/>
                </a:cubicBezTo>
                <a:cubicBezTo>
                  <a:pt x="2463" y="9453"/>
                  <a:pt x="2398" y="9416"/>
                  <a:pt x="2386" y="9432"/>
                </a:cubicBezTo>
                <a:cubicBezTo>
                  <a:pt x="2223" y="9480"/>
                  <a:pt x="2238" y="9592"/>
                  <a:pt x="2095" y="9696"/>
                </a:cubicBezTo>
                <a:cubicBezTo>
                  <a:pt x="2085" y="9710"/>
                  <a:pt x="2010" y="9685"/>
                  <a:pt x="1956" y="9717"/>
                </a:cubicBezTo>
                <a:cubicBezTo>
                  <a:pt x="1910" y="9730"/>
                  <a:pt x="1903" y="9790"/>
                  <a:pt x="1858" y="9803"/>
                </a:cubicBezTo>
                <a:cubicBezTo>
                  <a:pt x="1814" y="9821"/>
                  <a:pt x="1739" y="9797"/>
                  <a:pt x="1661" y="9811"/>
                </a:cubicBezTo>
                <a:cubicBezTo>
                  <a:pt x="1628" y="9815"/>
                  <a:pt x="1597" y="9857"/>
                  <a:pt x="1565" y="9858"/>
                </a:cubicBezTo>
                <a:cubicBezTo>
                  <a:pt x="1496" y="9861"/>
                  <a:pt x="1410" y="9810"/>
                  <a:pt x="1365" y="9824"/>
                </a:cubicBezTo>
                <a:cubicBezTo>
                  <a:pt x="1333" y="9825"/>
                  <a:pt x="1215" y="9902"/>
                  <a:pt x="1162" y="9975"/>
                </a:cubicBezTo>
                <a:cubicBezTo>
                  <a:pt x="1098" y="10061"/>
                  <a:pt x="1024" y="10289"/>
                  <a:pt x="927" y="10252"/>
                </a:cubicBezTo>
                <a:cubicBezTo>
                  <a:pt x="871" y="10239"/>
                  <a:pt x="871" y="10155"/>
                  <a:pt x="913" y="10096"/>
                </a:cubicBezTo>
                <a:cubicBezTo>
                  <a:pt x="924" y="10082"/>
                  <a:pt x="987" y="10079"/>
                  <a:pt x="944" y="10054"/>
                </a:cubicBezTo>
                <a:cubicBezTo>
                  <a:pt x="888" y="9997"/>
                  <a:pt x="682" y="10147"/>
                  <a:pt x="649" y="10191"/>
                </a:cubicBezTo>
                <a:cubicBezTo>
                  <a:pt x="649" y="10191"/>
                  <a:pt x="674" y="10206"/>
                  <a:pt x="686" y="10190"/>
                </a:cubicBezTo>
                <a:cubicBezTo>
                  <a:pt x="629" y="10219"/>
                  <a:pt x="639" y="10205"/>
                  <a:pt x="649" y="10191"/>
                </a:cubicBezTo>
                <a:cubicBezTo>
                  <a:pt x="628" y="10178"/>
                  <a:pt x="585" y="10153"/>
                  <a:pt x="564" y="10181"/>
                </a:cubicBezTo>
                <a:cubicBezTo>
                  <a:pt x="436" y="10313"/>
                  <a:pt x="580" y="10418"/>
                  <a:pt x="530" y="10576"/>
                </a:cubicBezTo>
                <a:cubicBezTo>
                  <a:pt x="510" y="10604"/>
                  <a:pt x="474" y="10563"/>
                  <a:pt x="441" y="10607"/>
                </a:cubicBezTo>
                <a:cubicBezTo>
                  <a:pt x="420" y="10635"/>
                  <a:pt x="467" y="10663"/>
                  <a:pt x="445" y="10694"/>
                </a:cubicBezTo>
                <a:cubicBezTo>
                  <a:pt x="434" y="10708"/>
                  <a:pt x="346" y="10696"/>
                  <a:pt x="324" y="10726"/>
                </a:cubicBezTo>
                <a:cubicBezTo>
                  <a:pt x="293" y="10768"/>
                  <a:pt x="271" y="10798"/>
                  <a:pt x="260" y="10812"/>
                </a:cubicBezTo>
                <a:lnTo>
                  <a:pt x="160" y="10773"/>
                </a:lnTo>
                <a:cubicBezTo>
                  <a:pt x="118" y="10832"/>
                  <a:pt x="186" y="10872"/>
                  <a:pt x="175" y="10929"/>
                </a:cubicBezTo>
                <a:cubicBezTo>
                  <a:pt x="175" y="10929"/>
                  <a:pt x="107" y="10930"/>
                  <a:pt x="97" y="10944"/>
                </a:cubicBezTo>
                <a:cubicBezTo>
                  <a:pt x="-94" y="11162"/>
                  <a:pt x="36" y="11510"/>
                  <a:pt x="149" y="11741"/>
                </a:cubicBezTo>
                <a:cubicBezTo>
                  <a:pt x="631" y="12692"/>
                  <a:pt x="1950" y="13971"/>
                  <a:pt x="3059" y="14935"/>
                </a:cubicBezTo>
                <a:cubicBezTo>
                  <a:pt x="3245" y="15108"/>
                  <a:pt x="3461" y="15255"/>
                  <a:pt x="3614" y="15389"/>
                </a:cubicBezTo>
                <a:cubicBezTo>
                  <a:pt x="3625" y="15416"/>
                  <a:pt x="3626" y="15457"/>
                  <a:pt x="3672" y="15484"/>
                </a:cubicBezTo>
                <a:cubicBezTo>
                  <a:pt x="3761" y="15580"/>
                  <a:pt x="3860" y="15619"/>
                  <a:pt x="3904" y="15685"/>
                </a:cubicBezTo>
                <a:cubicBezTo>
                  <a:pt x="3883" y="15672"/>
                  <a:pt x="3830" y="15661"/>
                  <a:pt x="3851" y="15673"/>
                </a:cubicBezTo>
                <a:cubicBezTo>
                  <a:pt x="3951" y="15796"/>
                  <a:pt x="4063" y="15819"/>
                  <a:pt x="4063" y="15902"/>
                </a:cubicBezTo>
                <a:cubicBezTo>
                  <a:pt x="4074" y="15929"/>
                  <a:pt x="3952" y="15837"/>
                  <a:pt x="3909" y="15896"/>
                </a:cubicBezTo>
                <a:cubicBezTo>
                  <a:pt x="3919" y="15881"/>
                  <a:pt x="4009" y="16018"/>
                  <a:pt x="3977" y="16019"/>
                </a:cubicBezTo>
                <a:cubicBezTo>
                  <a:pt x="3913" y="16065"/>
                  <a:pt x="3713" y="15947"/>
                  <a:pt x="3629" y="15978"/>
                </a:cubicBezTo>
                <a:cubicBezTo>
                  <a:pt x="3671" y="15962"/>
                  <a:pt x="3639" y="16047"/>
                  <a:pt x="3629" y="16061"/>
                </a:cubicBezTo>
                <a:cubicBezTo>
                  <a:pt x="3639" y="16047"/>
                  <a:pt x="3660" y="16060"/>
                  <a:pt x="3660" y="16060"/>
                </a:cubicBezTo>
                <a:lnTo>
                  <a:pt x="3629" y="16061"/>
                </a:lnTo>
                <a:cubicBezTo>
                  <a:pt x="3608" y="16089"/>
                  <a:pt x="3486" y="15997"/>
                  <a:pt x="3543" y="16094"/>
                </a:cubicBezTo>
                <a:cubicBezTo>
                  <a:pt x="3579" y="16220"/>
                  <a:pt x="3696" y="16101"/>
                  <a:pt x="3733" y="16227"/>
                </a:cubicBezTo>
                <a:cubicBezTo>
                  <a:pt x="3718" y="16198"/>
                  <a:pt x="3655" y="16201"/>
                  <a:pt x="3611" y="16219"/>
                </a:cubicBezTo>
                <a:cubicBezTo>
                  <a:pt x="3622" y="16245"/>
                  <a:pt x="3611" y="16302"/>
                  <a:pt x="3611" y="16302"/>
                </a:cubicBezTo>
                <a:cubicBezTo>
                  <a:pt x="3570" y="16358"/>
                  <a:pt x="3262" y="16260"/>
                  <a:pt x="3494" y="16377"/>
                </a:cubicBezTo>
                <a:cubicBezTo>
                  <a:pt x="3680" y="16466"/>
                  <a:pt x="3396" y="16379"/>
                  <a:pt x="3362" y="16383"/>
                </a:cubicBezTo>
                <a:cubicBezTo>
                  <a:pt x="3209" y="16332"/>
                  <a:pt x="3118" y="16323"/>
                  <a:pt x="3341" y="16411"/>
                </a:cubicBezTo>
                <a:cubicBezTo>
                  <a:pt x="3373" y="16410"/>
                  <a:pt x="3441" y="16450"/>
                  <a:pt x="3431" y="16464"/>
                </a:cubicBezTo>
                <a:cubicBezTo>
                  <a:pt x="3441" y="16534"/>
                  <a:pt x="2759" y="16295"/>
                  <a:pt x="2992" y="16496"/>
                </a:cubicBezTo>
                <a:cubicBezTo>
                  <a:pt x="3139" y="16603"/>
                  <a:pt x="2896" y="16499"/>
                  <a:pt x="2849" y="16515"/>
                </a:cubicBezTo>
                <a:cubicBezTo>
                  <a:pt x="2849" y="16515"/>
                  <a:pt x="2811" y="16616"/>
                  <a:pt x="2711" y="16578"/>
                </a:cubicBezTo>
                <a:cubicBezTo>
                  <a:pt x="2520" y="16488"/>
                  <a:pt x="2690" y="16690"/>
                  <a:pt x="2712" y="16702"/>
                </a:cubicBezTo>
                <a:cubicBezTo>
                  <a:pt x="2678" y="16706"/>
                  <a:pt x="2493" y="16573"/>
                  <a:pt x="2446" y="16589"/>
                </a:cubicBezTo>
                <a:cubicBezTo>
                  <a:pt x="2414" y="16590"/>
                  <a:pt x="2398" y="16704"/>
                  <a:pt x="2297" y="16708"/>
                </a:cubicBezTo>
                <a:cubicBezTo>
                  <a:pt x="2265" y="16709"/>
                  <a:pt x="2239" y="16654"/>
                  <a:pt x="2197" y="16670"/>
                </a:cubicBezTo>
                <a:cubicBezTo>
                  <a:pt x="2207" y="16656"/>
                  <a:pt x="2177" y="16697"/>
                  <a:pt x="2165" y="16714"/>
                </a:cubicBezTo>
                <a:cubicBezTo>
                  <a:pt x="2198" y="16710"/>
                  <a:pt x="2340" y="16734"/>
                  <a:pt x="2377" y="16816"/>
                </a:cubicBezTo>
                <a:cubicBezTo>
                  <a:pt x="2356" y="16766"/>
                  <a:pt x="2269" y="16767"/>
                  <a:pt x="2232" y="16769"/>
                </a:cubicBezTo>
                <a:cubicBezTo>
                  <a:pt x="2242" y="16778"/>
                  <a:pt x="2253" y="16811"/>
                  <a:pt x="2245" y="16822"/>
                </a:cubicBezTo>
                <a:cubicBezTo>
                  <a:pt x="2245" y="16822"/>
                  <a:pt x="2155" y="16769"/>
                  <a:pt x="2154" y="16812"/>
                </a:cubicBezTo>
                <a:cubicBezTo>
                  <a:pt x="2154" y="16812"/>
                  <a:pt x="2155" y="16812"/>
                  <a:pt x="2180" y="16827"/>
                </a:cubicBezTo>
                <a:cubicBezTo>
                  <a:pt x="2144" y="16826"/>
                  <a:pt x="2144" y="16826"/>
                  <a:pt x="2112" y="16827"/>
                </a:cubicBezTo>
                <a:cubicBezTo>
                  <a:pt x="1969" y="16806"/>
                  <a:pt x="2182" y="16908"/>
                  <a:pt x="2170" y="16965"/>
                </a:cubicBezTo>
                <a:cubicBezTo>
                  <a:pt x="2360" y="17057"/>
                  <a:pt x="2038" y="16970"/>
                  <a:pt x="2170" y="16965"/>
                </a:cubicBezTo>
                <a:cubicBezTo>
                  <a:pt x="2049" y="16913"/>
                  <a:pt x="1948" y="16834"/>
                  <a:pt x="1831" y="16868"/>
                </a:cubicBezTo>
                <a:cubicBezTo>
                  <a:pt x="1720" y="16887"/>
                  <a:pt x="1874" y="16894"/>
                  <a:pt x="1841" y="16938"/>
                </a:cubicBezTo>
                <a:cubicBezTo>
                  <a:pt x="1841" y="16938"/>
                  <a:pt x="1732" y="16954"/>
                  <a:pt x="1742" y="16940"/>
                </a:cubicBezTo>
                <a:cubicBezTo>
                  <a:pt x="1688" y="16972"/>
                  <a:pt x="1735" y="16999"/>
                  <a:pt x="1725" y="17013"/>
                </a:cubicBezTo>
                <a:cubicBezTo>
                  <a:pt x="1689" y="17013"/>
                  <a:pt x="1656" y="16973"/>
                  <a:pt x="1646" y="16987"/>
                </a:cubicBezTo>
                <a:cubicBezTo>
                  <a:pt x="1592" y="17019"/>
                  <a:pt x="1636" y="17085"/>
                  <a:pt x="1602" y="17089"/>
                </a:cubicBezTo>
                <a:cubicBezTo>
                  <a:pt x="1571" y="17090"/>
                  <a:pt x="1503" y="16966"/>
                  <a:pt x="1481" y="17037"/>
                </a:cubicBezTo>
                <a:cubicBezTo>
                  <a:pt x="1461" y="17065"/>
                  <a:pt x="1641" y="17212"/>
                  <a:pt x="1597" y="17229"/>
                </a:cubicBezTo>
                <a:cubicBezTo>
                  <a:pt x="1597" y="17229"/>
                  <a:pt x="1353" y="17086"/>
                  <a:pt x="1318" y="17085"/>
                </a:cubicBezTo>
                <a:cubicBezTo>
                  <a:pt x="1286" y="17086"/>
                  <a:pt x="1179" y="17274"/>
                  <a:pt x="1204" y="17289"/>
                </a:cubicBezTo>
                <a:cubicBezTo>
                  <a:pt x="1227" y="17342"/>
                  <a:pt x="1359" y="17337"/>
                  <a:pt x="1391" y="17419"/>
                </a:cubicBezTo>
                <a:cubicBezTo>
                  <a:pt x="1423" y="17375"/>
                  <a:pt x="1470" y="17486"/>
                  <a:pt x="1391" y="17419"/>
                </a:cubicBezTo>
                <a:cubicBezTo>
                  <a:pt x="1394" y="17505"/>
                  <a:pt x="1316" y="17395"/>
                  <a:pt x="1273" y="17370"/>
                </a:cubicBezTo>
                <a:cubicBezTo>
                  <a:pt x="1184" y="17317"/>
                  <a:pt x="1063" y="17390"/>
                  <a:pt x="1074" y="17376"/>
                </a:cubicBezTo>
                <a:cubicBezTo>
                  <a:pt x="1085" y="17402"/>
                  <a:pt x="1285" y="17480"/>
                  <a:pt x="1354" y="17561"/>
                </a:cubicBezTo>
                <a:cubicBezTo>
                  <a:pt x="1116" y="17360"/>
                  <a:pt x="1649" y="17676"/>
                  <a:pt x="1354" y="17561"/>
                </a:cubicBezTo>
                <a:cubicBezTo>
                  <a:pt x="1364" y="17631"/>
                  <a:pt x="1031" y="17350"/>
                  <a:pt x="987" y="17368"/>
                </a:cubicBezTo>
                <a:cubicBezTo>
                  <a:pt x="910" y="17383"/>
                  <a:pt x="1068" y="17600"/>
                  <a:pt x="1034" y="17604"/>
                </a:cubicBezTo>
                <a:cubicBezTo>
                  <a:pt x="961" y="17621"/>
                  <a:pt x="824" y="17416"/>
                  <a:pt x="782" y="17431"/>
                </a:cubicBezTo>
                <a:cubicBezTo>
                  <a:pt x="745" y="17433"/>
                  <a:pt x="713" y="17434"/>
                  <a:pt x="713" y="17434"/>
                </a:cubicBezTo>
                <a:cubicBezTo>
                  <a:pt x="735" y="17447"/>
                  <a:pt x="803" y="17444"/>
                  <a:pt x="845" y="17513"/>
                </a:cubicBezTo>
                <a:cubicBezTo>
                  <a:pt x="845" y="17513"/>
                  <a:pt x="860" y="17625"/>
                  <a:pt x="871" y="17651"/>
                </a:cubicBezTo>
                <a:cubicBezTo>
                  <a:pt x="919" y="17720"/>
                  <a:pt x="1040" y="17771"/>
                  <a:pt x="965" y="17790"/>
                </a:cubicBezTo>
                <a:cubicBezTo>
                  <a:pt x="854" y="17808"/>
                  <a:pt x="997" y="17746"/>
                  <a:pt x="819" y="17724"/>
                </a:cubicBezTo>
                <a:cubicBezTo>
                  <a:pt x="850" y="17723"/>
                  <a:pt x="845" y="17779"/>
                  <a:pt x="845" y="17779"/>
                </a:cubicBezTo>
                <a:cubicBezTo>
                  <a:pt x="765" y="17756"/>
                  <a:pt x="787" y="17725"/>
                  <a:pt x="754" y="17686"/>
                </a:cubicBezTo>
                <a:cubicBezTo>
                  <a:pt x="765" y="17713"/>
                  <a:pt x="675" y="17660"/>
                  <a:pt x="686" y="17646"/>
                </a:cubicBezTo>
                <a:cubicBezTo>
                  <a:pt x="644" y="17661"/>
                  <a:pt x="533" y="17680"/>
                  <a:pt x="523" y="17694"/>
                </a:cubicBezTo>
                <a:cubicBezTo>
                  <a:pt x="511" y="17710"/>
                  <a:pt x="569" y="17721"/>
                  <a:pt x="579" y="17791"/>
                </a:cubicBezTo>
                <a:cubicBezTo>
                  <a:pt x="580" y="17831"/>
                  <a:pt x="548" y="17876"/>
                  <a:pt x="605" y="17930"/>
                </a:cubicBezTo>
                <a:cubicBezTo>
                  <a:pt x="594" y="17903"/>
                  <a:pt x="839" y="18088"/>
                  <a:pt x="742" y="18094"/>
                </a:cubicBezTo>
                <a:cubicBezTo>
                  <a:pt x="653" y="18082"/>
                  <a:pt x="383" y="17799"/>
                  <a:pt x="352" y="17800"/>
                </a:cubicBezTo>
                <a:cubicBezTo>
                  <a:pt x="320" y="17802"/>
                  <a:pt x="330" y="17955"/>
                  <a:pt x="378" y="18024"/>
                </a:cubicBezTo>
                <a:cubicBezTo>
                  <a:pt x="367" y="17997"/>
                  <a:pt x="541" y="18059"/>
                  <a:pt x="478" y="18062"/>
                </a:cubicBezTo>
                <a:cubicBezTo>
                  <a:pt x="398" y="18079"/>
                  <a:pt x="341" y="17982"/>
                  <a:pt x="266" y="18001"/>
                </a:cubicBezTo>
                <a:cubicBezTo>
                  <a:pt x="266" y="18001"/>
                  <a:pt x="299" y="18040"/>
                  <a:pt x="324" y="18055"/>
                </a:cubicBezTo>
                <a:cubicBezTo>
                  <a:pt x="299" y="18040"/>
                  <a:pt x="182" y="18075"/>
                  <a:pt x="204" y="18128"/>
                </a:cubicBezTo>
                <a:cubicBezTo>
                  <a:pt x="239" y="18213"/>
                  <a:pt x="261" y="18141"/>
                  <a:pt x="336" y="18165"/>
                </a:cubicBezTo>
                <a:cubicBezTo>
                  <a:pt x="314" y="18153"/>
                  <a:pt x="351" y="18235"/>
                  <a:pt x="382" y="18277"/>
                </a:cubicBezTo>
                <a:cubicBezTo>
                  <a:pt x="314" y="18237"/>
                  <a:pt x="228" y="18186"/>
                  <a:pt x="208" y="18214"/>
                </a:cubicBezTo>
                <a:cubicBezTo>
                  <a:pt x="150" y="18244"/>
                  <a:pt x="415" y="18316"/>
                  <a:pt x="382" y="18360"/>
                </a:cubicBezTo>
                <a:cubicBezTo>
                  <a:pt x="372" y="18374"/>
                  <a:pt x="218" y="18284"/>
                  <a:pt x="250" y="18323"/>
                </a:cubicBezTo>
                <a:cubicBezTo>
                  <a:pt x="308" y="18377"/>
                  <a:pt x="630" y="18547"/>
                  <a:pt x="684" y="18516"/>
                </a:cubicBezTo>
                <a:cubicBezTo>
                  <a:pt x="651" y="18519"/>
                  <a:pt x="530" y="18424"/>
                  <a:pt x="551" y="18396"/>
                </a:cubicBezTo>
                <a:cubicBezTo>
                  <a:pt x="551" y="18396"/>
                  <a:pt x="911" y="18466"/>
                  <a:pt x="980" y="18463"/>
                </a:cubicBezTo>
                <a:cubicBezTo>
                  <a:pt x="944" y="18462"/>
                  <a:pt x="922" y="18408"/>
                  <a:pt x="954" y="18407"/>
                </a:cubicBezTo>
                <a:cubicBezTo>
                  <a:pt x="1008" y="18375"/>
                  <a:pt x="1069" y="18515"/>
                  <a:pt x="1065" y="18429"/>
                </a:cubicBezTo>
                <a:cubicBezTo>
                  <a:pt x="1054" y="18403"/>
                  <a:pt x="942" y="18380"/>
                  <a:pt x="954" y="18364"/>
                </a:cubicBezTo>
                <a:cubicBezTo>
                  <a:pt x="933" y="18351"/>
                  <a:pt x="985" y="18322"/>
                  <a:pt x="985" y="18322"/>
                </a:cubicBezTo>
                <a:cubicBezTo>
                  <a:pt x="952" y="18283"/>
                  <a:pt x="927" y="18268"/>
                  <a:pt x="906" y="18255"/>
                </a:cubicBezTo>
                <a:cubicBezTo>
                  <a:pt x="927" y="18268"/>
                  <a:pt x="964" y="18266"/>
                  <a:pt x="986" y="18278"/>
                </a:cubicBezTo>
                <a:cubicBezTo>
                  <a:pt x="1018" y="18277"/>
                  <a:pt x="1071" y="18289"/>
                  <a:pt x="1081" y="18275"/>
                </a:cubicBezTo>
                <a:cubicBezTo>
                  <a:pt x="1082" y="18232"/>
                  <a:pt x="863" y="18230"/>
                  <a:pt x="874" y="18172"/>
                </a:cubicBezTo>
                <a:cubicBezTo>
                  <a:pt x="859" y="18144"/>
                  <a:pt x="1103" y="18244"/>
                  <a:pt x="1160" y="18258"/>
                </a:cubicBezTo>
                <a:cubicBezTo>
                  <a:pt x="1192" y="18256"/>
                  <a:pt x="1335" y="18237"/>
                  <a:pt x="1335" y="18237"/>
                </a:cubicBezTo>
                <a:cubicBezTo>
                  <a:pt x="1345" y="18223"/>
                  <a:pt x="1335" y="18153"/>
                  <a:pt x="1420" y="18163"/>
                </a:cubicBezTo>
                <a:cubicBezTo>
                  <a:pt x="1485" y="18158"/>
                  <a:pt x="1652" y="18237"/>
                  <a:pt x="1837" y="18286"/>
                </a:cubicBezTo>
                <a:cubicBezTo>
                  <a:pt x="2192" y="18368"/>
                  <a:pt x="2654" y="18517"/>
                  <a:pt x="3065" y="18656"/>
                </a:cubicBezTo>
                <a:cubicBezTo>
                  <a:pt x="3594" y="18844"/>
                  <a:pt x="4219" y="19026"/>
                  <a:pt x="4715" y="19175"/>
                </a:cubicBezTo>
                <a:cubicBezTo>
                  <a:pt x="6403" y="19693"/>
                  <a:pt x="8630" y="20302"/>
                  <a:pt x="10412" y="20775"/>
                </a:cubicBezTo>
                <a:cubicBezTo>
                  <a:pt x="10898" y="20895"/>
                  <a:pt x="11348" y="21016"/>
                  <a:pt x="11835" y="21136"/>
                </a:cubicBezTo>
                <a:cubicBezTo>
                  <a:pt x="11998" y="21173"/>
                  <a:pt x="12151" y="21179"/>
                  <a:pt x="12285" y="21215"/>
                </a:cubicBezTo>
                <a:cubicBezTo>
                  <a:pt x="12484" y="21292"/>
                  <a:pt x="12596" y="21399"/>
                  <a:pt x="12727" y="21396"/>
                </a:cubicBezTo>
                <a:cubicBezTo>
                  <a:pt x="12727" y="21396"/>
                  <a:pt x="12716" y="21369"/>
                  <a:pt x="12737" y="21382"/>
                </a:cubicBezTo>
                <a:cubicBezTo>
                  <a:pt x="12792" y="21391"/>
                  <a:pt x="12924" y="21512"/>
                  <a:pt x="12993" y="21509"/>
                </a:cubicBezTo>
                <a:cubicBezTo>
                  <a:pt x="13024" y="21508"/>
                  <a:pt x="12977" y="21440"/>
                  <a:pt x="13024" y="21424"/>
                </a:cubicBezTo>
                <a:cubicBezTo>
                  <a:pt x="13012" y="21440"/>
                  <a:pt x="13176" y="21433"/>
                  <a:pt x="13210" y="21430"/>
                </a:cubicBezTo>
                <a:cubicBezTo>
                  <a:pt x="13450" y="21445"/>
                  <a:pt x="13868" y="21582"/>
                  <a:pt x="14033" y="21584"/>
                </a:cubicBezTo>
                <a:cubicBezTo>
                  <a:pt x="14057" y="21585"/>
                  <a:pt x="14075" y="21582"/>
                  <a:pt x="14087" y="21576"/>
                </a:cubicBezTo>
                <a:cubicBezTo>
                  <a:pt x="13923" y="21499"/>
                  <a:pt x="13859" y="21545"/>
                  <a:pt x="13724" y="21505"/>
                </a:cubicBezTo>
                <a:cubicBezTo>
                  <a:pt x="13670" y="21494"/>
                  <a:pt x="13569" y="21457"/>
                  <a:pt x="13581" y="21441"/>
                </a:cubicBezTo>
                <a:cubicBezTo>
                  <a:pt x="13569" y="21457"/>
                  <a:pt x="13712" y="21354"/>
                  <a:pt x="13712" y="21354"/>
                </a:cubicBezTo>
                <a:cubicBezTo>
                  <a:pt x="13798" y="21321"/>
                  <a:pt x="14231" y="21514"/>
                  <a:pt x="14183" y="21362"/>
                </a:cubicBezTo>
                <a:cubicBezTo>
                  <a:pt x="14195" y="21388"/>
                  <a:pt x="14072" y="21339"/>
                  <a:pt x="14115" y="21321"/>
                </a:cubicBezTo>
                <a:cubicBezTo>
                  <a:pt x="14172" y="21335"/>
                  <a:pt x="14315" y="21399"/>
                  <a:pt x="14390" y="21380"/>
                </a:cubicBezTo>
                <a:cubicBezTo>
                  <a:pt x="14479" y="21392"/>
                  <a:pt x="14497" y="21319"/>
                  <a:pt x="14564" y="21319"/>
                </a:cubicBezTo>
                <a:cubicBezTo>
                  <a:pt x="14597" y="21315"/>
                  <a:pt x="14872" y="21373"/>
                  <a:pt x="14850" y="21320"/>
                </a:cubicBezTo>
                <a:cubicBezTo>
                  <a:pt x="14849" y="21279"/>
                  <a:pt x="14618" y="21287"/>
                  <a:pt x="14595" y="21234"/>
                </a:cubicBezTo>
                <a:cubicBezTo>
                  <a:pt x="14603" y="21174"/>
                  <a:pt x="14718" y="21282"/>
                  <a:pt x="14724" y="21225"/>
                </a:cubicBezTo>
                <a:cubicBezTo>
                  <a:pt x="14703" y="21213"/>
                  <a:pt x="14660" y="21188"/>
                  <a:pt x="14670" y="21174"/>
                </a:cubicBezTo>
                <a:cubicBezTo>
                  <a:pt x="14765" y="21118"/>
                  <a:pt x="14947" y="21212"/>
                  <a:pt x="15064" y="21196"/>
                </a:cubicBezTo>
                <a:lnTo>
                  <a:pt x="15097" y="21186"/>
                </a:lnTo>
                <a:lnTo>
                  <a:pt x="15090" y="21182"/>
                </a:lnTo>
                <a:cubicBezTo>
                  <a:pt x="15068" y="21163"/>
                  <a:pt x="15044" y="21098"/>
                  <a:pt x="15052" y="21087"/>
                </a:cubicBezTo>
                <a:cubicBezTo>
                  <a:pt x="15064" y="21071"/>
                  <a:pt x="15205" y="21094"/>
                  <a:pt x="15259" y="21063"/>
                </a:cubicBezTo>
                <a:cubicBezTo>
                  <a:pt x="15291" y="21061"/>
                  <a:pt x="15312" y="21033"/>
                  <a:pt x="15280" y="21035"/>
                </a:cubicBezTo>
                <a:cubicBezTo>
                  <a:pt x="15366" y="21002"/>
                  <a:pt x="15333" y="20962"/>
                  <a:pt x="15407" y="20902"/>
                </a:cubicBezTo>
                <a:cubicBezTo>
                  <a:pt x="15322" y="20892"/>
                  <a:pt x="15341" y="20819"/>
                  <a:pt x="15418" y="20888"/>
                </a:cubicBezTo>
                <a:cubicBezTo>
                  <a:pt x="15430" y="20872"/>
                  <a:pt x="15451" y="20885"/>
                  <a:pt x="15476" y="20900"/>
                </a:cubicBezTo>
                <a:cubicBezTo>
                  <a:pt x="15487" y="20886"/>
                  <a:pt x="15508" y="20898"/>
                  <a:pt x="15498" y="20912"/>
                </a:cubicBezTo>
                <a:cubicBezTo>
                  <a:pt x="15540" y="20897"/>
                  <a:pt x="15608" y="20937"/>
                  <a:pt x="15672" y="20935"/>
                </a:cubicBezTo>
                <a:cubicBezTo>
                  <a:pt x="15705" y="20931"/>
                  <a:pt x="15704" y="20890"/>
                  <a:pt x="15704" y="20890"/>
                </a:cubicBezTo>
                <a:lnTo>
                  <a:pt x="15747" y="20916"/>
                </a:lnTo>
                <a:cubicBezTo>
                  <a:pt x="15868" y="20883"/>
                  <a:pt x="15725" y="20862"/>
                  <a:pt x="15747" y="20832"/>
                </a:cubicBezTo>
                <a:cubicBezTo>
                  <a:pt x="15800" y="20759"/>
                  <a:pt x="15910" y="20868"/>
                  <a:pt x="15921" y="20811"/>
                </a:cubicBezTo>
                <a:cubicBezTo>
                  <a:pt x="15954" y="20766"/>
                  <a:pt x="15778" y="20789"/>
                  <a:pt x="15778" y="20706"/>
                </a:cubicBezTo>
                <a:cubicBezTo>
                  <a:pt x="15788" y="20691"/>
                  <a:pt x="15953" y="20726"/>
                  <a:pt x="15927" y="20670"/>
                </a:cubicBezTo>
                <a:cubicBezTo>
                  <a:pt x="15917" y="20600"/>
                  <a:pt x="16028" y="20666"/>
                  <a:pt x="16082" y="20634"/>
                </a:cubicBezTo>
                <a:cubicBezTo>
                  <a:pt x="16070" y="20651"/>
                  <a:pt x="16028" y="20582"/>
                  <a:pt x="16038" y="20568"/>
                </a:cubicBezTo>
                <a:cubicBezTo>
                  <a:pt x="16102" y="20522"/>
                  <a:pt x="16181" y="20632"/>
                  <a:pt x="16309" y="20584"/>
                </a:cubicBezTo>
                <a:cubicBezTo>
                  <a:pt x="16309" y="20584"/>
                  <a:pt x="16350" y="20485"/>
                  <a:pt x="16362" y="20468"/>
                </a:cubicBezTo>
                <a:cubicBezTo>
                  <a:pt x="16472" y="20409"/>
                  <a:pt x="16508" y="20534"/>
                  <a:pt x="16525" y="20420"/>
                </a:cubicBezTo>
                <a:cubicBezTo>
                  <a:pt x="16536" y="20363"/>
                  <a:pt x="16452" y="20437"/>
                  <a:pt x="16394" y="20383"/>
                </a:cubicBezTo>
                <a:cubicBezTo>
                  <a:pt x="16394" y="20383"/>
                  <a:pt x="16425" y="20341"/>
                  <a:pt x="16437" y="20324"/>
                </a:cubicBezTo>
                <a:cubicBezTo>
                  <a:pt x="16426" y="20298"/>
                  <a:pt x="16324" y="20178"/>
                  <a:pt x="16489" y="20212"/>
                </a:cubicBezTo>
                <a:lnTo>
                  <a:pt x="16711" y="20259"/>
                </a:lnTo>
                <a:cubicBezTo>
                  <a:pt x="16785" y="20242"/>
                  <a:pt x="16695" y="20189"/>
                  <a:pt x="16796" y="20185"/>
                </a:cubicBezTo>
                <a:cubicBezTo>
                  <a:pt x="16817" y="20198"/>
                  <a:pt x="16829" y="20224"/>
                  <a:pt x="16861" y="20223"/>
                </a:cubicBezTo>
                <a:cubicBezTo>
                  <a:pt x="16892" y="20222"/>
                  <a:pt x="16992" y="20217"/>
                  <a:pt x="17003" y="20203"/>
                </a:cubicBezTo>
                <a:cubicBezTo>
                  <a:pt x="16992" y="20217"/>
                  <a:pt x="16913" y="20151"/>
                  <a:pt x="16913" y="20151"/>
                </a:cubicBezTo>
                <a:cubicBezTo>
                  <a:pt x="16978" y="20105"/>
                  <a:pt x="17045" y="20188"/>
                  <a:pt x="17067" y="20117"/>
                </a:cubicBezTo>
                <a:cubicBezTo>
                  <a:pt x="17088" y="20046"/>
                  <a:pt x="16923" y="20012"/>
                  <a:pt x="16965" y="19953"/>
                </a:cubicBezTo>
                <a:cubicBezTo>
                  <a:pt x="16976" y="19939"/>
                  <a:pt x="17210" y="20054"/>
                  <a:pt x="17010" y="19936"/>
                </a:cubicBezTo>
                <a:cubicBezTo>
                  <a:pt x="16840" y="19859"/>
                  <a:pt x="17115" y="19918"/>
                  <a:pt x="17072" y="19893"/>
                </a:cubicBezTo>
                <a:cubicBezTo>
                  <a:pt x="17152" y="19917"/>
                  <a:pt x="17073" y="19933"/>
                  <a:pt x="17205" y="19928"/>
                </a:cubicBezTo>
                <a:cubicBezTo>
                  <a:pt x="17258" y="19939"/>
                  <a:pt x="17204" y="19887"/>
                  <a:pt x="17236" y="19886"/>
                </a:cubicBezTo>
                <a:cubicBezTo>
                  <a:pt x="17236" y="19886"/>
                  <a:pt x="17304" y="19926"/>
                  <a:pt x="17314" y="19912"/>
                </a:cubicBezTo>
                <a:cubicBezTo>
                  <a:pt x="17358" y="19894"/>
                  <a:pt x="17332" y="19838"/>
                  <a:pt x="17422" y="19848"/>
                </a:cubicBezTo>
                <a:cubicBezTo>
                  <a:pt x="17555" y="19843"/>
                  <a:pt x="17632" y="19912"/>
                  <a:pt x="17586" y="19801"/>
                </a:cubicBezTo>
                <a:cubicBezTo>
                  <a:pt x="17539" y="19690"/>
                  <a:pt x="17639" y="19812"/>
                  <a:pt x="17697" y="19782"/>
                </a:cubicBezTo>
                <a:cubicBezTo>
                  <a:pt x="17803" y="19721"/>
                  <a:pt x="17717" y="19754"/>
                  <a:pt x="17550" y="19675"/>
                </a:cubicBezTo>
                <a:cubicBezTo>
                  <a:pt x="17507" y="19734"/>
                  <a:pt x="17460" y="19622"/>
                  <a:pt x="17550" y="19675"/>
                </a:cubicBezTo>
                <a:cubicBezTo>
                  <a:pt x="17628" y="19701"/>
                  <a:pt x="17560" y="19619"/>
                  <a:pt x="17645" y="19629"/>
                </a:cubicBezTo>
                <a:cubicBezTo>
                  <a:pt x="17656" y="19615"/>
                  <a:pt x="17735" y="19681"/>
                  <a:pt x="17760" y="19696"/>
                </a:cubicBezTo>
                <a:cubicBezTo>
                  <a:pt x="17835" y="19720"/>
                  <a:pt x="17989" y="19727"/>
                  <a:pt x="18033" y="19709"/>
                </a:cubicBezTo>
                <a:cubicBezTo>
                  <a:pt x="17999" y="19713"/>
                  <a:pt x="17978" y="19658"/>
                  <a:pt x="17988" y="19644"/>
                </a:cubicBezTo>
                <a:cubicBezTo>
                  <a:pt x="18053" y="19598"/>
                  <a:pt x="18095" y="19666"/>
                  <a:pt x="18084" y="19555"/>
                </a:cubicBezTo>
                <a:cubicBezTo>
                  <a:pt x="18058" y="19416"/>
                  <a:pt x="18328" y="19657"/>
                  <a:pt x="18301" y="19477"/>
                </a:cubicBezTo>
                <a:cubicBezTo>
                  <a:pt x="18265" y="19351"/>
                  <a:pt x="18377" y="19498"/>
                  <a:pt x="18428" y="19428"/>
                </a:cubicBezTo>
                <a:cubicBezTo>
                  <a:pt x="18428" y="19428"/>
                  <a:pt x="18365" y="19390"/>
                  <a:pt x="18330" y="19346"/>
                </a:cubicBezTo>
                <a:cubicBezTo>
                  <a:pt x="18355" y="19361"/>
                  <a:pt x="18396" y="19305"/>
                  <a:pt x="18396" y="19305"/>
                </a:cubicBezTo>
                <a:cubicBezTo>
                  <a:pt x="18430" y="19301"/>
                  <a:pt x="18486" y="19398"/>
                  <a:pt x="18583" y="19392"/>
                </a:cubicBezTo>
                <a:cubicBezTo>
                  <a:pt x="18629" y="19379"/>
                  <a:pt x="18540" y="19326"/>
                  <a:pt x="18582" y="19311"/>
                </a:cubicBezTo>
                <a:cubicBezTo>
                  <a:pt x="18594" y="19294"/>
                  <a:pt x="18714" y="19389"/>
                  <a:pt x="18736" y="19318"/>
                </a:cubicBezTo>
                <a:cubicBezTo>
                  <a:pt x="18737" y="19274"/>
                  <a:pt x="18572" y="19281"/>
                  <a:pt x="18557" y="19253"/>
                </a:cubicBezTo>
                <a:cubicBezTo>
                  <a:pt x="18582" y="19267"/>
                  <a:pt x="18663" y="19108"/>
                  <a:pt x="18489" y="19129"/>
                </a:cubicBezTo>
                <a:cubicBezTo>
                  <a:pt x="18413" y="19148"/>
                  <a:pt x="18391" y="19094"/>
                  <a:pt x="18520" y="19087"/>
                </a:cubicBezTo>
                <a:cubicBezTo>
                  <a:pt x="18589" y="19084"/>
                  <a:pt x="18631" y="19152"/>
                  <a:pt x="18620" y="19082"/>
                </a:cubicBezTo>
                <a:cubicBezTo>
                  <a:pt x="18608" y="19015"/>
                  <a:pt x="18403" y="19078"/>
                  <a:pt x="18334" y="18997"/>
                </a:cubicBezTo>
                <a:cubicBezTo>
                  <a:pt x="18313" y="18984"/>
                  <a:pt x="18398" y="18911"/>
                  <a:pt x="18430" y="18909"/>
                </a:cubicBezTo>
                <a:cubicBezTo>
                  <a:pt x="18387" y="18884"/>
                  <a:pt x="18262" y="18747"/>
                  <a:pt x="18262" y="18747"/>
                </a:cubicBezTo>
                <a:cubicBezTo>
                  <a:pt x="18262" y="18747"/>
                  <a:pt x="18294" y="18745"/>
                  <a:pt x="18304" y="18731"/>
                </a:cubicBezTo>
                <a:cubicBezTo>
                  <a:pt x="18304" y="18731"/>
                  <a:pt x="18229" y="18707"/>
                  <a:pt x="18239" y="18693"/>
                </a:cubicBezTo>
                <a:cubicBezTo>
                  <a:pt x="18230" y="18664"/>
                  <a:pt x="18261" y="18622"/>
                  <a:pt x="18225" y="18581"/>
                </a:cubicBezTo>
                <a:cubicBezTo>
                  <a:pt x="18182" y="18512"/>
                  <a:pt x="17993" y="18420"/>
                  <a:pt x="17950" y="18395"/>
                </a:cubicBezTo>
                <a:cubicBezTo>
                  <a:pt x="17925" y="18380"/>
                  <a:pt x="17871" y="18328"/>
                  <a:pt x="17903" y="18326"/>
                </a:cubicBezTo>
                <a:cubicBezTo>
                  <a:pt x="17934" y="18325"/>
                  <a:pt x="18115" y="18472"/>
                  <a:pt x="18236" y="18523"/>
                </a:cubicBezTo>
                <a:cubicBezTo>
                  <a:pt x="18203" y="18484"/>
                  <a:pt x="18220" y="18411"/>
                  <a:pt x="18220" y="18411"/>
                </a:cubicBezTo>
                <a:cubicBezTo>
                  <a:pt x="18166" y="18359"/>
                  <a:pt x="18034" y="18364"/>
                  <a:pt x="18099" y="18318"/>
                </a:cubicBezTo>
                <a:cubicBezTo>
                  <a:pt x="17825" y="18300"/>
                  <a:pt x="17575" y="17990"/>
                  <a:pt x="17269" y="17889"/>
                </a:cubicBezTo>
                <a:cubicBezTo>
                  <a:pt x="17189" y="17865"/>
                  <a:pt x="17855" y="18258"/>
                  <a:pt x="17845" y="18272"/>
                </a:cubicBezTo>
                <a:cubicBezTo>
                  <a:pt x="17845" y="18272"/>
                  <a:pt x="17768" y="18211"/>
                  <a:pt x="17744" y="18234"/>
                </a:cubicBezTo>
                <a:lnTo>
                  <a:pt x="17740" y="18246"/>
                </a:lnTo>
                <a:lnTo>
                  <a:pt x="17751" y="18252"/>
                </a:lnTo>
                <a:cubicBezTo>
                  <a:pt x="17784" y="18274"/>
                  <a:pt x="17860" y="18342"/>
                  <a:pt x="17860" y="18342"/>
                </a:cubicBezTo>
                <a:cubicBezTo>
                  <a:pt x="17848" y="18359"/>
                  <a:pt x="17284" y="18001"/>
                  <a:pt x="17337" y="18056"/>
                </a:cubicBezTo>
                <a:cubicBezTo>
                  <a:pt x="17373" y="18097"/>
                  <a:pt x="17839" y="18329"/>
                  <a:pt x="17913" y="18396"/>
                </a:cubicBezTo>
                <a:lnTo>
                  <a:pt x="17982" y="18477"/>
                </a:lnTo>
                <a:cubicBezTo>
                  <a:pt x="17950" y="18478"/>
                  <a:pt x="17094" y="17953"/>
                  <a:pt x="16786" y="17771"/>
                </a:cubicBezTo>
                <a:cubicBezTo>
                  <a:pt x="16407" y="17547"/>
                  <a:pt x="15820" y="17220"/>
                  <a:pt x="15609" y="17075"/>
                </a:cubicBezTo>
                <a:cubicBezTo>
                  <a:pt x="14041" y="16086"/>
                  <a:pt x="12053" y="14767"/>
                  <a:pt x="11061" y="13993"/>
                </a:cubicBezTo>
                <a:cubicBezTo>
                  <a:pt x="10997" y="13955"/>
                  <a:pt x="10842" y="13908"/>
                  <a:pt x="10795" y="13797"/>
                </a:cubicBezTo>
                <a:cubicBezTo>
                  <a:pt x="10817" y="13809"/>
                  <a:pt x="10838" y="13738"/>
                  <a:pt x="10848" y="13724"/>
                </a:cubicBezTo>
                <a:cubicBezTo>
                  <a:pt x="10870" y="13737"/>
                  <a:pt x="10960" y="13747"/>
                  <a:pt x="10871" y="13694"/>
                </a:cubicBezTo>
                <a:cubicBezTo>
                  <a:pt x="12541" y="13977"/>
                  <a:pt x="14002" y="14237"/>
                  <a:pt x="15378" y="14096"/>
                </a:cubicBezTo>
                <a:cubicBezTo>
                  <a:pt x="15924" y="14043"/>
                  <a:pt x="16284" y="13944"/>
                  <a:pt x="16704" y="13673"/>
                </a:cubicBezTo>
                <a:cubicBezTo>
                  <a:pt x="16824" y="13600"/>
                  <a:pt x="16943" y="13522"/>
                  <a:pt x="17069" y="13433"/>
                </a:cubicBezTo>
                <a:cubicBezTo>
                  <a:pt x="17233" y="13342"/>
                  <a:pt x="17440" y="13277"/>
                  <a:pt x="17590" y="13157"/>
                </a:cubicBezTo>
                <a:cubicBezTo>
                  <a:pt x="17610" y="13129"/>
                  <a:pt x="17633" y="13099"/>
                  <a:pt x="17654" y="13071"/>
                </a:cubicBezTo>
                <a:cubicBezTo>
                  <a:pt x="17815" y="12942"/>
                  <a:pt x="18011" y="12890"/>
                  <a:pt x="18203" y="12756"/>
                </a:cubicBezTo>
                <a:cubicBezTo>
                  <a:pt x="18257" y="12724"/>
                  <a:pt x="18276" y="12656"/>
                  <a:pt x="18341" y="12610"/>
                </a:cubicBezTo>
                <a:cubicBezTo>
                  <a:pt x="18473" y="12520"/>
                  <a:pt x="18736" y="12511"/>
                  <a:pt x="18797" y="12380"/>
                </a:cubicBezTo>
                <a:cubicBezTo>
                  <a:pt x="18808" y="12322"/>
                  <a:pt x="18722" y="12356"/>
                  <a:pt x="18797" y="12296"/>
                </a:cubicBezTo>
                <a:cubicBezTo>
                  <a:pt x="18797" y="12296"/>
                  <a:pt x="18807" y="12366"/>
                  <a:pt x="18844" y="12364"/>
                </a:cubicBezTo>
                <a:cubicBezTo>
                  <a:pt x="18918" y="12348"/>
                  <a:pt x="18988" y="12077"/>
                  <a:pt x="19095" y="11973"/>
                </a:cubicBezTo>
                <a:cubicBezTo>
                  <a:pt x="19116" y="11945"/>
                  <a:pt x="19216" y="11941"/>
                  <a:pt x="19269" y="11911"/>
                </a:cubicBezTo>
                <a:cubicBezTo>
                  <a:pt x="19291" y="11881"/>
                  <a:pt x="19300" y="11826"/>
                  <a:pt x="19333" y="11822"/>
                </a:cubicBezTo>
                <a:cubicBezTo>
                  <a:pt x="19396" y="11779"/>
                  <a:pt x="19465" y="11777"/>
                  <a:pt x="19507" y="11761"/>
                </a:cubicBezTo>
                <a:cubicBezTo>
                  <a:pt x="19497" y="11775"/>
                  <a:pt x="19449" y="11707"/>
                  <a:pt x="19449" y="11707"/>
                </a:cubicBezTo>
                <a:cubicBezTo>
                  <a:pt x="19450" y="11666"/>
                  <a:pt x="19601" y="11647"/>
                  <a:pt x="19628" y="11667"/>
                </a:cubicBezTo>
                <a:cubicBezTo>
                  <a:pt x="19609" y="11677"/>
                  <a:pt x="19567" y="11757"/>
                  <a:pt x="19539" y="11760"/>
                </a:cubicBezTo>
                <a:cubicBezTo>
                  <a:pt x="19639" y="11756"/>
                  <a:pt x="19736" y="11625"/>
                  <a:pt x="19820" y="11594"/>
                </a:cubicBezTo>
                <a:cubicBezTo>
                  <a:pt x="19963" y="11531"/>
                  <a:pt x="20430" y="11455"/>
                  <a:pt x="20514" y="11298"/>
                </a:cubicBezTo>
                <a:cubicBezTo>
                  <a:pt x="20525" y="11284"/>
                  <a:pt x="20481" y="11258"/>
                  <a:pt x="20493" y="11241"/>
                </a:cubicBezTo>
                <a:cubicBezTo>
                  <a:pt x="20514" y="11213"/>
                  <a:pt x="20600" y="11180"/>
                  <a:pt x="20642" y="11165"/>
                </a:cubicBezTo>
                <a:cubicBezTo>
                  <a:pt x="20652" y="11151"/>
                  <a:pt x="20664" y="11135"/>
                  <a:pt x="20664" y="11135"/>
                </a:cubicBezTo>
                <a:cubicBezTo>
                  <a:pt x="20664" y="11135"/>
                  <a:pt x="20664" y="11135"/>
                  <a:pt x="20721" y="11148"/>
                </a:cubicBezTo>
                <a:cubicBezTo>
                  <a:pt x="20917" y="11140"/>
                  <a:pt x="21348" y="10812"/>
                  <a:pt x="21485" y="10541"/>
                </a:cubicBezTo>
                <a:cubicBezTo>
                  <a:pt x="21506" y="10470"/>
                  <a:pt x="21501" y="10343"/>
                  <a:pt x="21497" y="10217"/>
                </a:cubicBezTo>
                <a:cubicBezTo>
                  <a:pt x="21460" y="9924"/>
                  <a:pt x="21423" y="9757"/>
                  <a:pt x="21251" y="9468"/>
                </a:cubicBezTo>
                <a:cubicBezTo>
                  <a:pt x="20965" y="8948"/>
                  <a:pt x="20380" y="8311"/>
                  <a:pt x="19814" y="7789"/>
                </a:cubicBezTo>
                <a:cubicBezTo>
                  <a:pt x="19610" y="7585"/>
                  <a:pt x="19366" y="7400"/>
                  <a:pt x="19123" y="7213"/>
                </a:cubicBezTo>
                <a:cubicBezTo>
                  <a:pt x="18573" y="6788"/>
                  <a:pt x="18130" y="6399"/>
                  <a:pt x="17581" y="6014"/>
                </a:cubicBezTo>
                <a:cubicBezTo>
                  <a:pt x="17296" y="5802"/>
                  <a:pt x="16925" y="5523"/>
                  <a:pt x="16714" y="5378"/>
                </a:cubicBezTo>
                <a:cubicBezTo>
                  <a:pt x="16525" y="5243"/>
                  <a:pt x="16350" y="5140"/>
                  <a:pt x="16381" y="5098"/>
                </a:cubicBezTo>
                <a:cubicBezTo>
                  <a:pt x="16378" y="5052"/>
                  <a:pt x="16588" y="5116"/>
                  <a:pt x="16710" y="5084"/>
                </a:cubicBezTo>
                <a:cubicBezTo>
                  <a:pt x="16785" y="5065"/>
                  <a:pt x="16663" y="5056"/>
                  <a:pt x="16773" y="5038"/>
                </a:cubicBezTo>
                <a:cubicBezTo>
                  <a:pt x="17001" y="5028"/>
                  <a:pt x="17244" y="5088"/>
                  <a:pt x="17377" y="5040"/>
                </a:cubicBezTo>
                <a:cubicBezTo>
                  <a:pt x="17234" y="5018"/>
                  <a:pt x="16849" y="5019"/>
                  <a:pt x="17122" y="4996"/>
                </a:cubicBezTo>
                <a:cubicBezTo>
                  <a:pt x="17320" y="4986"/>
                  <a:pt x="17769" y="4983"/>
                  <a:pt x="17933" y="4976"/>
                </a:cubicBezTo>
                <a:cubicBezTo>
                  <a:pt x="18087" y="4983"/>
                  <a:pt x="18108" y="4996"/>
                  <a:pt x="18229" y="4963"/>
                </a:cubicBezTo>
                <a:cubicBezTo>
                  <a:pt x="18510" y="4838"/>
                  <a:pt x="17759" y="4997"/>
                  <a:pt x="17787" y="4826"/>
                </a:cubicBezTo>
                <a:cubicBezTo>
                  <a:pt x="17817" y="4784"/>
                  <a:pt x="18092" y="4842"/>
                  <a:pt x="18071" y="4787"/>
                </a:cubicBezTo>
                <a:cubicBezTo>
                  <a:pt x="18059" y="4719"/>
                  <a:pt x="17687" y="4787"/>
                  <a:pt x="17706" y="4718"/>
                </a:cubicBezTo>
                <a:cubicBezTo>
                  <a:pt x="17739" y="4673"/>
                  <a:pt x="18093" y="4715"/>
                  <a:pt x="18156" y="4713"/>
                </a:cubicBezTo>
                <a:cubicBezTo>
                  <a:pt x="18188" y="4711"/>
                  <a:pt x="18385" y="4660"/>
                  <a:pt x="18484" y="4658"/>
                </a:cubicBezTo>
                <a:cubicBezTo>
                  <a:pt x="18496" y="4642"/>
                  <a:pt x="18596" y="4680"/>
                  <a:pt x="18581" y="4652"/>
                </a:cubicBezTo>
                <a:cubicBezTo>
                  <a:pt x="18559" y="4598"/>
                  <a:pt x="17957" y="4635"/>
                  <a:pt x="17977" y="4523"/>
                </a:cubicBezTo>
                <a:cubicBezTo>
                  <a:pt x="17998" y="4495"/>
                  <a:pt x="18252" y="4498"/>
                  <a:pt x="18305" y="4509"/>
                </a:cubicBezTo>
                <a:cubicBezTo>
                  <a:pt x="18501" y="4501"/>
                  <a:pt x="18580" y="4484"/>
                  <a:pt x="18766" y="4490"/>
                </a:cubicBezTo>
                <a:cubicBezTo>
                  <a:pt x="18983" y="4495"/>
                  <a:pt x="18718" y="4422"/>
                  <a:pt x="18554" y="4429"/>
                </a:cubicBezTo>
                <a:cubicBezTo>
                  <a:pt x="18554" y="4429"/>
                  <a:pt x="18544" y="4443"/>
                  <a:pt x="18523" y="4430"/>
                </a:cubicBezTo>
                <a:cubicBezTo>
                  <a:pt x="18523" y="4430"/>
                  <a:pt x="18513" y="4444"/>
                  <a:pt x="18491" y="4431"/>
                </a:cubicBezTo>
                <a:cubicBezTo>
                  <a:pt x="18491" y="4431"/>
                  <a:pt x="18479" y="4448"/>
                  <a:pt x="18457" y="4435"/>
                </a:cubicBezTo>
                <a:cubicBezTo>
                  <a:pt x="18426" y="4477"/>
                  <a:pt x="18380" y="4366"/>
                  <a:pt x="18457" y="4435"/>
                </a:cubicBezTo>
                <a:cubicBezTo>
                  <a:pt x="18469" y="4419"/>
                  <a:pt x="18470" y="4419"/>
                  <a:pt x="18491" y="4431"/>
                </a:cubicBezTo>
                <a:cubicBezTo>
                  <a:pt x="18501" y="4417"/>
                  <a:pt x="18501" y="4417"/>
                  <a:pt x="18523" y="4430"/>
                </a:cubicBezTo>
                <a:cubicBezTo>
                  <a:pt x="18533" y="4416"/>
                  <a:pt x="18533" y="4416"/>
                  <a:pt x="18554" y="4429"/>
                </a:cubicBezTo>
                <a:cubicBezTo>
                  <a:pt x="18633" y="4412"/>
                  <a:pt x="18718" y="4422"/>
                  <a:pt x="18798" y="4405"/>
                </a:cubicBezTo>
                <a:cubicBezTo>
                  <a:pt x="18554" y="4345"/>
                  <a:pt x="18586" y="4344"/>
                  <a:pt x="18369" y="4339"/>
                </a:cubicBezTo>
                <a:cubicBezTo>
                  <a:pt x="17929" y="4331"/>
                  <a:pt x="18455" y="4306"/>
                  <a:pt x="18564" y="4290"/>
                </a:cubicBezTo>
                <a:cubicBezTo>
                  <a:pt x="18782" y="4252"/>
                  <a:pt x="18322" y="4228"/>
                  <a:pt x="18168" y="4221"/>
                </a:cubicBezTo>
                <a:cubicBezTo>
                  <a:pt x="18168" y="4221"/>
                  <a:pt x="17740" y="4239"/>
                  <a:pt x="17719" y="4183"/>
                </a:cubicBezTo>
                <a:cubicBezTo>
                  <a:pt x="17708" y="4156"/>
                  <a:pt x="18311" y="4201"/>
                  <a:pt x="18396" y="4211"/>
                </a:cubicBezTo>
                <a:cubicBezTo>
                  <a:pt x="18617" y="4218"/>
                  <a:pt x="18275" y="4160"/>
                  <a:pt x="18222" y="4148"/>
                </a:cubicBezTo>
                <a:cubicBezTo>
                  <a:pt x="18131" y="4138"/>
                  <a:pt x="18004" y="4144"/>
                  <a:pt x="17968" y="4102"/>
                </a:cubicBezTo>
                <a:cubicBezTo>
                  <a:pt x="17989" y="4115"/>
                  <a:pt x="18152" y="4067"/>
                  <a:pt x="18089" y="4070"/>
                </a:cubicBezTo>
                <a:cubicBezTo>
                  <a:pt x="18152" y="4067"/>
                  <a:pt x="18592" y="4076"/>
                  <a:pt x="18723" y="4072"/>
                </a:cubicBezTo>
                <a:cubicBezTo>
                  <a:pt x="18852" y="4065"/>
                  <a:pt x="18778" y="4041"/>
                  <a:pt x="18625" y="3991"/>
                </a:cubicBezTo>
                <a:cubicBezTo>
                  <a:pt x="18282" y="3892"/>
                  <a:pt x="17545" y="3853"/>
                  <a:pt x="17260" y="3808"/>
                </a:cubicBezTo>
                <a:cubicBezTo>
                  <a:pt x="16841" y="3728"/>
                  <a:pt x="17534" y="3742"/>
                  <a:pt x="17566" y="3741"/>
                </a:cubicBezTo>
                <a:cubicBezTo>
                  <a:pt x="17773" y="3759"/>
                  <a:pt x="17905" y="3797"/>
                  <a:pt x="18047" y="3777"/>
                </a:cubicBezTo>
                <a:cubicBezTo>
                  <a:pt x="17698" y="3695"/>
                  <a:pt x="18244" y="3726"/>
                  <a:pt x="18343" y="3724"/>
                </a:cubicBezTo>
                <a:cubicBezTo>
                  <a:pt x="18551" y="3740"/>
                  <a:pt x="18725" y="3763"/>
                  <a:pt x="18783" y="3733"/>
                </a:cubicBezTo>
                <a:cubicBezTo>
                  <a:pt x="18605" y="3668"/>
                  <a:pt x="18496" y="3731"/>
                  <a:pt x="18343" y="3681"/>
                </a:cubicBezTo>
                <a:cubicBezTo>
                  <a:pt x="18318" y="3666"/>
                  <a:pt x="18286" y="3627"/>
                  <a:pt x="18254" y="3628"/>
                </a:cubicBezTo>
                <a:cubicBezTo>
                  <a:pt x="18001" y="3582"/>
                  <a:pt x="17694" y="3608"/>
                  <a:pt x="17399" y="3578"/>
                </a:cubicBezTo>
                <a:cubicBezTo>
                  <a:pt x="17287" y="3555"/>
                  <a:pt x="17133" y="3549"/>
                  <a:pt x="17016" y="3540"/>
                </a:cubicBezTo>
                <a:cubicBezTo>
                  <a:pt x="16773" y="3480"/>
                  <a:pt x="17080" y="3494"/>
                  <a:pt x="17133" y="3505"/>
                </a:cubicBezTo>
                <a:cubicBezTo>
                  <a:pt x="17494" y="3531"/>
                  <a:pt x="17912" y="3570"/>
                  <a:pt x="18243" y="3601"/>
                </a:cubicBezTo>
                <a:cubicBezTo>
                  <a:pt x="18418" y="3621"/>
                  <a:pt x="18515" y="3658"/>
                  <a:pt x="18679" y="3651"/>
                </a:cubicBezTo>
                <a:cubicBezTo>
                  <a:pt x="18714" y="3652"/>
                  <a:pt x="18747" y="3608"/>
                  <a:pt x="18842" y="3604"/>
                </a:cubicBezTo>
                <a:cubicBezTo>
                  <a:pt x="18842" y="3604"/>
                  <a:pt x="18975" y="3639"/>
                  <a:pt x="18964" y="3612"/>
                </a:cubicBezTo>
                <a:cubicBezTo>
                  <a:pt x="18953" y="3585"/>
                  <a:pt x="18611" y="3527"/>
                  <a:pt x="18579" y="3529"/>
                </a:cubicBezTo>
                <a:cubicBezTo>
                  <a:pt x="18350" y="3497"/>
                  <a:pt x="18286" y="3543"/>
                  <a:pt x="18097" y="3451"/>
                </a:cubicBezTo>
                <a:cubicBezTo>
                  <a:pt x="18018" y="3468"/>
                  <a:pt x="17790" y="3478"/>
                  <a:pt x="17768" y="3425"/>
                </a:cubicBezTo>
                <a:cubicBezTo>
                  <a:pt x="17768" y="3425"/>
                  <a:pt x="18107" y="3437"/>
                  <a:pt x="18097" y="3451"/>
                </a:cubicBezTo>
                <a:cubicBezTo>
                  <a:pt x="18192" y="3447"/>
                  <a:pt x="18468" y="3463"/>
                  <a:pt x="18632" y="3456"/>
                </a:cubicBezTo>
                <a:cubicBezTo>
                  <a:pt x="18796" y="3449"/>
                  <a:pt x="18239" y="3432"/>
                  <a:pt x="18171" y="3392"/>
                </a:cubicBezTo>
                <a:cubicBezTo>
                  <a:pt x="18171" y="3392"/>
                  <a:pt x="18170" y="3351"/>
                  <a:pt x="18114" y="3337"/>
                </a:cubicBezTo>
                <a:cubicBezTo>
                  <a:pt x="18082" y="3339"/>
                  <a:pt x="17920" y="3390"/>
                  <a:pt x="17906" y="3319"/>
                </a:cubicBezTo>
                <a:cubicBezTo>
                  <a:pt x="17927" y="3247"/>
                  <a:pt x="18224" y="3319"/>
                  <a:pt x="18323" y="3317"/>
                </a:cubicBezTo>
                <a:cubicBezTo>
                  <a:pt x="18455" y="3312"/>
                  <a:pt x="18167" y="3265"/>
                  <a:pt x="18114" y="3254"/>
                </a:cubicBezTo>
                <a:cubicBezTo>
                  <a:pt x="17970" y="3232"/>
                  <a:pt x="17918" y="3262"/>
                  <a:pt x="17828" y="3209"/>
                </a:cubicBezTo>
                <a:cubicBezTo>
                  <a:pt x="17760" y="3169"/>
                  <a:pt x="17695" y="3174"/>
                  <a:pt x="17541" y="3166"/>
                </a:cubicBezTo>
                <a:cubicBezTo>
                  <a:pt x="17456" y="3156"/>
                  <a:pt x="17245" y="3136"/>
                  <a:pt x="17287" y="3120"/>
                </a:cubicBezTo>
                <a:cubicBezTo>
                  <a:pt x="17256" y="3122"/>
                  <a:pt x="17510" y="3125"/>
                  <a:pt x="17510" y="3125"/>
                </a:cubicBezTo>
                <a:cubicBezTo>
                  <a:pt x="17474" y="3083"/>
                  <a:pt x="16917" y="3066"/>
                  <a:pt x="16827" y="2972"/>
                </a:cubicBezTo>
                <a:cubicBezTo>
                  <a:pt x="16805" y="2959"/>
                  <a:pt x="16880" y="2941"/>
                  <a:pt x="16880" y="2941"/>
                </a:cubicBezTo>
                <a:cubicBezTo>
                  <a:pt x="16701" y="2878"/>
                  <a:pt x="16484" y="2873"/>
                  <a:pt x="16276" y="2855"/>
                </a:cubicBezTo>
                <a:cubicBezTo>
                  <a:pt x="15759" y="2777"/>
                  <a:pt x="15210" y="2700"/>
                  <a:pt x="14626" y="2587"/>
                </a:cubicBezTo>
                <a:cubicBezTo>
                  <a:pt x="14660" y="2583"/>
                  <a:pt x="14484" y="2564"/>
                  <a:pt x="14473" y="2537"/>
                </a:cubicBezTo>
                <a:cubicBezTo>
                  <a:pt x="14494" y="2509"/>
                  <a:pt x="14659" y="2543"/>
                  <a:pt x="14669" y="2529"/>
                </a:cubicBezTo>
                <a:cubicBezTo>
                  <a:pt x="14669" y="2529"/>
                  <a:pt x="14658" y="2502"/>
                  <a:pt x="14679" y="2515"/>
                </a:cubicBezTo>
                <a:cubicBezTo>
                  <a:pt x="14780" y="2511"/>
                  <a:pt x="14998" y="2555"/>
                  <a:pt x="15199" y="2590"/>
                </a:cubicBezTo>
                <a:cubicBezTo>
                  <a:pt x="15372" y="2612"/>
                  <a:pt x="15601" y="2600"/>
                  <a:pt x="15691" y="2653"/>
                </a:cubicBezTo>
                <a:cubicBezTo>
                  <a:pt x="15691" y="2653"/>
                  <a:pt x="15669" y="2684"/>
                  <a:pt x="15690" y="2696"/>
                </a:cubicBezTo>
                <a:cubicBezTo>
                  <a:pt x="15690" y="2696"/>
                  <a:pt x="15733" y="2638"/>
                  <a:pt x="15758" y="2653"/>
                </a:cubicBezTo>
                <a:cubicBezTo>
                  <a:pt x="15824" y="2648"/>
                  <a:pt x="15913" y="2700"/>
                  <a:pt x="15998" y="2710"/>
                </a:cubicBezTo>
                <a:cubicBezTo>
                  <a:pt x="16484" y="2790"/>
                  <a:pt x="17019" y="2835"/>
                  <a:pt x="17526" y="2886"/>
                </a:cubicBezTo>
                <a:cubicBezTo>
                  <a:pt x="17314" y="2825"/>
                  <a:pt x="17315" y="2825"/>
                  <a:pt x="17536" y="2831"/>
                </a:cubicBezTo>
                <a:cubicBezTo>
                  <a:pt x="17447" y="2819"/>
                  <a:pt x="17325" y="2768"/>
                  <a:pt x="17458" y="2763"/>
                </a:cubicBezTo>
                <a:cubicBezTo>
                  <a:pt x="17368" y="2710"/>
                  <a:pt x="17336" y="2754"/>
                  <a:pt x="17268" y="2713"/>
                </a:cubicBezTo>
                <a:cubicBezTo>
                  <a:pt x="17237" y="2756"/>
                  <a:pt x="17192" y="2649"/>
                  <a:pt x="17268" y="2713"/>
                </a:cubicBezTo>
                <a:cubicBezTo>
                  <a:pt x="17674" y="2726"/>
                  <a:pt x="18443" y="2888"/>
                  <a:pt x="18960" y="2883"/>
                </a:cubicBezTo>
                <a:cubicBezTo>
                  <a:pt x="19199" y="2900"/>
                  <a:pt x="18860" y="2844"/>
                  <a:pt x="18770" y="2834"/>
                </a:cubicBezTo>
                <a:cubicBezTo>
                  <a:pt x="18586" y="2826"/>
                  <a:pt x="18531" y="2817"/>
                  <a:pt x="18378" y="2766"/>
                </a:cubicBezTo>
                <a:cubicBezTo>
                  <a:pt x="18320" y="2796"/>
                  <a:pt x="18246" y="2772"/>
                  <a:pt x="18136" y="2748"/>
                </a:cubicBezTo>
                <a:cubicBezTo>
                  <a:pt x="18067" y="2750"/>
                  <a:pt x="17795" y="2694"/>
                  <a:pt x="17945" y="2699"/>
                </a:cubicBezTo>
                <a:cubicBezTo>
                  <a:pt x="18099" y="2706"/>
                  <a:pt x="18277" y="2771"/>
                  <a:pt x="18378" y="2766"/>
                </a:cubicBezTo>
                <a:cubicBezTo>
                  <a:pt x="18475" y="2760"/>
                  <a:pt x="18543" y="2801"/>
                  <a:pt x="18670" y="2796"/>
                </a:cubicBezTo>
                <a:cubicBezTo>
                  <a:pt x="18727" y="2809"/>
                  <a:pt x="18946" y="2811"/>
                  <a:pt x="18914" y="2772"/>
                </a:cubicBezTo>
                <a:cubicBezTo>
                  <a:pt x="18871" y="2746"/>
                  <a:pt x="18475" y="2760"/>
                  <a:pt x="18399" y="2739"/>
                </a:cubicBezTo>
                <a:cubicBezTo>
                  <a:pt x="18188" y="2718"/>
                  <a:pt x="18013" y="2698"/>
                  <a:pt x="17881" y="2661"/>
                </a:cubicBezTo>
                <a:cubicBezTo>
                  <a:pt x="17850" y="2662"/>
                  <a:pt x="17818" y="2663"/>
                  <a:pt x="17793" y="2649"/>
                </a:cubicBezTo>
                <a:cubicBezTo>
                  <a:pt x="17759" y="2652"/>
                  <a:pt x="17727" y="2654"/>
                  <a:pt x="17706" y="2641"/>
                </a:cubicBezTo>
                <a:cubicBezTo>
                  <a:pt x="17674" y="2642"/>
                  <a:pt x="17674" y="2643"/>
                  <a:pt x="17649" y="2628"/>
                </a:cubicBezTo>
                <a:cubicBezTo>
                  <a:pt x="17638" y="2642"/>
                  <a:pt x="17596" y="2616"/>
                  <a:pt x="17649" y="2628"/>
                </a:cubicBezTo>
                <a:cubicBezTo>
                  <a:pt x="17659" y="2614"/>
                  <a:pt x="17659" y="2613"/>
                  <a:pt x="17706" y="2641"/>
                </a:cubicBezTo>
                <a:cubicBezTo>
                  <a:pt x="17716" y="2627"/>
                  <a:pt x="17750" y="2623"/>
                  <a:pt x="17793" y="2649"/>
                </a:cubicBezTo>
                <a:cubicBezTo>
                  <a:pt x="17803" y="2634"/>
                  <a:pt x="17839" y="2635"/>
                  <a:pt x="17881" y="2661"/>
                </a:cubicBezTo>
                <a:cubicBezTo>
                  <a:pt x="18132" y="2661"/>
                  <a:pt x="18495" y="2732"/>
                  <a:pt x="18792" y="2720"/>
                </a:cubicBezTo>
                <a:cubicBezTo>
                  <a:pt x="19076" y="2724"/>
                  <a:pt x="18442" y="2680"/>
                  <a:pt x="18331" y="2655"/>
                </a:cubicBezTo>
                <a:cubicBezTo>
                  <a:pt x="17823" y="2607"/>
                  <a:pt x="17146" y="2495"/>
                  <a:pt x="16702" y="2400"/>
                </a:cubicBezTo>
                <a:cubicBezTo>
                  <a:pt x="16692" y="2414"/>
                  <a:pt x="16671" y="2401"/>
                  <a:pt x="16649" y="2389"/>
                </a:cubicBezTo>
                <a:cubicBezTo>
                  <a:pt x="16605" y="2406"/>
                  <a:pt x="16549" y="2393"/>
                  <a:pt x="16506" y="2368"/>
                </a:cubicBezTo>
                <a:cubicBezTo>
                  <a:pt x="16495" y="2382"/>
                  <a:pt x="16474" y="2369"/>
                  <a:pt x="16449" y="2354"/>
                </a:cubicBezTo>
                <a:cubicBezTo>
                  <a:pt x="16438" y="2368"/>
                  <a:pt x="16439" y="2368"/>
                  <a:pt x="16417" y="2355"/>
                </a:cubicBezTo>
                <a:cubicBezTo>
                  <a:pt x="16407" y="2369"/>
                  <a:pt x="16386" y="2356"/>
                  <a:pt x="16364" y="2344"/>
                </a:cubicBezTo>
                <a:cubicBezTo>
                  <a:pt x="16352" y="2360"/>
                  <a:pt x="16330" y="2348"/>
                  <a:pt x="16309" y="2335"/>
                </a:cubicBezTo>
                <a:cubicBezTo>
                  <a:pt x="16321" y="2319"/>
                  <a:pt x="16343" y="2331"/>
                  <a:pt x="16364" y="2344"/>
                </a:cubicBezTo>
                <a:cubicBezTo>
                  <a:pt x="16375" y="2330"/>
                  <a:pt x="16396" y="2342"/>
                  <a:pt x="16417" y="2355"/>
                </a:cubicBezTo>
                <a:cubicBezTo>
                  <a:pt x="16427" y="2341"/>
                  <a:pt x="16427" y="2341"/>
                  <a:pt x="16449" y="2354"/>
                </a:cubicBezTo>
                <a:cubicBezTo>
                  <a:pt x="16459" y="2340"/>
                  <a:pt x="16484" y="2355"/>
                  <a:pt x="16506" y="2368"/>
                </a:cubicBezTo>
                <a:cubicBezTo>
                  <a:pt x="16549" y="2350"/>
                  <a:pt x="16606" y="2363"/>
                  <a:pt x="16649" y="2389"/>
                </a:cubicBezTo>
                <a:cubicBezTo>
                  <a:pt x="16659" y="2375"/>
                  <a:pt x="16681" y="2387"/>
                  <a:pt x="16702" y="2400"/>
                </a:cubicBezTo>
                <a:cubicBezTo>
                  <a:pt x="17078" y="2454"/>
                  <a:pt x="17517" y="2466"/>
                  <a:pt x="17956" y="2517"/>
                </a:cubicBezTo>
                <a:cubicBezTo>
                  <a:pt x="18090" y="2537"/>
                  <a:pt x="18230" y="2579"/>
                  <a:pt x="18327" y="2546"/>
                </a:cubicBezTo>
                <a:cubicBezTo>
                  <a:pt x="18281" y="2542"/>
                  <a:pt x="18199" y="2482"/>
                  <a:pt x="18326" y="2488"/>
                </a:cubicBezTo>
                <a:cubicBezTo>
                  <a:pt x="18688" y="2555"/>
                  <a:pt x="19152" y="2621"/>
                  <a:pt x="19491" y="2593"/>
                </a:cubicBezTo>
                <a:cubicBezTo>
                  <a:pt x="19687" y="2585"/>
                  <a:pt x="19259" y="2560"/>
                  <a:pt x="19205" y="2549"/>
                </a:cubicBezTo>
                <a:cubicBezTo>
                  <a:pt x="19147" y="2538"/>
                  <a:pt x="18871" y="2479"/>
                  <a:pt x="18872" y="2436"/>
                </a:cubicBezTo>
                <a:cubicBezTo>
                  <a:pt x="18893" y="2408"/>
                  <a:pt x="19137" y="2508"/>
                  <a:pt x="19202" y="2462"/>
                </a:cubicBezTo>
                <a:cubicBezTo>
                  <a:pt x="19069" y="2427"/>
                  <a:pt x="19015" y="2416"/>
                  <a:pt x="18840" y="2396"/>
                </a:cubicBezTo>
                <a:cubicBezTo>
                  <a:pt x="18696" y="2375"/>
                  <a:pt x="18354" y="2317"/>
                  <a:pt x="18662" y="2331"/>
                </a:cubicBezTo>
                <a:cubicBezTo>
                  <a:pt x="18687" y="2346"/>
                  <a:pt x="19101" y="2383"/>
                  <a:pt x="19079" y="2370"/>
                </a:cubicBezTo>
                <a:cubicBezTo>
                  <a:pt x="19068" y="2344"/>
                  <a:pt x="18640" y="2319"/>
                  <a:pt x="18619" y="2306"/>
                </a:cubicBezTo>
                <a:cubicBezTo>
                  <a:pt x="18518" y="2310"/>
                  <a:pt x="18418" y="2272"/>
                  <a:pt x="18275" y="2250"/>
                </a:cubicBezTo>
                <a:cubicBezTo>
                  <a:pt x="17936" y="2194"/>
                  <a:pt x="18586" y="2266"/>
                  <a:pt x="18715" y="2259"/>
                </a:cubicBezTo>
                <a:cubicBezTo>
                  <a:pt x="18681" y="2262"/>
                  <a:pt x="18614" y="2179"/>
                  <a:pt x="18639" y="2194"/>
                </a:cubicBezTo>
                <a:cubicBezTo>
                  <a:pt x="18525" y="2127"/>
                  <a:pt x="18604" y="2193"/>
                  <a:pt x="18460" y="2172"/>
                </a:cubicBezTo>
                <a:cubicBezTo>
                  <a:pt x="18360" y="2133"/>
                  <a:pt x="18286" y="2110"/>
                  <a:pt x="18206" y="2086"/>
                </a:cubicBezTo>
                <a:cubicBezTo>
                  <a:pt x="17800" y="2030"/>
                  <a:pt x="18328" y="2094"/>
                  <a:pt x="18339" y="2037"/>
                </a:cubicBezTo>
                <a:cubicBezTo>
                  <a:pt x="18327" y="2053"/>
                  <a:pt x="18017" y="1951"/>
                  <a:pt x="18237" y="2001"/>
                </a:cubicBezTo>
                <a:cubicBezTo>
                  <a:pt x="18471" y="2032"/>
                  <a:pt x="18777" y="2048"/>
                  <a:pt x="19037" y="2078"/>
                </a:cubicBezTo>
                <a:cubicBezTo>
                  <a:pt x="19370" y="2107"/>
                  <a:pt x="18853" y="2029"/>
                  <a:pt x="18766" y="2021"/>
                </a:cubicBezTo>
                <a:cubicBezTo>
                  <a:pt x="18709" y="2008"/>
                  <a:pt x="18434" y="1949"/>
                  <a:pt x="18434" y="1949"/>
                </a:cubicBezTo>
                <a:cubicBezTo>
                  <a:pt x="18455" y="1921"/>
                  <a:pt x="18895" y="2014"/>
                  <a:pt x="18930" y="2014"/>
                </a:cubicBezTo>
                <a:cubicBezTo>
                  <a:pt x="18962" y="2013"/>
                  <a:pt x="18974" y="1996"/>
                  <a:pt x="18984" y="1982"/>
                </a:cubicBezTo>
                <a:cubicBezTo>
                  <a:pt x="19190" y="1960"/>
                  <a:pt x="19478" y="2086"/>
                  <a:pt x="19588" y="2027"/>
                </a:cubicBezTo>
                <a:cubicBezTo>
                  <a:pt x="19588" y="2027"/>
                  <a:pt x="19376" y="1966"/>
                  <a:pt x="19562" y="1972"/>
                </a:cubicBezTo>
                <a:cubicBezTo>
                  <a:pt x="19869" y="1986"/>
                  <a:pt x="19318" y="1828"/>
                  <a:pt x="19275" y="1802"/>
                </a:cubicBezTo>
                <a:cubicBezTo>
                  <a:pt x="19296" y="1815"/>
                  <a:pt x="19351" y="1784"/>
                  <a:pt x="19351" y="1784"/>
                </a:cubicBezTo>
                <a:cubicBezTo>
                  <a:pt x="19230" y="1732"/>
                  <a:pt x="18832" y="1665"/>
                  <a:pt x="18572" y="1635"/>
                </a:cubicBezTo>
                <a:cubicBezTo>
                  <a:pt x="18462" y="1610"/>
                  <a:pt x="18318" y="1589"/>
                  <a:pt x="18175" y="1568"/>
                </a:cubicBezTo>
                <a:cubicBezTo>
                  <a:pt x="18118" y="1554"/>
                  <a:pt x="17790" y="1485"/>
                  <a:pt x="17768" y="1472"/>
                </a:cubicBezTo>
                <a:lnTo>
                  <a:pt x="17842" y="1455"/>
                </a:lnTo>
                <a:cubicBezTo>
                  <a:pt x="17535" y="1314"/>
                  <a:pt x="16963" y="1268"/>
                  <a:pt x="16631" y="1196"/>
                </a:cubicBezTo>
                <a:cubicBezTo>
                  <a:pt x="16271" y="1127"/>
                  <a:pt x="16699" y="1195"/>
                  <a:pt x="16811" y="1218"/>
                </a:cubicBezTo>
                <a:cubicBezTo>
                  <a:pt x="16965" y="1225"/>
                  <a:pt x="17007" y="1250"/>
                  <a:pt x="17140" y="1245"/>
                </a:cubicBezTo>
                <a:cubicBezTo>
                  <a:pt x="17017" y="1196"/>
                  <a:pt x="16906" y="1214"/>
                  <a:pt x="16785" y="1162"/>
                </a:cubicBezTo>
                <a:cubicBezTo>
                  <a:pt x="16753" y="1163"/>
                  <a:pt x="16696" y="1150"/>
                  <a:pt x="16653" y="1125"/>
                </a:cubicBezTo>
                <a:cubicBezTo>
                  <a:pt x="16643" y="1139"/>
                  <a:pt x="16609" y="1143"/>
                  <a:pt x="16600" y="1114"/>
                </a:cubicBezTo>
                <a:cubicBezTo>
                  <a:pt x="16367" y="1123"/>
                  <a:pt x="16377" y="1026"/>
                  <a:pt x="16600" y="1114"/>
                </a:cubicBezTo>
                <a:cubicBezTo>
                  <a:pt x="16600" y="1114"/>
                  <a:pt x="16632" y="1112"/>
                  <a:pt x="16653" y="1125"/>
                </a:cubicBezTo>
                <a:cubicBezTo>
                  <a:pt x="16685" y="1124"/>
                  <a:pt x="16742" y="1137"/>
                  <a:pt x="16785" y="1162"/>
                </a:cubicBezTo>
                <a:cubicBezTo>
                  <a:pt x="16917" y="1157"/>
                  <a:pt x="17061" y="1177"/>
                  <a:pt x="17182" y="1229"/>
                </a:cubicBezTo>
                <a:cubicBezTo>
                  <a:pt x="17192" y="1215"/>
                  <a:pt x="17224" y="1214"/>
                  <a:pt x="17235" y="1240"/>
                </a:cubicBezTo>
                <a:cubicBezTo>
                  <a:pt x="17277" y="1225"/>
                  <a:pt x="17336" y="1236"/>
                  <a:pt x="17379" y="1262"/>
                </a:cubicBezTo>
                <a:cubicBezTo>
                  <a:pt x="17435" y="1235"/>
                  <a:pt x="17509" y="1259"/>
                  <a:pt x="17577" y="1299"/>
                </a:cubicBezTo>
                <a:cubicBezTo>
                  <a:pt x="17589" y="1283"/>
                  <a:pt x="17621" y="1281"/>
                  <a:pt x="17632" y="1308"/>
                </a:cubicBezTo>
                <a:cubicBezTo>
                  <a:pt x="17699" y="1307"/>
                  <a:pt x="17885" y="1313"/>
                  <a:pt x="17997" y="1336"/>
                </a:cubicBezTo>
                <a:cubicBezTo>
                  <a:pt x="18149" y="1345"/>
                  <a:pt x="17695" y="1264"/>
                  <a:pt x="17663" y="1266"/>
                </a:cubicBezTo>
                <a:cubicBezTo>
                  <a:pt x="17049" y="1151"/>
                  <a:pt x="16431" y="1037"/>
                  <a:pt x="15827" y="908"/>
                </a:cubicBezTo>
                <a:cubicBezTo>
                  <a:pt x="14850" y="722"/>
                  <a:pt x="13759" y="474"/>
                  <a:pt x="12791" y="317"/>
                </a:cubicBezTo>
                <a:cubicBezTo>
                  <a:pt x="12781" y="331"/>
                  <a:pt x="12781" y="331"/>
                  <a:pt x="12760" y="319"/>
                </a:cubicBezTo>
                <a:cubicBezTo>
                  <a:pt x="12727" y="363"/>
                  <a:pt x="12681" y="252"/>
                  <a:pt x="12760" y="319"/>
                </a:cubicBezTo>
                <a:cubicBezTo>
                  <a:pt x="12770" y="305"/>
                  <a:pt x="12770" y="305"/>
                  <a:pt x="12791" y="317"/>
                </a:cubicBezTo>
                <a:cubicBezTo>
                  <a:pt x="12802" y="303"/>
                  <a:pt x="12823" y="316"/>
                  <a:pt x="12834" y="302"/>
                </a:cubicBezTo>
                <a:cubicBezTo>
                  <a:pt x="12384" y="181"/>
                  <a:pt x="11759" y="123"/>
                  <a:pt x="11319" y="114"/>
                </a:cubicBezTo>
                <a:cubicBezTo>
                  <a:pt x="11220" y="116"/>
                  <a:pt x="11135" y="149"/>
                  <a:pt x="11025" y="124"/>
                </a:cubicBezTo>
                <a:cubicBezTo>
                  <a:pt x="11081" y="138"/>
                  <a:pt x="11024" y="84"/>
                  <a:pt x="11002" y="71"/>
                </a:cubicBezTo>
                <a:cubicBezTo>
                  <a:pt x="10981" y="59"/>
                  <a:pt x="10906" y="118"/>
                  <a:pt x="10914" y="59"/>
                </a:cubicBezTo>
                <a:cubicBezTo>
                  <a:pt x="10955" y="3"/>
                  <a:pt x="11210" y="90"/>
                  <a:pt x="11024" y="0"/>
                </a:cubicBezTo>
                <a:close/>
                <a:moveTo>
                  <a:pt x="12834" y="302"/>
                </a:moveTo>
                <a:cubicBezTo>
                  <a:pt x="12880" y="330"/>
                  <a:pt x="12933" y="341"/>
                  <a:pt x="12977" y="323"/>
                </a:cubicBezTo>
                <a:cubicBezTo>
                  <a:pt x="12956" y="310"/>
                  <a:pt x="12932" y="301"/>
                  <a:pt x="12907" y="297"/>
                </a:cubicBezTo>
                <a:cubicBezTo>
                  <a:pt x="12883" y="293"/>
                  <a:pt x="12857" y="294"/>
                  <a:pt x="12834" y="302"/>
                </a:cubicBezTo>
                <a:close/>
                <a:moveTo>
                  <a:pt x="12977" y="323"/>
                </a:moveTo>
                <a:cubicBezTo>
                  <a:pt x="13002" y="338"/>
                  <a:pt x="13024" y="351"/>
                  <a:pt x="13034" y="337"/>
                </a:cubicBezTo>
                <a:cubicBezTo>
                  <a:pt x="13023" y="331"/>
                  <a:pt x="13012" y="323"/>
                  <a:pt x="13002" y="320"/>
                </a:cubicBezTo>
                <a:cubicBezTo>
                  <a:pt x="12991" y="316"/>
                  <a:pt x="12982" y="316"/>
                  <a:pt x="12977" y="323"/>
                </a:cubicBezTo>
                <a:close/>
                <a:moveTo>
                  <a:pt x="13034" y="337"/>
                </a:moveTo>
                <a:cubicBezTo>
                  <a:pt x="13077" y="362"/>
                  <a:pt x="13112" y="363"/>
                  <a:pt x="13123" y="349"/>
                </a:cubicBezTo>
                <a:cubicBezTo>
                  <a:pt x="13099" y="335"/>
                  <a:pt x="13080" y="329"/>
                  <a:pt x="13065" y="327"/>
                </a:cubicBezTo>
                <a:cubicBezTo>
                  <a:pt x="13050" y="326"/>
                  <a:pt x="13039" y="330"/>
                  <a:pt x="13034" y="337"/>
                </a:cubicBezTo>
                <a:close/>
                <a:moveTo>
                  <a:pt x="13123" y="349"/>
                </a:moveTo>
                <a:cubicBezTo>
                  <a:pt x="13144" y="362"/>
                  <a:pt x="13165" y="374"/>
                  <a:pt x="13177" y="358"/>
                </a:cubicBezTo>
                <a:cubicBezTo>
                  <a:pt x="13167" y="351"/>
                  <a:pt x="13156" y="345"/>
                  <a:pt x="13146" y="343"/>
                </a:cubicBezTo>
                <a:cubicBezTo>
                  <a:pt x="13137" y="340"/>
                  <a:pt x="13129" y="341"/>
                  <a:pt x="13123" y="349"/>
                </a:cubicBezTo>
                <a:close/>
                <a:moveTo>
                  <a:pt x="17632" y="1308"/>
                </a:moveTo>
                <a:cubicBezTo>
                  <a:pt x="17632" y="1308"/>
                  <a:pt x="17632" y="1308"/>
                  <a:pt x="17620" y="1324"/>
                </a:cubicBezTo>
                <a:cubicBezTo>
                  <a:pt x="17653" y="1321"/>
                  <a:pt x="17632" y="1308"/>
                  <a:pt x="17632" y="1308"/>
                </a:cubicBezTo>
                <a:close/>
                <a:moveTo>
                  <a:pt x="17620" y="1324"/>
                </a:moveTo>
                <a:cubicBezTo>
                  <a:pt x="17598" y="1312"/>
                  <a:pt x="17599" y="1312"/>
                  <a:pt x="17577" y="1299"/>
                </a:cubicBezTo>
                <a:cubicBezTo>
                  <a:pt x="17577" y="1299"/>
                  <a:pt x="17577" y="1299"/>
                  <a:pt x="17567" y="1313"/>
                </a:cubicBezTo>
                <a:cubicBezTo>
                  <a:pt x="17588" y="1326"/>
                  <a:pt x="17620" y="1324"/>
                  <a:pt x="17620" y="1324"/>
                </a:cubicBezTo>
                <a:close/>
                <a:moveTo>
                  <a:pt x="17567" y="1313"/>
                </a:moveTo>
                <a:cubicBezTo>
                  <a:pt x="17561" y="1300"/>
                  <a:pt x="17556" y="1296"/>
                  <a:pt x="17550" y="1298"/>
                </a:cubicBezTo>
                <a:cubicBezTo>
                  <a:pt x="17545" y="1300"/>
                  <a:pt x="17540" y="1307"/>
                  <a:pt x="17535" y="1314"/>
                </a:cubicBezTo>
                <a:cubicBezTo>
                  <a:pt x="17556" y="1327"/>
                  <a:pt x="17567" y="1313"/>
                  <a:pt x="17567" y="1313"/>
                </a:cubicBezTo>
                <a:close/>
                <a:moveTo>
                  <a:pt x="17535" y="1314"/>
                </a:moveTo>
                <a:cubicBezTo>
                  <a:pt x="17528" y="1300"/>
                  <a:pt x="17516" y="1293"/>
                  <a:pt x="17505" y="1291"/>
                </a:cubicBezTo>
                <a:cubicBezTo>
                  <a:pt x="17494" y="1290"/>
                  <a:pt x="17483" y="1294"/>
                  <a:pt x="17478" y="1301"/>
                </a:cubicBezTo>
                <a:cubicBezTo>
                  <a:pt x="17499" y="1314"/>
                  <a:pt x="17535" y="1314"/>
                  <a:pt x="17535" y="1314"/>
                </a:cubicBezTo>
                <a:close/>
                <a:moveTo>
                  <a:pt x="17478" y="1301"/>
                </a:moveTo>
                <a:cubicBezTo>
                  <a:pt x="17445" y="1262"/>
                  <a:pt x="17425" y="1289"/>
                  <a:pt x="17379" y="1262"/>
                </a:cubicBezTo>
                <a:cubicBezTo>
                  <a:pt x="17367" y="1278"/>
                  <a:pt x="17345" y="1265"/>
                  <a:pt x="17335" y="1279"/>
                </a:cubicBezTo>
                <a:cubicBezTo>
                  <a:pt x="17391" y="1293"/>
                  <a:pt x="17434" y="1319"/>
                  <a:pt x="17478" y="1301"/>
                </a:cubicBezTo>
                <a:close/>
                <a:moveTo>
                  <a:pt x="17335" y="1279"/>
                </a:moveTo>
                <a:cubicBezTo>
                  <a:pt x="17302" y="1240"/>
                  <a:pt x="17281" y="1268"/>
                  <a:pt x="17235" y="1240"/>
                </a:cubicBezTo>
                <a:cubicBezTo>
                  <a:pt x="17235" y="1240"/>
                  <a:pt x="17203" y="1242"/>
                  <a:pt x="17182" y="1229"/>
                </a:cubicBezTo>
                <a:cubicBezTo>
                  <a:pt x="17172" y="1243"/>
                  <a:pt x="17150" y="1231"/>
                  <a:pt x="17140" y="1245"/>
                </a:cubicBezTo>
                <a:cubicBezTo>
                  <a:pt x="17214" y="1269"/>
                  <a:pt x="17292" y="1295"/>
                  <a:pt x="17335" y="1279"/>
                </a:cubicBezTo>
                <a:close/>
                <a:moveTo>
                  <a:pt x="18327" y="2546"/>
                </a:moveTo>
                <a:cubicBezTo>
                  <a:pt x="18336" y="2547"/>
                  <a:pt x="18344" y="2547"/>
                  <a:pt x="18348" y="2541"/>
                </a:cubicBezTo>
                <a:cubicBezTo>
                  <a:pt x="18342" y="2544"/>
                  <a:pt x="18333" y="2544"/>
                  <a:pt x="18327" y="2546"/>
                </a:cubicBezTo>
                <a:close/>
                <a:moveTo>
                  <a:pt x="17536" y="2831"/>
                </a:moveTo>
                <a:cubicBezTo>
                  <a:pt x="17557" y="2844"/>
                  <a:pt x="17590" y="2840"/>
                  <a:pt x="17622" y="2839"/>
                </a:cubicBezTo>
                <a:cubicBezTo>
                  <a:pt x="17601" y="2826"/>
                  <a:pt x="17582" y="2821"/>
                  <a:pt x="17567" y="2820"/>
                </a:cubicBezTo>
                <a:cubicBezTo>
                  <a:pt x="17552" y="2819"/>
                  <a:pt x="17542" y="2823"/>
                  <a:pt x="17536" y="2831"/>
                </a:cubicBezTo>
                <a:close/>
                <a:moveTo>
                  <a:pt x="17622" y="2839"/>
                </a:moveTo>
                <a:cubicBezTo>
                  <a:pt x="17644" y="2852"/>
                  <a:pt x="17679" y="2853"/>
                  <a:pt x="17711" y="2852"/>
                </a:cubicBezTo>
                <a:cubicBezTo>
                  <a:pt x="17687" y="2838"/>
                  <a:pt x="17668" y="2831"/>
                  <a:pt x="17653" y="2830"/>
                </a:cubicBezTo>
                <a:cubicBezTo>
                  <a:pt x="17638" y="2828"/>
                  <a:pt x="17627" y="2832"/>
                  <a:pt x="17622" y="2839"/>
                </a:cubicBezTo>
                <a:close/>
                <a:moveTo>
                  <a:pt x="17711" y="2852"/>
                </a:moveTo>
                <a:cubicBezTo>
                  <a:pt x="17732" y="2864"/>
                  <a:pt x="17765" y="2861"/>
                  <a:pt x="17797" y="2859"/>
                </a:cubicBezTo>
                <a:cubicBezTo>
                  <a:pt x="17776" y="2847"/>
                  <a:pt x="17757" y="2840"/>
                  <a:pt x="17742" y="2840"/>
                </a:cubicBezTo>
                <a:cubicBezTo>
                  <a:pt x="17727" y="2839"/>
                  <a:pt x="17717" y="2843"/>
                  <a:pt x="17711" y="2852"/>
                </a:cubicBezTo>
                <a:close/>
                <a:moveTo>
                  <a:pt x="17526" y="2886"/>
                </a:moveTo>
                <a:cubicBezTo>
                  <a:pt x="17547" y="2899"/>
                  <a:pt x="17579" y="2898"/>
                  <a:pt x="17611" y="2896"/>
                </a:cubicBezTo>
                <a:cubicBezTo>
                  <a:pt x="17589" y="2884"/>
                  <a:pt x="17571" y="2878"/>
                  <a:pt x="17556" y="2877"/>
                </a:cubicBezTo>
                <a:cubicBezTo>
                  <a:pt x="17541" y="2876"/>
                  <a:pt x="17531" y="2879"/>
                  <a:pt x="17526" y="2886"/>
                </a:cubicBezTo>
                <a:close/>
                <a:moveTo>
                  <a:pt x="17611" y="2896"/>
                </a:moveTo>
                <a:cubicBezTo>
                  <a:pt x="17636" y="2911"/>
                  <a:pt x="17668" y="2910"/>
                  <a:pt x="17702" y="2906"/>
                </a:cubicBezTo>
                <a:cubicBezTo>
                  <a:pt x="17680" y="2893"/>
                  <a:pt x="17660" y="2887"/>
                  <a:pt x="17644" y="2886"/>
                </a:cubicBezTo>
                <a:cubicBezTo>
                  <a:pt x="17628" y="2885"/>
                  <a:pt x="17616" y="2889"/>
                  <a:pt x="17611" y="2896"/>
                </a:cubicBezTo>
                <a:close/>
                <a:moveTo>
                  <a:pt x="17702" y="2906"/>
                </a:moveTo>
                <a:cubicBezTo>
                  <a:pt x="17723" y="2919"/>
                  <a:pt x="17722" y="2919"/>
                  <a:pt x="17754" y="2917"/>
                </a:cubicBezTo>
                <a:cubicBezTo>
                  <a:pt x="17733" y="2905"/>
                  <a:pt x="17722" y="2899"/>
                  <a:pt x="17716" y="2897"/>
                </a:cubicBezTo>
                <a:cubicBezTo>
                  <a:pt x="17709" y="2896"/>
                  <a:pt x="17707" y="2899"/>
                  <a:pt x="17702" y="2906"/>
                </a:cubicBezTo>
                <a:close/>
                <a:moveTo>
                  <a:pt x="17754" y="2917"/>
                </a:moveTo>
                <a:cubicBezTo>
                  <a:pt x="17754" y="2917"/>
                  <a:pt x="17776" y="2930"/>
                  <a:pt x="17786" y="2916"/>
                </a:cubicBezTo>
                <a:cubicBezTo>
                  <a:pt x="17775" y="2910"/>
                  <a:pt x="17767" y="2910"/>
                  <a:pt x="17762" y="2912"/>
                </a:cubicBezTo>
                <a:cubicBezTo>
                  <a:pt x="17757" y="2914"/>
                  <a:pt x="17754" y="2917"/>
                  <a:pt x="17754" y="2917"/>
                </a:cubicBezTo>
                <a:close/>
                <a:moveTo>
                  <a:pt x="14679" y="2515"/>
                </a:moveTo>
                <a:cubicBezTo>
                  <a:pt x="14679" y="2515"/>
                  <a:pt x="14680" y="2515"/>
                  <a:pt x="14669" y="2529"/>
                </a:cubicBezTo>
                <a:cubicBezTo>
                  <a:pt x="14701" y="2527"/>
                  <a:pt x="14701" y="2527"/>
                  <a:pt x="14679" y="2515"/>
                </a:cubicBezTo>
                <a:close/>
                <a:moveTo>
                  <a:pt x="18783" y="3733"/>
                </a:moveTo>
                <a:cubicBezTo>
                  <a:pt x="18826" y="3758"/>
                  <a:pt x="18858" y="3757"/>
                  <a:pt x="18868" y="3742"/>
                </a:cubicBezTo>
                <a:cubicBezTo>
                  <a:pt x="18857" y="3736"/>
                  <a:pt x="18844" y="3733"/>
                  <a:pt x="18829" y="3732"/>
                </a:cubicBezTo>
                <a:cubicBezTo>
                  <a:pt x="18815" y="3731"/>
                  <a:pt x="18799" y="3732"/>
                  <a:pt x="18783" y="3733"/>
                </a:cubicBezTo>
                <a:close/>
                <a:moveTo>
                  <a:pt x="18047" y="3777"/>
                </a:moveTo>
                <a:cubicBezTo>
                  <a:pt x="18069" y="3790"/>
                  <a:pt x="18068" y="3790"/>
                  <a:pt x="18080" y="3773"/>
                </a:cubicBezTo>
                <a:cubicBezTo>
                  <a:pt x="18080" y="3773"/>
                  <a:pt x="18075" y="3770"/>
                  <a:pt x="18069" y="3769"/>
                </a:cubicBezTo>
                <a:cubicBezTo>
                  <a:pt x="18062" y="3768"/>
                  <a:pt x="18053" y="3769"/>
                  <a:pt x="18047" y="3777"/>
                </a:cubicBezTo>
                <a:close/>
                <a:moveTo>
                  <a:pt x="18080" y="3773"/>
                </a:moveTo>
                <a:cubicBezTo>
                  <a:pt x="18106" y="3788"/>
                  <a:pt x="18106" y="3788"/>
                  <a:pt x="18116" y="3774"/>
                </a:cubicBezTo>
                <a:cubicBezTo>
                  <a:pt x="18116" y="3774"/>
                  <a:pt x="18110" y="3771"/>
                  <a:pt x="18102" y="3769"/>
                </a:cubicBezTo>
                <a:cubicBezTo>
                  <a:pt x="18095" y="3767"/>
                  <a:pt x="18086" y="3766"/>
                  <a:pt x="18080" y="3773"/>
                </a:cubicBezTo>
                <a:close/>
                <a:moveTo>
                  <a:pt x="18116" y="3774"/>
                </a:moveTo>
                <a:cubicBezTo>
                  <a:pt x="18159" y="3799"/>
                  <a:pt x="18159" y="3799"/>
                  <a:pt x="18169" y="3785"/>
                </a:cubicBezTo>
                <a:cubicBezTo>
                  <a:pt x="18148" y="3773"/>
                  <a:pt x="18148" y="3773"/>
                  <a:pt x="18116" y="3774"/>
                </a:cubicBezTo>
                <a:close/>
                <a:moveTo>
                  <a:pt x="17377" y="5040"/>
                </a:moveTo>
                <a:cubicBezTo>
                  <a:pt x="17387" y="5069"/>
                  <a:pt x="17399" y="5052"/>
                  <a:pt x="17410" y="5038"/>
                </a:cubicBezTo>
                <a:cubicBezTo>
                  <a:pt x="17399" y="5032"/>
                  <a:pt x="17391" y="5033"/>
                  <a:pt x="17386" y="5035"/>
                </a:cubicBezTo>
                <a:cubicBezTo>
                  <a:pt x="17381" y="5036"/>
                  <a:pt x="17377" y="5040"/>
                  <a:pt x="17377" y="5040"/>
                </a:cubicBezTo>
                <a:close/>
                <a:moveTo>
                  <a:pt x="17410" y="5038"/>
                </a:moveTo>
                <a:cubicBezTo>
                  <a:pt x="17474" y="5076"/>
                  <a:pt x="17520" y="5063"/>
                  <a:pt x="17562" y="5048"/>
                </a:cubicBezTo>
                <a:cubicBezTo>
                  <a:pt x="17545" y="5038"/>
                  <a:pt x="17530" y="5033"/>
                  <a:pt x="17517" y="5031"/>
                </a:cubicBezTo>
                <a:cubicBezTo>
                  <a:pt x="17477" y="5025"/>
                  <a:pt x="17450" y="5047"/>
                  <a:pt x="17410" y="5038"/>
                </a:cubicBezTo>
                <a:close/>
                <a:moveTo>
                  <a:pt x="17562" y="5048"/>
                </a:moveTo>
                <a:cubicBezTo>
                  <a:pt x="17573" y="5075"/>
                  <a:pt x="17583" y="5060"/>
                  <a:pt x="17595" y="5044"/>
                </a:cubicBezTo>
                <a:cubicBezTo>
                  <a:pt x="17585" y="5038"/>
                  <a:pt x="17576" y="5039"/>
                  <a:pt x="17570" y="5042"/>
                </a:cubicBezTo>
                <a:cubicBezTo>
                  <a:pt x="17564" y="5044"/>
                  <a:pt x="17562" y="5048"/>
                  <a:pt x="17562" y="5048"/>
                </a:cubicBezTo>
                <a:close/>
                <a:moveTo>
                  <a:pt x="17740" y="18246"/>
                </a:moveTo>
                <a:lnTo>
                  <a:pt x="17739" y="18246"/>
                </a:lnTo>
                <a:cubicBezTo>
                  <a:pt x="17737" y="18245"/>
                  <a:pt x="17737" y="18246"/>
                  <a:pt x="17739" y="18249"/>
                </a:cubicBezTo>
                <a:lnTo>
                  <a:pt x="17740" y="18246"/>
                </a:lnTo>
                <a:close/>
                <a:moveTo>
                  <a:pt x="18236" y="18523"/>
                </a:moveTo>
                <a:cubicBezTo>
                  <a:pt x="18241" y="18537"/>
                  <a:pt x="18247" y="18540"/>
                  <a:pt x="18255" y="18540"/>
                </a:cubicBezTo>
                <a:lnTo>
                  <a:pt x="18265" y="18538"/>
                </a:lnTo>
                <a:lnTo>
                  <a:pt x="18236" y="18523"/>
                </a:lnTo>
                <a:close/>
                <a:moveTo>
                  <a:pt x="18265" y="18538"/>
                </a:moveTo>
                <a:lnTo>
                  <a:pt x="18266" y="18539"/>
                </a:lnTo>
                <a:cubicBezTo>
                  <a:pt x="18275" y="18542"/>
                  <a:pt x="18283" y="18542"/>
                  <a:pt x="18289" y="18535"/>
                </a:cubicBezTo>
                <a:lnTo>
                  <a:pt x="18265" y="18538"/>
                </a:lnTo>
                <a:close/>
                <a:moveTo>
                  <a:pt x="15498" y="20912"/>
                </a:moveTo>
                <a:cubicBezTo>
                  <a:pt x="15498" y="20912"/>
                  <a:pt x="15498" y="20913"/>
                  <a:pt x="15476" y="20900"/>
                </a:cubicBezTo>
                <a:cubicBezTo>
                  <a:pt x="15476" y="20900"/>
                  <a:pt x="15476" y="20900"/>
                  <a:pt x="15464" y="20916"/>
                </a:cubicBezTo>
                <a:cubicBezTo>
                  <a:pt x="15486" y="20929"/>
                  <a:pt x="15498" y="20912"/>
                  <a:pt x="15498" y="20912"/>
                </a:cubicBezTo>
                <a:close/>
                <a:moveTo>
                  <a:pt x="15464" y="20916"/>
                </a:moveTo>
                <a:cubicBezTo>
                  <a:pt x="15464" y="20916"/>
                  <a:pt x="15439" y="20901"/>
                  <a:pt x="15418" y="20888"/>
                </a:cubicBezTo>
                <a:cubicBezTo>
                  <a:pt x="15418" y="20888"/>
                  <a:pt x="15418" y="20888"/>
                  <a:pt x="15407" y="20902"/>
                </a:cubicBezTo>
                <a:cubicBezTo>
                  <a:pt x="15429" y="20915"/>
                  <a:pt x="15454" y="20930"/>
                  <a:pt x="15464" y="20916"/>
                </a:cubicBezTo>
                <a:close/>
                <a:moveTo>
                  <a:pt x="15097" y="21186"/>
                </a:moveTo>
                <a:lnTo>
                  <a:pt x="15101" y="21188"/>
                </a:lnTo>
                <a:cubicBezTo>
                  <a:pt x="15104" y="21188"/>
                  <a:pt x="15107" y="21186"/>
                  <a:pt x="15110" y="21182"/>
                </a:cubicBezTo>
                <a:lnTo>
                  <a:pt x="15097" y="21186"/>
                </a:lnTo>
                <a:close/>
                <a:moveTo>
                  <a:pt x="7630" y="8312"/>
                </a:moveTo>
                <a:cubicBezTo>
                  <a:pt x="7694" y="8350"/>
                  <a:pt x="7751" y="8364"/>
                  <a:pt x="7817" y="8359"/>
                </a:cubicBezTo>
                <a:cubicBezTo>
                  <a:pt x="7727" y="8306"/>
                  <a:pt x="7683" y="8323"/>
                  <a:pt x="7630" y="8312"/>
                </a:cubicBezTo>
                <a:close/>
                <a:moveTo>
                  <a:pt x="7817" y="8359"/>
                </a:moveTo>
                <a:cubicBezTo>
                  <a:pt x="7826" y="8388"/>
                  <a:pt x="7863" y="8386"/>
                  <a:pt x="7874" y="8372"/>
                </a:cubicBezTo>
                <a:cubicBezTo>
                  <a:pt x="7849" y="8357"/>
                  <a:pt x="7817" y="8359"/>
                  <a:pt x="7817" y="8359"/>
                </a:cubicBezTo>
                <a:close/>
                <a:moveTo>
                  <a:pt x="7874" y="8372"/>
                </a:moveTo>
                <a:cubicBezTo>
                  <a:pt x="7938" y="8410"/>
                  <a:pt x="7991" y="8422"/>
                  <a:pt x="8058" y="8421"/>
                </a:cubicBezTo>
                <a:cubicBezTo>
                  <a:pt x="7968" y="8368"/>
                  <a:pt x="7927" y="8383"/>
                  <a:pt x="7874" y="8372"/>
                </a:cubicBezTo>
                <a:close/>
                <a:moveTo>
                  <a:pt x="8058" y="8421"/>
                </a:moveTo>
                <a:cubicBezTo>
                  <a:pt x="8069" y="8448"/>
                  <a:pt x="8112" y="8473"/>
                  <a:pt x="8133" y="8445"/>
                </a:cubicBezTo>
                <a:cubicBezTo>
                  <a:pt x="8112" y="8433"/>
                  <a:pt x="8095" y="8423"/>
                  <a:pt x="8083" y="8418"/>
                </a:cubicBezTo>
                <a:cubicBezTo>
                  <a:pt x="8071" y="8414"/>
                  <a:pt x="8063" y="8414"/>
                  <a:pt x="8058" y="8421"/>
                </a:cubicBezTo>
                <a:close/>
                <a:moveTo>
                  <a:pt x="12015" y="9616"/>
                </a:moveTo>
                <a:cubicBezTo>
                  <a:pt x="11982" y="9597"/>
                  <a:pt x="11960" y="9584"/>
                  <a:pt x="11941" y="9577"/>
                </a:cubicBezTo>
                <a:cubicBezTo>
                  <a:pt x="11921" y="9571"/>
                  <a:pt x="11904" y="9571"/>
                  <a:pt x="11883" y="9578"/>
                </a:cubicBezTo>
                <a:cubicBezTo>
                  <a:pt x="11930" y="9606"/>
                  <a:pt x="11983" y="9618"/>
                  <a:pt x="12015" y="9616"/>
                </a:cubicBezTo>
                <a:close/>
                <a:moveTo>
                  <a:pt x="11883" y="9578"/>
                </a:moveTo>
                <a:cubicBezTo>
                  <a:pt x="11862" y="9566"/>
                  <a:pt x="11845" y="9556"/>
                  <a:pt x="11832" y="9551"/>
                </a:cubicBezTo>
                <a:cubicBezTo>
                  <a:pt x="11819" y="9545"/>
                  <a:pt x="11810" y="9545"/>
                  <a:pt x="11805" y="9552"/>
                </a:cubicBezTo>
                <a:cubicBezTo>
                  <a:pt x="11830" y="9567"/>
                  <a:pt x="11873" y="9592"/>
                  <a:pt x="11883" y="9578"/>
                </a:cubicBezTo>
                <a:close/>
                <a:moveTo>
                  <a:pt x="11805" y="9552"/>
                </a:moveTo>
                <a:cubicBezTo>
                  <a:pt x="11794" y="9546"/>
                  <a:pt x="11783" y="9540"/>
                  <a:pt x="11773" y="9537"/>
                </a:cubicBezTo>
                <a:cubicBezTo>
                  <a:pt x="11764" y="9535"/>
                  <a:pt x="11756" y="9535"/>
                  <a:pt x="11750" y="9544"/>
                </a:cubicBezTo>
                <a:cubicBezTo>
                  <a:pt x="11771" y="9556"/>
                  <a:pt x="11793" y="9569"/>
                  <a:pt x="11805" y="9552"/>
                </a:cubicBezTo>
                <a:close/>
                <a:moveTo>
                  <a:pt x="11750" y="9544"/>
                </a:moveTo>
                <a:cubicBezTo>
                  <a:pt x="11728" y="9531"/>
                  <a:pt x="11712" y="9521"/>
                  <a:pt x="11700" y="9516"/>
                </a:cubicBezTo>
                <a:cubicBezTo>
                  <a:pt x="11688" y="9512"/>
                  <a:pt x="11680" y="9513"/>
                  <a:pt x="11675" y="9520"/>
                </a:cubicBezTo>
                <a:cubicBezTo>
                  <a:pt x="11696" y="9532"/>
                  <a:pt x="11739" y="9558"/>
                  <a:pt x="11750" y="9544"/>
                </a:cubicBezTo>
                <a:close/>
                <a:moveTo>
                  <a:pt x="8421" y="1597"/>
                </a:moveTo>
                <a:cubicBezTo>
                  <a:pt x="8391" y="1560"/>
                  <a:pt x="8369" y="1547"/>
                  <a:pt x="8352" y="1549"/>
                </a:cubicBezTo>
                <a:cubicBezTo>
                  <a:pt x="8301" y="1554"/>
                  <a:pt x="8302" y="1690"/>
                  <a:pt x="8345" y="1700"/>
                </a:cubicBezTo>
                <a:cubicBezTo>
                  <a:pt x="8378" y="1697"/>
                  <a:pt x="8309" y="1575"/>
                  <a:pt x="8421" y="1597"/>
                </a:cubicBezTo>
                <a:close/>
                <a:moveTo>
                  <a:pt x="9988" y="202"/>
                </a:moveTo>
                <a:cubicBezTo>
                  <a:pt x="9996" y="202"/>
                  <a:pt x="9995" y="228"/>
                  <a:pt x="9987" y="238"/>
                </a:cubicBezTo>
                <a:cubicBezTo>
                  <a:pt x="9943" y="256"/>
                  <a:pt x="9944" y="213"/>
                  <a:pt x="9976" y="211"/>
                </a:cubicBezTo>
                <a:cubicBezTo>
                  <a:pt x="9981" y="204"/>
                  <a:pt x="9985" y="202"/>
                  <a:pt x="9988" y="202"/>
                </a:cubicBezTo>
                <a:close/>
                <a:moveTo>
                  <a:pt x="9778" y="456"/>
                </a:moveTo>
                <a:cubicBezTo>
                  <a:pt x="9806" y="462"/>
                  <a:pt x="9771" y="570"/>
                  <a:pt x="9730" y="546"/>
                </a:cubicBezTo>
                <a:cubicBezTo>
                  <a:pt x="9687" y="520"/>
                  <a:pt x="9720" y="476"/>
                  <a:pt x="9762" y="461"/>
                </a:cubicBezTo>
                <a:cubicBezTo>
                  <a:pt x="9769" y="457"/>
                  <a:pt x="9774" y="455"/>
                  <a:pt x="9778" y="456"/>
                </a:cubicBezTo>
                <a:close/>
                <a:moveTo>
                  <a:pt x="9424" y="488"/>
                </a:moveTo>
                <a:cubicBezTo>
                  <a:pt x="9328" y="535"/>
                  <a:pt x="9328" y="619"/>
                  <a:pt x="9339" y="646"/>
                </a:cubicBezTo>
                <a:cubicBezTo>
                  <a:pt x="9311" y="817"/>
                  <a:pt x="9488" y="443"/>
                  <a:pt x="9424" y="488"/>
                </a:cubicBezTo>
                <a:close/>
                <a:moveTo>
                  <a:pt x="9493" y="817"/>
                </a:moveTo>
                <a:cubicBezTo>
                  <a:pt x="9500" y="815"/>
                  <a:pt x="9536" y="823"/>
                  <a:pt x="9552" y="832"/>
                </a:cubicBezTo>
                <a:cubicBezTo>
                  <a:pt x="9540" y="849"/>
                  <a:pt x="9496" y="823"/>
                  <a:pt x="9496" y="823"/>
                </a:cubicBezTo>
                <a:cubicBezTo>
                  <a:pt x="9491" y="820"/>
                  <a:pt x="9490" y="818"/>
                  <a:pt x="9493" y="817"/>
                </a:cubicBezTo>
                <a:close/>
                <a:moveTo>
                  <a:pt x="17773" y="1334"/>
                </a:moveTo>
                <a:cubicBezTo>
                  <a:pt x="17775" y="1330"/>
                  <a:pt x="17763" y="1345"/>
                  <a:pt x="17763" y="1345"/>
                </a:cubicBezTo>
                <a:cubicBezTo>
                  <a:pt x="17769" y="1338"/>
                  <a:pt x="17772" y="1335"/>
                  <a:pt x="17773" y="1334"/>
                </a:cubicBezTo>
                <a:close/>
                <a:moveTo>
                  <a:pt x="17870" y="1358"/>
                </a:moveTo>
                <a:cubicBezTo>
                  <a:pt x="17870" y="1359"/>
                  <a:pt x="17871" y="1363"/>
                  <a:pt x="17874" y="1370"/>
                </a:cubicBezTo>
                <a:cubicBezTo>
                  <a:pt x="17874" y="1370"/>
                  <a:pt x="17868" y="1354"/>
                  <a:pt x="17870" y="1358"/>
                </a:cubicBezTo>
                <a:close/>
                <a:moveTo>
                  <a:pt x="8684" y="1407"/>
                </a:moveTo>
                <a:cubicBezTo>
                  <a:pt x="8700" y="1403"/>
                  <a:pt x="8746" y="1423"/>
                  <a:pt x="8755" y="1443"/>
                </a:cubicBezTo>
                <a:lnTo>
                  <a:pt x="8679" y="1419"/>
                </a:lnTo>
                <a:cubicBezTo>
                  <a:pt x="8676" y="1412"/>
                  <a:pt x="8678" y="1408"/>
                  <a:pt x="8684" y="1407"/>
                </a:cubicBezTo>
                <a:close/>
                <a:moveTo>
                  <a:pt x="13298" y="2317"/>
                </a:moveTo>
                <a:cubicBezTo>
                  <a:pt x="13337" y="2317"/>
                  <a:pt x="13433" y="2328"/>
                  <a:pt x="13504" y="2339"/>
                </a:cubicBezTo>
                <a:cubicBezTo>
                  <a:pt x="13791" y="2382"/>
                  <a:pt x="13865" y="2365"/>
                  <a:pt x="14119" y="2411"/>
                </a:cubicBezTo>
                <a:cubicBezTo>
                  <a:pt x="14231" y="2434"/>
                  <a:pt x="14548" y="2477"/>
                  <a:pt x="14299" y="2474"/>
                </a:cubicBezTo>
                <a:cubicBezTo>
                  <a:pt x="14453" y="2565"/>
                  <a:pt x="14156" y="2494"/>
                  <a:pt x="14098" y="2483"/>
                </a:cubicBezTo>
                <a:cubicBezTo>
                  <a:pt x="13934" y="2446"/>
                  <a:pt x="13594" y="2393"/>
                  <a:pt x="13431" y="2356"/>
                </a:cubicBezTo>
                <a:cubicBezTo>
                  <a:pt x="13275" y="2327"/>
                  <a:pt x="13258" y="2316"/>
                  <a:pt x="13298" y="2317"/>
                </a:cubicBezTo>
                <a:close/>
                <a:moveTo>
                  <a:pt x="14299" y="2474"/>
                </a:moveTo>
                <a:cubicBezTo>
                  <a:pt x="14291" y="2459"/>
                  <a:pt x="14285" y="2456"/>
                  <a:pt x="14276" y="2456"/>
                </a:cubicBezTo>
                <a:cubicBezTo>
                  <a:pt x="14268" y="2456"/>
                  <a:pt x="14256" y="2461"/>
                  <a:pt x="14240" y="2463"/>
                </a:cubicBezTo>
                <a:cubicBezTo>
                  <a:pt x="14286" y="2491"/>
                  <a:pt x="14299" y="2474"/>
                  <a:pt x="14299" y="2474"/>
                </a:cubicBezTo>
                <a:close/>
                <a:moveTo>
                  <a:pt x="6588" y="2934"/>
                </a:moveTo>
                <a:cubicBezTo>
                  <a:pt x="6606" y="2935"/>
                  <a:pt x="6630" y="2954"/>
                  <a:pt x="6621" y="2966"/>
                </a:cubicBezTo>
                <a:cubicBezTo>
                  <a:pt x="6610" y="2981"/>
                  <a:pt x="6574" y="2939"/>
                  <a:pt x="6574" y="2939"/>
                </a:cubicBezTo>
                <a:cubicBezTo>
                  <a:pt x="6577" y="2935"/>
                  <a:pt x="6583" y="2933"/>
                  <a:pt x="6588" y="2934"/>
                </a:cubicBezTo>
                <a:close/>
                <a:moveTo>
                  <a:pt x="17624" y="4174"/>
                </a:moveTo>
                <a:cubicBezTo>
                  <a:pt x="17636" y="4172"/>
                  <a:pt x="17646" y="4172"/>
                  <a:pt x="17655" y="4174"/>
                </a:cubicBezTo>
                <a:cubicBezTo>
                  <a:pt x="17709" y="4184"/>
                  <a:pt x="17713" y="4248"/>
                  <a:pt x="17587" y="4189"/>
                </a:cubicBezTo>
                <a:cubicBezTo>
                  <a:pt x="17587" y="4189"/>
                  <a:pt x="17576" y="4202"/>
                  <a:pt x="17555" y="4190"/>
                </a:cubicBezTo>
                <a:cubicBezTo>
                  <a:pt x="17565" y="4176"/>
                  <a:pt x="17587" y="4189"/>
                  <a:pt x="17587" y="4189"/>
                </a:cubicBezTo>
                <a:cubicBezTo>
                  <a:pt x="17600" y="4181"/>
                  <a:pt x="17613" y="4176"/>
                  <a:pt x="17624" y="4174"/>
                </a:cubicBezTo>
                <a:close/>
                <a:moveTo>
                  <a:pt x="11680" y="4529"/>
                </a:moveTo>
                <a:cubicBezTo>
                  <a:pt x="11723" y="4531"/>
                  <a:pt x="11781" y="4539"/>
                  <a:pt x="11847" y="4556"/>
                </a:cubicBezTo>
                <a:cubicBezTo>
                  <a:pt x="11847" y="4556"/>
                  <a:pt x="11857" y="4542"/>
                  <a:pt x="11879" y="4555"/>
                </a:cubicBezTo>
                <a:cubicBezTo>
                  <a:pt x="12968" y="5322"/>
                  <a:pt x="14167" y="6074"/>
                  <a:pt x="15249" y="6857"/>
                </a:cubicBezTo>
                <a:cubicBezTo>
                  <a:pt x="15593" y="7124"/>
                  <a:pt x="15993" y="7361"/>
                  <a:pt x="16307" y="7626"/>
                </a:cubicBezTo>
                <a:cubicBezTo>
                  <a:pt x="16338" y="7668"/>
                  <a:pt x="16385" y="7736"/>
                  <a:pt x="16418" y="7775"/>
                </a:cubicBezTo>
                <a:cubicBezTo>
                  <a:pt x="16543" y="7913"/>
                  <a:pt x="16718" y="8016"/>
                  <a:pt x="16876" y="8150"/>
                </a:cubicBezTo>
                <a:cubicBezTo>
                  <a:pt x="17590" y="8779"/>
                  <a:pt x="18281" y="9355"/>
                  <a:pt x="18845" y="10020"/>
                </a:cubicBezTo>
                <a:cubicBezTo>
                  <a:pt x="18910" y="10099"/>
                  <a:pt x="19395" y="10696"/>
                  <a:pt x="19342" y="10769"/>
                </a:cubicBezTo>
                <a:cubicBezTo>
                  <a:pt x="19319" y="10799"/>
                  <a:pt x="19205" y="10564"/>
                  <a:pt x="19172" y="10525"/>
                </a:cubicBezTo>
                <a:cubicBezTo>
                  <a:pt x="19015" y="10264"/>
                  <a:pt x="18766" y="9994"/>
                  <a:pt x="18533" y="9752"/>
                </a:cubicBezTo>
                <a:cubicBezTo>
                  <a:pt x="18185" y="9402"/>
                  <a:pt x="17837" y="9009"/>
                  <a:pt x="17525" y="8741"/>
                </a:cubicBezTo>
                <a:cubicBezTo>
                  <a:pt x="17424" y="8662"/>
                  <a:pt x="17314" y="8596"/>
                  <a:pt x="17213" y="8517"/>
                </a:cubicBezTo>
                <a:cubicBezTo>
                  <a:pt x="17112" y="8437"/>
                  <a:pt x="17045" y="8354"/>
                  <a:pt x="16934" y="8288"/>
                </a:cubicBezTo>
                <a:cubicBezTo>
                  <a:pt x="16913" y="8275"/>
                  <a:pt x="16779" y="8240"/>
                  <a:pt x="16801" y="8253"/>
                </a:cubicBezTo>
                <a:cubicBezTo>
                  <a:pt x="16658" y="8189"/>
                  <a:pt x="16444" y="7998"/>
                  <a:pt x="16267" y="7854"/>
                </a:cubicBezTo>
                <a:cubicBezTo>
                  <a:pt x="15232" y="7055"/>
                  <a:pt x="13506" y="5891"/>
                  <a:pt x="12449" y="5163"/>
                </a:cubicBezTo>
                <a:cubicBezTo>
                  <a:pt x="12194" y="4993"/>
                  <a:pt x="11920" y="4850"/>
                  <a:pt x="11694" y="4633"/>
                </a:cubicBezTo>
                <a:cubicBezTo>
                  <a:pt x="11819" y="4771"/>
                  <a:pt x="11572" y="4582"/>
                  <a:pt x="11605" y="4537"/>
                </a:cubicBezTo>
                <a:cubicBezTo>
                  <a:pt x="11610" y="4530"/>
                  <a:pt x="11637" y="4526"/>
                  <a:pt x="11680" y="4529"/>
                </a:cubicBezTo>
                <a:close/>
                <a:moveTo>
                  <a:pt x="11335" y="4602"/>
                </a:moveTo>
                <a:cubicBezTo>
                  <a:pt x="11341" y="4600"/>
                  <a:pt x="11370" y="4612"/>
                  <a:pt x="11435" y="4644"/>
                </a:cubicBezTo>
                <a:cubicBezTo>
                  <a:pt x="11678" y="4788"/>
                  <a:pt x="11921" y="4975"/>
                  <a:pt x="12143" y="5106"/>
                </a:cubicBezTo>
                <a:cubicBezTo>
                  <a:pt x="13511" y="5975"/>
                  <a:pt x="14810" y="6889"/>
                  <a:pt x="16003" y="7782"/>
                </a:cubicBezTo>
                <a:cubicBezTo>
                  <a:pt x="16416" y="8086"/>
                  <a:pt x="17072" y="8618"/>
                  <a:pt x="17340" y="8903"/>
                </a:cubicBezTo>
                <a:cubicBezTo>
                  <a:pt x="17853" y="9330"/>
                  <a:pt x="18322" y="9775"/>
                  <a:pt x="18607" y="10211"/>
                </a:cubicBezTo>
                <a:cubicBezTo>
                  <a:pt x="18686" y="10278"/>
                  <a:pt x="18908" y="10493"/>
                  <a:pt x="18886" y="10523"/>
                </a:cubicBezTo>
                <a:cubicBezTo>
                  <a:pt x="18876" y="10537"/>
                  <a:pt x="18565" y="10226"/>
                  <a:pt x="18607" y="10211"/>
                </a:cubicBezTo>
                <a:cubicBezTo>
                  <a:pt x="18205" y="9766"/>
                  <a:pt x="17790" y="9333"/>
                  <a:pt x="17340" y="8903"/>
                </a:cubicBezTo>
                <a:cubicBezTo>
                  <a:pt x="15710" y="7481"/>
                  <a:pt x="13568" y="6156"/>
                  <a:pt x="11544" y="4753"/>
                </a:cubicBezTo>
                <a:cubicBezTo>
                  <a:pt x="11509" y="4732"/>
                  <a:pt x="11319" y="4608"/>
                  <a:pt x="11335" y="4602"/>
                </a:cubicBezTo>
                <a:close/>
                <a:moveTo>
                  <a:pt x="12263" y="4658"/>
                </a:moveTo>
                <a:cubicBezTo>
                  <a:pt x="12279" y="4657"/>
                  <a:pt x="12565" y="4842"/>
                  <a:pt x="12641" y="4901"/>
                </a:cubicBezTo>
                <a:cubicBezTo>
                  <a:pt x="14754" y="6274"/>
                  <a:pt x="16644" y="7558"/>
                  <a:pt x="18139" y="8940"/>
                </a:cubicBezTo>
                <a:cubicBezTo>
                  <a:pt x="18175" y="8981"/>
                  <a:pt x="18444" y="9224"/>
                  <a:pt x="18444" y="9224"/>
                </a:cubicBezTo>
                <a:cubicBezTo>
                  <a:pt x="18412" y="9309"/>
                  <a:pt x="17506" y="8502"/>
                  <a:pt x="18308" y="9143"/>
                </a:cubicBezTo>
                <a:cubicBezTo>
                  <a:pt x="17986" y="8889"/>
                  <a:pt x="17606" y="8457"/>
                  <a:pt x="17326" y="8272"/>
                </a:cubicBezTo>
                <a:cubicBezTo>
                  <a:pt x="17274" y="8301"/>
                  <a:pt x="17225" y="8192"/>
                  <a:pt x="17326" y="8272"/>
                </a:cubicBezTo>
                <a:cubicBezTo>
                  <a:pt x="17336" y="8258"/>
                  <a:pt x="17272" y="8220"/>
                  <a:pt x="17247" y="8205"/>
                </a:cubicBezTo>
                <a:cubicBezTo>
                  <a:pt x="17251" y="8248"/>
                  <a:pt x="17115" y="8168"/>
                  <a:pt x="17161" y="8154"/>
                </a:cubicBezTo>
                <a:cubicBezTo>
                  <a:pt x="15900" y="7138"/>
                  <a:pt x="14653" y="6278"/>
                  <a:pt x="13210" y="5301"/>
                </a:cubicBezTo>
                <a:cubicBezTo>
                  <a:pt x="12988" y="5170"/>
                  <a:pt x="12556" y="4892"/>
                  <a:pt x="12355" y="4732"/>
                </a:cubicBezTo>
                <a:cubicBezTo>
                  <a:pt x="12282" y="4679"/>
                  <a:pt x="12257" y="4658"/>
                  <a:pt x="12263" y="4658"/>
                </a:cubicBezTo>
                <a:close/>
                <a:moveTo>
                  <a:pt x="17161" y="8154"/>
                </a:moveTo>
                <a:cubicBezTo>
                  <a:pt x="17182" y="8167"/>
                  <a:pt x="17225" y="8192"/>
                  <a:pt x="17247" y="8205"/>
                </a:cubicBezTo>
                <a:cubicBezTo>
                  <a:pt x="17259" y="8188"/>
                  <a:pt x="17194" y="8151"/>
                  <a:pt x="17173" y="8138"/>
                </a:cubicBezTo>
                <a:cubicBezTo>
                  <a:pt x="17161" y="8154"/>
                  <a:pt x="17161" y="8154"/>
                  <a:pt x="17161" y="8154"/>
                </a:cubicBezTo>
                <a:close/>
                <a:moveTo>
                  <a:pt x="12472" y="4701"/>
                </a:moveTo>
                <a:cubicBezTo>
                  <a:pt x="12472" y="4698"/>
                  <a:pt x="12490" y="4708"/>
                  <a:pt x="12540" y="4738"/>
                </a:cubicBezTo>
                <a:cubicBezTo>
                  <a:pt x="12751" y="4842"/>
                  <a:pt x="12719" y="4844"/>
                  <a:pt x="12906" y="4974"/>
                </a:cubicBezTo>
                <a:cubicBezTo>
                  <a:pt x="13365" y="5265"/>
                  <a:pt x="14004" y="5686"/>
                  <a:pt x="14273" y="5886"/>
                </a:cubicBezTo>
                <a:cubicBezTo>
                  <a:pt x="14310" y="5927"/>
                  <a:pt x="14363" y="5939"/>
                  <a:pt x="14406" y="5964"/>
                </a:cubicBezTo>
                <a:cubicBezTo>
                  <a:pt x="14643" y="6124"/>
                  <a:pt x="14330" y="5983"/>
                  <a:pt x="14273" y="5886"/>
                </a:cubicBezTo>
                <a:cubicBezTo>
                  <a:pt x="13998" y="5743"/>
                  <a:pt x="13740" y="5571"/>
                  <a:pt x="13307" y="5295"/>
                </a:cubicBezTo>
                <a:cubicBezTo>
                  <a:pt x="13095" y="5149"/>
                  <a:pt x="12883" y="5004"/>
                  <a:pt x="12673" y="4857"/>
                </a:cubicBezTo>
                <a:cubicBezTo>
                  <a:pt x="12649" y="4827"/>
                  <a:pt x="12474" y="4708"/>
                  <a:pt x="12472" y="4701"/>
                </a:cubicBezTo>
                <a:close/>
                <a:moveTo>
                  <a:pt x="13197" y="4794"/>
                </a:moveTo>
                <a:cubicBezTo>
                  <a:pt x="13329" y="4789"/>
                  <a:pt x="13708" y="5096"/>
                  <a:pt x="13831" y="5189"/>
                </a:cubicBezTo>
                <a:cubicBezTo>
                  <a:pt x="15579" y="6365"/>
                  <a:pt x="17291" y="7585"/>
                  <a:pt x="18509" y="8743"/>
                </a:cubicBezTo>
                <a:cubicBezTo>
                  <a:pt x="18743" y="8942"/>
                  <a:pt x="18933" y="9117"/>
                  <a:pt x="19112" y="9306"/>
                </a:cubicBezTo>
                <a:cubicBezTo>
                  <a:pt x="19170" y="9361"/>
                  <a:pt x="19339" y="9605"/>
                  <a:pt x="19181" y="9428"/>
                </a:cubicBezTo>
                <a:cubicBezTo>
                  <a:pt x="18979" y="9228"/>
                  <a:pt x="18657" y="8934"/>
                  <a:pt x="18509" y="8743"/>
                </a:cubicBezTo>
                <a:cubicBezTo>
                  <a:pt x="18230" y="8515"/>
                  <a:pt x="18072" y="8381"/>
                  <a:pt x="17861" y="8193"/>
                </a:cubicBezTo>
                <a:cubicBezTo>
                  <a:pt x="17173" y="7662"/>
                  <a:pt x="16524" y="7155"/>
                  <a:pt x="15747" y="6612"/>
                </a:cubicBezTo>
                <a:cubicBezTo>
                  <a:pt x="14998" y="6066"/>
                  <a:pt x="14258" y="5565"/>
                  <a:pt x="13466" y="5036"/>
                </a:cubicBezTo>
                <a:cubicBezTo>
                  <a:pt x="13256" y="4889"/>
                  <a:pt x="13068" y="4802"/>
                  <a:pt x="13197" y="4794"/>
                </a:cubicBezTo>
                <a:close/>
                <a:moveTo>
                  <a:pt x="14506" y="4932"/>
                </a:moveTo>
                <a:cubicBezTo>
                  <a:pt x="14607" y="4948"/>
                  <a:pt x="14788" y="5091"/>
                  <a:pt x="14836" y="5119"/>
                </a:cubicBezTo>
                <a:cubicBezTo>
                  <a:pt x="16494" y="6202"/>
                  <a:pt x="17842" y="7267"/>
                  <a:pt x="18993" y="8342"/>
                </a:cubicBezTo>
                <a:cubicBezTo>
                  <a:pt x="19530" y="8827"/>
                  <a:pt x="20144" y="9417"/>
                  <a:pt x="20318" y="9872"/>
                </a:cubicBezTo>
                <a:cubicBezTo>
                  <a:pt x="20418" y="9911"/>
                  <a:pt x="20286" y="9916"/>
                  <a:pt x="20318" y="9872"/>
                </a:cubicBezTo>
                <a:cubicBezTo>
                  <a:pt x="20095" y="9659"/>
                  <a:pt x="20023" y="9449"/>
                  <a:pt x="19832" y="9233"/>
                </a:cubicBezTo>
                <a:cubicBezTo>
                  <a:pt x="19822" y="9247"/>
                  <a:pt x="19837" y="9276"/>
                  <a:pt x="19837" y="9276"/>
                </a:cubicBezTo>
                <a:cubicBezTo>
                  <a:pt x="19923" y="9327"/>
                  <a:pt x="19804" y="9321"/>
                  <a:pt x="19837" y="9276"/>
                </a:cubicBezTo>
                <a:cubicBezTo>
                  <a:pt x="19384" y="8761"/>
                  <a:pt x="18983" y="8356"/>
                  <a:pt x="18327" y="7865"/>
                </a:cubicBezTo>
                <a:cubicBezTo>
                  <a:pt x="17800" y="7450"/>
                  <a:pt x="17345" y="7037"/>
                  <a:pt x="16797" y="6650"/>
                </a:cubicBezTo>
                <a:cubicBezTo>
                  <a:pt x="16262" y="6253"/>
                  <a:pt x="15707" y="5842"/>
                  <a:pt x="15107" y="5443"/>
                </a:cubicBezTo>
                <a:cubicBezTo>
                  <a:pt x="14963" y="5338"/>
                  <a:pt x="14419" y="5038"/>
                  <a:pt x="14441" y="4966"/>
                </a:cubicBezTo>
                <a:cubicBezTo>
                  <a:pt x="14448" y="4935"/>
                  <a:pt x="14473" y="4926"/>
                  <a:pt x="14506" y="4932"/>
                </a:cubicBezTo>
                <a:close/>
                <a:moveTo>
                  <a:pt x="19832" y="9233"/>
                </a:moveTo>
                <a:cubicBezTo>
                  <a:pt x="19781" y="9140"/>
                  <a:pt x="19656" y="9003"/>
                  <a:pt x="19667" y="9026"/>
                </a:cubicBezTo>
                <a:cubicBezTo>
                  <a:pt x="19671" y="9034"/>
                  <a:pt x="19690" y="9060"/>
                  <a:pt x="19733" y="9111"/>
                </a:cubicBezTo>
                <a:cubicBezTo>
                  <a:pt x="19765" y="9150"/>
                  <a:pt x="19779" y="9222"/>
                  <a:pt x="19832" y="9233"/>
                </a:cubicBezTo>
                <a:close/>
                <a:moveTo>
                  <a:pt x="14756" y="4977"/>
                </a:moveTo>
                <a:cubicBezTo>
                  <a:pt x="14804" y="4986"/>
                  <a:pt x="14999" y="5131"/>
                  <a:pt x="15058" y="5166"/>
                </a:cubicBezTo>
                <a:cubicBezTo>
                  <a:pt x="16860" y="6395"/>
                  <a:pt x="18682" y="7640"/>
                  <a:pt x="19716" y="8874"/>
                </a:cubicBezTo>
                <a:cubicBezTo>
                  <a:pt x="19816" y="8912"/>
                  <a:pt x="19684" y="8918"/>
                  <a:pt x="19716" y="8874"/>
                </a:cubicBezTo>
                <a:cubicBezTo>
                  <a:pt x="19595" y="8738"/>
                  <a:pt x="19426" y="8578"/>
                  <a:pt x="19236" y="8402"/>
                </a:cubicBezTo>
                <a:cubicBezTo>
                  <a:pt x="19135" y="8282"/>
                  <a:pt x="18855" y="8013"/>
                  <a:pt x="18744" y="7947"/>
                </a:cubicBezTo>
                <a:cubicBezTo>
                  <a:pt x="18633" y="7882"/>
                  <a:pt x="18745" y="7988"/>
                  <a:pt x="18698" y="7961"/>
                </a:cubicBezTo>
                <a:cubicBezTo>
                  <a:pt x="18411" y="7751"/>
                  <a:pt x="18143" y="7465"/>
                  <a:pt x="17816" y="7212"/>
                </a:cubicBezTo>
                <a:cubicBezTo>
                  <a:pt x="17014" y="6571"/>
                  <a:pt x="16205" y="5988"/>
                  <a:pt x="15292" y="5365"/>
                </a:cubicBezTo>
                <a:cubicBezTo>
                  <a:pt x="15191" y="5286"/>
                  <a:pt x="14748" y="5024"/>
                  <a:pt x="14747" y="4983"/>
                </a:cubicBezTo>
                <a:cubicBezTo>
                  <a:pt x="14746" y="4978"/>
                  <a:pt x="14750" y="4976"/>
                  <a:pt x="14756" y="4977"/>
                </a:cubicBezTo>
                <a:close/>
                <a:moveTo>
                  <a:pt x="14239" y="5020"/>
                </a:moveTo>
                <a:cubicBezTo>
                  <a:pt x="14256" y="5017"/>
                  <a:pt x="14301" y="5036"/>
                  <a:pt x="14312" y="5058"/>
                </a:cubicBezTo>
                <a:lnTo>
                  <a:pt x="14233" y="5031"/>
                </a:lnTo>
                <a:cubicBezTo>
                  <a:pt x="14231" y="5025"/>
                  <a:pt x="14233" y="5021"/>
                  <a:pt x="14239" y="5020"/>
                </a:cubicBezTo>
                <a:close/>
                <a:moveTo>
                  <a:pt x="16217" y="5105"/>
                </a:moveTo>
                <a:cubicBezTo>
                  <a:pt x="16248" y="5103"/>
                  <a:pt x="16673" y="5434"/>
                  <a:pt x="16795" y="5526"/>
                </a:cubicBezTo>
                <a:cubicBezTo>
                  <a:pt x="17397" y="5965"/>
                  <a:pt x="18077" y="6471"/>
                  <a:pt x="18568" y="6886"/>
                </a:cubicBezTo>
                <a:cubicBezTo>
                  <a:pt x="19203" y="7364"/>
                  <a:pt x="19794" y="7901"/>
                  <a:pt x="20254" y="8400"/>
                </a:cubicBezTo>
                <a:cubicBezTo>
                  <a:pt x="20285" y="8442"/>
                  <a:pt x="20747" y="8902"/>
                  <a:pt x="20727" y="8930"/>
                </a:cubicBezTo>
                <a:cubicBezTo>
                  <a:pt x="20706" y="8958"/>
                  <a:pt x="20626" y="8851"/>
                  <a:pt x="20601" y="8836"/>
                </a:cubicBezTo>
                <a:cubicBezTo>
                  <a:pt x="20010" y="8216"/>
                  <a:pt x="19259" y="7461"/>
                  <a:pt x="18568" y="6886"/>
                </a:cubicBezTo>
                <a:cubicBezTo>
                  <a:pt x="18110" y="6595"/>
                  <a:pt x="17830" y="6326"/>
                  <a:pt x="17285" y="5943"/>
                </a:cubicBezTo>
                <a:cubicBezTo>
                  <a:pt x="17094" y="5811"/>
                  <a:pt x="16842" y="5638"/>
                  <a:pt x="16673" y="5518"/>
                </a:cubicBezTo>
                <a:cubicBezTo>
                  <a:pt x="16651" y="5505"/>
                  <a:pt x="16096" y="5094"/>
                  <a:pt x="16217" y="5105"/>
                </a:cubicBezTo>
                <a:close/>
                <a:moveTo>
                  <a:pt x="14520" y="6075"/>
                </a:moveTo>
                <a:cubicBezTo>
                  <a:pt x="14531" y="6102"/>
                  <a:pt x="14696" y="6135"/>
                  <a:pt x="14729" y="6175"/>
                </a:cubicBezTo>
                <a:cubicBezTo>
                  <a:pt x="14729" y="6175"/>
                  <a:pt x="14532" y="6142"/>
                  <a:pt x="14520" y="6075"/>
                </a:cubicBezTo>
                <a:close/>
                <a:moveTo>
                  <a:pt x="14758" y="6218"/>
                </a:moveTo>
                <a:cubicBezTo>
                  <a:pt x="14750" y="6208"/>
                  <a:pt x="15094" y="6439"/>
                  <a:pt x="15119" y="6469"/>
                </a:cubicBezTo>
                <a:cubicBezTo>
                  <a:pt x="15372" y="6598"/>
                  <a:pt x="15240" y="6604"/>
                  <a:pt x="15119" y="6469"/>
                </a:cubicBezTo>
                <a:cubicBezTo>
                  <a:pt x="14997" y="6417"/>
                  <a:pt x="14943" y="6365"/>
                  <a:pt x="14907" y="6324"/>
                </a:cubicBezTo>
                <a:cubicBezTo>
                  <a:pt x="14802" y="6250"/>
                  <a:pt x="14760" y="6221"/>
                  <a:pt x="14758" y="6218"/>
                </a:cubicBezTo>
                <a:close/>
                <a:moveTo>
                  <a:pt x="15303" y="6612"/>
                </a:moveTo>
                <a:cubicBezTo>
                  <a:pt x="15349" y="6630"/>
                  <a:pt x="15617" y="6803"/>
                  <a:pt x="15367" y="6655"/>
                </a:cubicBezTo>
                <a:cubicBezTo>
                  <a:pt x="15367" y="6655"/>
                  <a:pt x="15287" y="6631"/>
                  <a:pt x="15299" y="6615"/>
                </a:cubicBezTo>
                <a:cubicBezTo>
                  <a:pt x="15294" y="6610"/>
                  <a:pt x="15296" y="6609"/>
                  <a:pt x="15303" y="6612"/>
                </a:cubicBezTo>
                <a:close/>
                <a:moveTo>
                  <a:pt x="15509" y="6763"/>
                </a:moveTo>
                <a:lnTo>
                  <a:pt x="15564" y="6771"/>
                </a:lnTo>
                <a:cubicBezTo>
                  <a:pt x="15573" y="6800"/>
                  <a:pt x="15520" y="6789"/>
                  <a:pt x="15509" y="6763"/>
                </a:cubicBezTo>
                <a:close/>
                <a:moveTo>
                  <a:pt x="16667" y="7611"/>
                </a:moveTo>
                <a:lnTo>
                  <a:pt x="16720" y="7623"/>
                </a:lnTo>
                <a:cubicBezTo>
                  <a:pt x="16735" y="7651"/>
                  <a:pt x="16655" y="7628"/>
                  <a:pt x="16667" y="7611"/>
                </a:cubicBezTo>
                <a:close/>
                <a:moveTo>
                  <a:pt x="16766" y="7693"/>
                </a:moveTo>
                <a:cubicBezTo>
                  <a:pt x="16766" y="7693"/>
                  <a:pt x="16846" y="7716"/>
                  <a:pt x="16867" y="7729"/>
                </a:cubicBezTo>
                <a:cubicBezTo>
                  <a:pt x="16876" y="7758"/>
                  <a:pt x="16777" y="7719"/>
                  <a:pt x="16766" y="7693"/>
                </a:cubicBezTo>
                <a:close/>
                <a:moveTo>
                  <a:pt x="16970" y="7851"/>
                </a:moveTo>
                <a:cubicBezTo>
                  <a:pt x="16990" y="7857"/>
                  <a:pt x="17051" y="7881"/>
                  <a:pt x="17067" y="7891"/>
                </a:cubicBezTo>
                <a:cubicBezTo>
                  <a:pt x="17056" y="7905"/>
                  <a:pt x="16978" y="7879"/>
                  <a:pt x="16967" y="7852"/>
                </a:cubicBezTo>
                <a:cubicBezTo>
                  <a:pt x="16961" y="7849"/>
                  <a:pt x="16964" y="7849"/>
                  <a:pt x="16970" y="7851"/>
                </a:cubicBezTo>
                <a:close/>
                <a:moveTo>
                  <a:pt x="17004" y="8015"/>
                </a:moveTo>
                <a:cubicBezTo>
                  <a:pt x="17000" y="8014"/>
                  <a:pt x="16999" y="8015"/>
                  <a:pt x="17004" y="8018"/>
                </a:cubicBezTo>
                <a:cubicBezTo>
                  <a:pt x="16994" y="8032"/>
                  <a:pt x="17072" y="8058"/>
                  <a:pt x="17082" y="8044"/>
                </a:cubicBezTo>
                <a:cubicBezTo>
                  <a:pt x="17063" y="8033"/>
                  <a:pt x="17017" y="8017"/>
                  <a:pt x="17004" y="8015"/>
                </a:cubicBezTo>
                <a:close/>
                <a:moveTo>
                  <a:pt x="17436" y="8213"/>
                </a:moveTo>
                <a:cubicBezTo>
                  <a:pt x="17447" y="8240"/>
                  <a:pt x="17559" y="8262"/>
                  <a:pt x="17536" y="8293"/>
                </a:cubicBezTo>
                <a:cubicBezTo>
                  <a:pt x="17622" y="8343"/>
                  <a:pt x="17648" y="8399"/>
                  <a:pt x="17713" y="8437"/>
                </a:cubicBezTo>
                <a:cubicBezTo>
                  <a:pt x="18039" y="8734"/>
                  <a:pt x="17516" y="8321"/>
                  <a:pt x="17536" y="8293"/>
                </a:cubicBezTo>
                <a:cubicBezTo>
                  <a:pt x="17490" y="8265"/>
                  <a:pt x="17405" y="8255"/>
                  <a:pt x="17436" y="8213"/>
                </a:cubicBezTo>
                <a:close/>
                <a:moveTo>
                  <a:pt x="8212" y="8469"/>
                </a:moveTo>
                <a:cubicBezTo>
                  <a:pt x="8200" y="8486"/>
                  <a:pt x="8212" y="8469"/>
                  <a:pt x="8212" y="8469"/>
                </a:cubicBezTo>
                <a:close/>
                <a:moveTo>
                  <a:pt x="8263" y="8476"/>
                </a:moveTo>
                <a:cubicBezTo>
                  <a:pt x="8260" y="8476"/>
                  <a:pt x="8261" y="8477"/>
                  <a:pt x="8266" y="8481"/>
                </a:cubicBezTo>
                <a:cubicBezTo>
                  <a:pt x="8256" y="8495"/>
                  <a:pt x="8313" y="8508"/>
                  <a:pt x="8323" y="8494"/>
                </a:cubicBezTo>
                <a:cubicBezTo>
                  <a:pt x="8307" y="8484"/>
                  <a:pt x="8271" y="8475"/>
                  <a:pt x="8263" y="8476"/>
                </a:cubicBezTo>
                <a:close/>
                <a:moveTo>
                  <a:pt x="18028" y="8706"/>
                </a:moveTo>
                <a:cubicBezTo>
                  <a:pt x="18049" y="8719"/>
                  <a:pt x="18071" y="8732"/>
                  <a:pt x="18082" y="8759"/>
                </a:cubicBezTo>
                <a:cubicBezTo>
                  <a:pt x="18103" y="8771"/>
                  <a:pt x="18150" y="8799"/>
                  <a:pt x="18161" y="8826"/>
                </a:cubicBezTo>
                <a:cubicBezTo>
                  <a:pt x="18261" y="8864"/>
                  <a:pt x="18129" y="8870"/>
                  <a:pt x="18161" y="8826"/>
                </a:cubicBezTo>
                <a:cubicBezTo>
                  <a:pt x="18118" y="8800"/>
                  <a:pt x="18060" y="8789"/>
                  <a:pt x="18082" y="8759"/>
                </a:cubicBezTo>
                <a:cubicBezTo>
                  <a:pt x="18039" y="8733"/>
                  <a:pt x="18017" y="8720"/>
                  <a:pt x="18028" y="8706"/>
                </a:cubicBezTo>
                <a:close/>
                <a:moveTo>
                  <a:pt x="9155" y="8723"/>
                </a:moveTo>
                <a:cubicBezTo>
                  <a:pt x="9143" y="8718"/>
                  <a:pt x="9127" y="8720"/>
                  <a:pt x="9105" y="8728"/>
                </a:cubicBezTo>
                <a:cubicBezTo>
                  <a:pt x="9148" y="8754"/>
                  <a:pt x="9170" y="8766"/>
                  <a:pt x="9180" y="8752"/>
                </a:cubicBezTo>
                <a:cubicBezTo>
                  <a:pt x="9175" y="8738"/>
                  <a:pt x="9167" y="8727"/>
                  <a:pt x="9155" y="8723"/>
                </a:cubicBezTo>
                <a:close/>
                <a:moveTo>
                  <a:pt x="7109" y="8732"/>
                </a:moveTo>
                <a:cubicBezTo>
                  <a:pt x="7115" y="8731"/>
                  <a:pt x="7128" y="8737"/>
                  <a:pt x="7147" y="8754"/>
                </a:cubicBezTo>
                <a:cubicBezTo>
                  <a:pt x="7376" y="8785"/>
                  <a:pt x="7640" y="8901"/>
                  <a:pt x="7893" y="8947"/>
                </a:cubicBezTo>
                <a:cubicBezTo>
                  <a:pt x="8027" y="8982"/>
                  <a:pt x="8159" y="8976"/>
                  <a:pt x="8300" y="9000"/>
                </a:cubicBezTo>
                <a:cubicBezTo>
                  <a:pt x="8685" y="9083"/>
                  <a:pt x="9126" y="9259"/>
                  <a:pt x="9549" y="9382"/>
                </a:cubicBezTo>
                <a:cubicBezTo>
                  <a:pt x="9745" y="9458"/>
                  <a:pt x="9967" y="9505"/>
                  <a:pt x="10163" y="9581"/>
                </a:cubicBezTo>
                <a:cubicBezTo>
                  <a:pt x="11235" y="9903"/>
                  <a:pt x="12368" y="10177"/>
                  <a:pt x="13362" y="10472"/>
                </a:cubicBezTo>
                <a:cubicBezTo>
                  <a:pt x="13525" y="10508"/>
                  <a:pt x="14128" y="10596"/>
                  <a:pt x="14160" y="10679"/>
                </a:cubicBezTo>
                <a:cubicBezTo>
                  <a:pt x="14160" y="10679"/>
                  <a:pt x="14138" y="10666"/>
                  <a:pt x="14128" y="10680"/>
                </a:cubicBezTo>
                <a:cubicBezTo>
                  <a:pt x="14307" y="10786"/>
                  <a:pt x="13790" y="10665"/>
                  <a:pt x="13627" y="10629"/>
                </a:cubicBezTo>
                <a:cubicBezTo>
                  <a:pt x="12262" y="10321"/>
                  <a:pt x="10728" y="9851"/>
                  <a:pt x="9438" y="9484"/>
                </a:cubicBezTo>
                <a:cubicBezTo>
                  <a:pt x="10696" y="9896"/>
                  <a:pt x="11918" y="10266"/>
                  <a:pt x="13144" y="10552"/>
                </a:cubicBezTo>
                <a:cubicBezTo>
                  <a:pt x="13361" y="10599"/>
                  <a:pt x="13833" y="10690"/>
                  <a:pt x="14043" y="10754"/>
                </a:cubicBezTo>
                <a:cubicBezTo>
                  <a:pt x="14064" y="10766"/>
                  <a:pt x="14328" y="10799"/>
                  <a:pt x="14339" y="10869"/>
                </a:cubicBezTo>
                <a:cubicBezTo>
                  <a:pt x="14355" y="10938"/>
                  <a:pt x="14124" y="10902"/>
                  <a:pt x="14181" y="10916"/>
                </a:cubicBezTo>
                <a:cubicBezTo>
                  <a:pt x="14145" y="10915"/>
                  <a:pt x="13980" y="10881"/>
                  <a:pt x="13958" y="10869"/>
                </a:cubicBezTo>
                <a:cubicBezTo>
                  <a:pt x="13520" y="10774"/>
                  <a:pt x="13156" y="10662"/>
                  <a:pt x="12637" y="10544"/>
                </a:cubicBezTo>
                <a:cubicBezTo>
                  <a:pt x="10702" y="10063"/>
                  <a:pt x="8681" y="9348"/>
                  <a:pt x="6751" y="8811"/>
                </a:cubicBezTo>
                <a:cubicBezTo>
                  <a:pt x="6771" y="8783"/>
                  <a:pt x="6950" y="8889"/>
                  <a:pt x="7026" y="8870"/>
                </a:cubicBezTo>
                <a:cubicBezTo>
                  <a:pt x="7026" y="8870"/>
                  <a:pt x="7068" y="8812"/>
                  <a:pt x="7003" y="8817"/>
                </a:cubicBezTo>
                <a:cubicBezTo>
                  <a:pt x="7343" y="8830"/>
                  <a:pt x="7707" y="9025"/>
                  <a:pt x="8115" y="9078"/>
                </a:cubicBezTo>
                <a:cubicBezTo>
                  <a:pt x="7761" y="8909"/>
                  <a:pt x="7490" y="8896"/>
                  <a:pt x="7147" y="8754"/>
                </a:cubicBezTo>
                <a:cubicBezTo>
                  <a:pt x="7123" y="8787"/>
                  <a:pt x="7090" y="8733"/>
                  <a:pt x="7109" y="8732"/>
                </a:cubicBezTo>
                <a:close/>
                <a:moveTo>
                  <a:pt x="8115" y="9078"/>
                </a:moveTo>
                <a:cubicBezTo>
                  <a:pt x="8236" y="9130"/>
                  <a:pt x="8359" y="9178"/>
                  <a:pt x="8480" y="9189"/>
                </a:cubicBezTo>
                <a:cubicBezTo>
                  <a:pt x="8337" y="9125"/>
                  <a:pt x="8205" y="9088"/>
                  <a:pt x="8115" y="9078"/>
                </a:cubicBezTo>
                <a:close/>
                <a:moveTo>
                  <a:pt x="8480" y="9189"/>
                </a:moveTo>
                <a:cubicBezTo>
                  <a:pt x="8501" y="9202"/>
                  <a:pt x="8523" y="9215"/>
                  <a:pt x="8560" y="9213"/>
                </a:cubicBezTo>
                <a:cubicBezTo>
                  <a:pt x="8537" y="9199"/>
                  <a:pt x="8519" y="9189"/>
                  <a:pt x="8506" y="9185"/>
                </a:cubicBezTo>
                <a:cubicBezTo>
                  <a:pt x="8494" y="9180"/>
                  <a:pt x="8486" y="9181"/>
                  <a:pt x="8480" y="9189"/>
                </a:cubicBezTo>
                <a:close/>
                <a:moveTo>
                  <a:pt x="8560" y="9213"/>
                </a:moveTo>
                <a:cubicBezTo>
                  <a:pt x="8581" y="9226"/>
                  <a:pt x="8603" y="9238"/>
                  <a:pt x="8634" y="9237"/>
                </a:cubicBezTo>
                <a:cubicBezTo>
                  <a:pt x="8613" y="9224"/>
                  <a:pt x="8597" y="9215"/>
                  <a:pt x="8585" y="9211"/>
                </a:cubicBezTo>
                <a:cubicBezTo>
                  <a:pt x="8573" y="9206"/>
                  <a:pt x="8565" y="9206"/>
                  <a:pt x="8560" y="9213"/>
                </a:cubicBezTo>
                <a:close/>
                <a:moveTo>
                  <a:pt x="8634" y="9237"/>
                </a:moveTo>
                <a:cubicBezTo>
                  <a:pt x="8656" y="9250"/>
                  <a:pt x="8681" y="9265"/>
                  <a:pt x="8712" y="9264"/>
                </a:cubicBezTo>
                <a:cubicBezTo>
                  <a:pt x="8689" y="9250"/>
                  <a:pt x="8672" y="9239"/>
                  <a:pt x="8660" y="9234"/>
                </a:cubicBezTo>
                <a:cubicBezTo>
                  <a:pt x="8647" y="9230"/>
                  <a:pt x="8639" y="9230"/>
                  <a:pt x="8634" y="9237"/>
                </a:cubicBezTo>
                <a:close/>
                <a:moveTo>
                  <a:pt x="8712" y="9264"/>
                </a:moveTo>
                <a:cubicBezTo>
                  <a:pt x="8908" y="9339"/>
                  <a:pt x="9110" y="9414"/>
                  <a:pt x="9283" y="9436"/>
                </a:cubicBezTo>
                <a:cubicBezTo>
                  <a:pt x="9087" y="9361"/>
                  <a:pt x="8876" y="9300"/>
                  <a:pt x="8712" y="9264"/>
                </a:cubicBezTo>
                <a:close/>
                <a:moveTo>
                  <a:pt x="9283" y="9436"/>
                </a:moveTo>
                <a:cubicBezTo>
                  <a:pt x="9341" y="9491"/>
                  <a:pt x="9394" y="9502"/>
                  <a:pt x="9438" y="9484"/>
                </a:cubicBezTo>
                <a:cubicBezTo>
                  <a:pt x="9395" y="9459"/>
                  <a:pt x="9342" y="9447"/>
                  <a:pt x="9283" y="9436"/>
                </a:cubicBezTo>
                <a:close/>
                <a:moveTo>
                  <a:pt x="13362" y="10472"/>
                </a:moveTo>
                <a:cubicBezTo>
                  <a:pt x="13362" y="10472"/>
                  <a:pt x="13362" y="10472"/>
                  <a:pt x="13350" y="10489"/>
                </a:cubicBezTo>
                <a:cubicBezTo>
                  <a:pt x="13414" y="10527"/>
                  <a:pt x="13405" y="10498"/>
                  <a:pt x="13362" y="10472"/>
                </a:cubicBezTo>
                <a:close/>
                <a:moveTo>
                  <a:pt x="9274" y="8770"/>
                </a:moveTo>
                <a:cubicBezTo>
                  <a:pt x="9268" y="8771"/>
                  <a:pt x="9263" y="8772"/>
                  <a:pt x="9260" y="8776"/>
                </a:cubicBezTo>
                <a:cubicBezTo>
                  <a:pt x="9281" y="8789"/>
                  <a:pt x="9339" y="8802"/>
                  <a:pt x="9313" y="8787"/>
                </a:cubicBezTo>
                <a:cubicBezTo>
                  <a:pt x="9321" y="8777"/>
                  <a:pt x="9293" y="8768"/>
                  <a:pt x="9274" y="8770"/>
                </a:cubicBezTo>
                <a:close/>
                <a:moveTo>
                  <a:pt x="9352" y="8796"/>
                </a:moveTo>
                <a:cubicBezTo>
                  <a:pt x="9346" y="8797"/>
                  <a:pt x="9341" y="8799"/>
                  <a:pt x="9338" y="8802"/>
                </a:cubicBezTo>
                <a:cubicBezTo>
                  <a:pt x="9360" y="8815"/>
                  <a:pt x="9413" y="8826"/>
                  <a:pt x="9391" y="8814"/>
                </a:cubicBezTo>
                <a:cubicBezTo>
                  <a:pt x="9399" y="8803"/>
                  <a:pt x="9371" y="8794"/>
                  <a:pt x="9352" y="8796"/>
                </a:cubicBezTo>
                <a:close/>
                <a:moveTo>
                  <a:pt x="9427" y="8821"/>
                </a:moveTo>
                <a:cubicBezTo>
                  <a:pt x="9421" y="8821"/>
                  <a:pt x="9416" y="8823"/>
                  <a:pt x="9413" y="8826"/>
                </a:cubicBezTo>
                <a:cubicBezTo>
                  <a:pt x="9435" y="8839"/>
                  <a:pt x="9491" y="8852"/>
                  <a:pt x="9470" y="8840"/>
                </a:cubicBezTo>
                <a:cubicBezTo>
                  <a:pt x="9477" y="8829"/>
                  <a:pt x="9447" y="8819"/>
                  <a:pt x="9427" y="8821"/>
                </a:cubicBezTo>
                <a:close/>
                <a:moveTo>
                  <a:pt x="8958" y="8846"/>
                </a:moveTo>
                <a:cubicBezTo>
                  <a:pt x="8964" y="8844"/>
                  <a:pt x="8969" y="8844"/>
                  <a:pt x="8974" y="8846"/>
                </a:cubicBezTo>
                <a:cubicBezTo>
                  <a:pt x="8984" y="8849"/>
                  <a:pt x="8994" y="8860"/>
                  <a:pt x="8999" y="8873"/>
                </a:cubicBezTo>
                <a:cubicBezTo>
                  <a:pt x="9043" y="8855"/>
                  <a:pt x="9064" y="8868"/>
                  <a:pt x="9074" y="8897"/>
                </a:cubicBezTo>
                <a:cubicBezTo>
                  <a:pt x="9143" y="8894"/>
                  <a:pt x="9217" y="8919"/>
                  <a:pt x="9285" y="8959"/>
                </a:cubicBezTo>
                <a:cubicBezTo>
                  <a:pt x="9395" y="8984"/>
                  <a:pt x="9507" y="9006"/>
                  <a:pt x="9593" y="9057"/>
                </a:cubicBezTo>
                <a:cubicBezTo>
                  <a:pt x="9735" y="9080"/>
                  <a:pt x="9893" y="9130"/>
                  <a:pt x="10035" y="9194"/>
                </a:cubicBezTo>
                <a:cubicBezTo>
                  <a:pt x="10056" y="9166"/>
                  <a:pt x="10089" y="9205"/>
                  <a:pt x="10111" y="9218"/>
                </a:cubicBezTo>
                <a:cubicBezTo>
                  <a:pt x="10133" y="9188"/>
                  <a:pt x="10167" y="9232"/>
                  <a:pt x="10189" y="9245"/>
                </a:cubicBezTo>
                <a:cubicBezTo>
                  <a:pt x="10290" y="9281"/>
                  <a:pt x="10465" y="9260"/>
                  <a:pt x="10475" y="9330"/>
                </a:cubicBezTo>
                <a:cubicBezTo>
                  <a:pt x="10485" y="9316"/>
                  <a:pt x="10211" y="9298"/>
                  <a:pt x="10189" y="9245"/>
                </a:cubicBezTo>
                <a:cubicBezTo>
                  <a:pt x="10178" y="9259"/>
                  <a:pt x="10157" y="9246"/>
                  <a:pt x="10111" y="9218"/>
                </a:cubicBezTo>
                <a:cubicBezTo>
                  <a:pt x="10100" y="9232"/>
                  <a:pt x="10078" y="9219"/>
                  <a:pt x="10035" y="9194"/>
                </a:cubicBezTo>
                <a:cubicBezTo>
                  <a:pt x="9904" y="9157"/>
                  <a:pt x="9761" y="9136"/>
                  <a:pt x="9593" y="9057"/>
                </a:cubicBezTo>
                <a:cubicBezTo>
                  <a:pt x="9507" y="9049"/>
                  <a:pt x="9407" y="9010"/>
                  <a:pt x="9285" y="8959"/>
                </a:cubicBezTo>
                <a:cubicBezTo>
                  <a:pt x="9254" y="8960"/>
                  <a:pt x="9175" y="8933"/>
                  <a:pt x="9074" y="8897"/>
                </a:cubicBezTo>
                <a:cubicBezTo>
                  <a:pt x="9063" y="8911"/>
                  <a:pt x="9042" y="8898"/>
                  <a:pt x="8999" y="8873"/>
                </a:cubicBezTo>
                <a:cubicBezTo>
                  <a:pt x="8989" y="8887"/>
                  <a:pt x="8967" y="8875"/>
                  <a:pt x="8942" y="8860"/>
                </a:cubicBezTo>
                <a:cubicBezTo>
                  <a:pt x="8947" y="8853"/>
                  <a:pt x="8953" y="8848"/>
                  <a:pt x="8958" y="8846"/>
                </a:cubicBezTo>
                <a:close/>
                <a:moveTo>
                  <a:pt x="9505" y="8846"/>
                </a:moveTo>
                <a:cubicBezTo>
                  <a:pt x="9499" y="8847"/>
                  <a:pt x="9494" y="8849"/>
                  <a:pt x="9491" y="8852"/>
                </a:cubicBezTo>
                <a:cubicBezTo>
                  <a:pt x="9513" y="8865"/>
                  <a:pt x="9566" y="8876"/>
                  <a:pt x="9545" y="8864"/>
                </a:cubicBezTo>
                <a:cubicBezTo>
                  <a:pt x="9554" y="8851"/>
                  <a:pt x="9525" y="8843"/>
                  <a:pt x="9505" y="8846"/>
                </a:cubicBezTo>
                <a:close/>
                <a:moveTo>
                  <a:pt x="9581" y="8869"/>
                </a:moveTo>
                <a:cubicBezTo>
                  <a:pt x="9574" y="8870"/>
                  <a:pt x="9569" y="8873"/>
                  <a:pt x="9566" y="8877"/>
                </a:cubicBezTo>
                <a:cubicBezTo>
                  <a:pt x="9591" y="8892"/>
                  <a:pt x="9646" y="8900"/>
                  <a:pt x="9624" y="8887"/>
                </a:cubicBezTo>
                <a:cubicBezTo>
                  <a:pt x="9632" y="8877"/>
                  <a:pt x="9602" y="8867"/>
                  <a:pt x="9581" y="8869"/>
                </a:cubicBezTo>
                <a:close/>
                <a:moveTo>
                  <a:pt x="9717" y="8902"/>
                </a:moveTo>
                <a:cubicBezTo>
                  <a:pt x="9710" y="8902"/>
                  <a:pt x="9705" y="8904"/>
                  <a:pt x="9699" y="8911"/>
                </a:cubicBezTo>
                <a:cubicBezTo>
                  <a:pt x="9746" y="8939"/>
                  <a:pt x="9767" y="8952"/>
                  <a:pt x="9777" y="8938"/>
                </a:cubicBezTo>
                <a:cubicBezTo>
                  <a:pt x="9761" y="8928"/>
                  <a:pt x="9737" y="8902"/>
                  <a:pt x="9717" y="8902"/>
                </a:cubicBezTo>
                <a:close/>
                <a:moveTo>
                  <a:pt x="9777" y="8938"/>
                </a:moveTo>
                <a:cubicBezTo>
                  <a:pt x="9820" y="8963"/>
                  <a:pt x="9845" y="8978"/>
                  <a:pt x="9856" y="8964"/>
                </a:cubicBezTo>
                <a:cubicBezTo>
                  <a:pt x="9837" y="8953"/>
                  <a:pt x="9814" y="8928"/>
                  <a:pt x="9795" y="8928"/>
                </a:cubicBezTo>
                <a:cubicBezTo>
                  <a:pt x="9789" y="8928"/>
                  <a:pt x="9783" y="8931"/>
                  <a:pt x="9777" y="8938"/>
                </a:cubicBezTo>
                <a:close/>
                <a:moveTo>
                  <a:pt x="9856" y="8964"/>
                </a:moveTo>
                <a:cubicBezTo>
                  <a:pt x="9898" y="8989"/>
                  <a:pt x="9920" y="9002"/>
                  <a:pt x="9931" y="8988"/>
                </a:cubicBezTo>
                <a:cubicBezTo>
                  <a:pt x="9915" y="8978"/>
                  <a:pt x="9893" y="8953"/>
                  <a:pt x="9874" y="8953"/>
                </a:cubicBezTo>
                <a:cubicBezTo>
                  <a:pt x="9867" y="8953"/>
                  <a:pt x="9861" y="8956"/>
                  <a:pt x="9856" y="8964"/>
                </a:cubicBezTo>
                <a:close/>
                <a:moveTo>
                  <a:pt x="9931" y="8988"/>
                </a:moveTo>
                <a:cubicBezTo>
                  <a:pt x="9977" y="9015"/>
                  <a:pt x="9999" y="9028"/>
                  <a:pt x="10011" y="9012"/>
                </a:cubicBezTo>
                <a:cubicBezTo>
                  <a:pt x="9995" y="9002"/>
                  <a:pt x="9970" y="8977"/>
                  <a:pt x="9950" y="8977"/>
                </a:cubicBezTo>
                <a:cubicBezTo>
                  <a:pt x="9943" y="8977"/>
                  <a:pt x="9936" y="8980"/>
                  <a:pt x="9931" y="8988"/>
                </a:cubicBezTo>
                <a:close/>
                <a:moveTo>
                  <a:pt x="17942" y="9028"/>
                </a:moveTo>
                <a:cubicBezTo>
                  <a:pt x="17949" y="9025"/>
                  <a:pt x="17986" y="9033"/>
                  <a:pt x="18002" y="9043"/>
                </a:cubicBezTo>
                <a:cubicBezTo>
                  <a:pt x="17990" y="9059"/>
                  <a:pt x="17947" y="9034"/>
                  <a:pt x="17947" y="9034"/>
                </a:cubicBezTo>
                <a:cubicBezTo>
                  <a:pt x="17941" y="9030"/>
                  <a:pt x="17940" y="9028"/>
                  <a:pt x="17942" y="9028"/>
                </a:cubicBezTo>
                <a:close/>
                <a:moveTo>
                  <a:pt x="10155" y="9045"/>
                </a:moveTo>
                <a:cubicBezTo>
                  <a:pt x="10149" y="9045"/>
                  <a:pt x="10145" y="9045"/>
                  <a:pt x="10142" y="9049"/>
                </a:cubicBezTo>
                <a:cubicBezTo>
                  <a:pt x="10185" y="9074"/>
                  <a:pt x="10207" y="9088"/>
                  <a:pt x="10217" y="9074"/>
                </a:cubicBezTo>
                <a:cubicBezTo>
                  <a:pt x="10201" y="9064"/>
                  <a:pt x="10172" y="9047"/>
                  <a:pt x="10155" y="9045"/>
                </a:cubicBezTo>
                <a:close/>
                <a:moveTo>
                  <a:pt x="10217" y="9074"/>
                </a:moveTo>
                <a:cubicBezTo>
                  <a:pt x="10263" y="9101"/>
                  <a:pt x="10285" y="9113"/>
                  <a:pt x="10295" y="9099"/>
                </a:cubicBezTo>
                <a:cubicBezTo>
                  <a:pt x="10279" y="9090"/>
                  <a:pt x="10249" y="9072"/>
                  <a:pt x="10230" y="9070"/>
                </a:cubicBezTo>
                <a:cubicBezTo>
                  <a:pt x="10224" y="9069"/>
                  <a:pt x="10219" y="9070"/>
                  <a:pt x="10217" y="9074"/>
                </a:cubicBezTo>
                <a:close/>
                <a:moveTo>
                  <a:pt x="10295" y="9099"/>
                </a:moveTo>
                <a:cubicBezTo>
                  <a:pt x="10338" y="9125"/>
                  <a:pt x="10363" y="9140"/>
                  <a:pt x="10375" y="9123"/>
                </a:cubicBezTo>
                <a:cubicBezTo>
                  <a:pt x="10356" y="9112"/>
                  <a:pt x="10327" y="9095"/>
                  <a:pt x="10309" y="9094"/>
                </a:cubicBezTo>
                <a:cubicBezTo>
                  <a:pt x="10303" y="9094"/>
                  <a:pt x="10298" y="9095"/>
                  <a:pt x="10295" y="9099"/>
                </a:cubicBezTo>
                <a:close/>
                <a:moveTo>
                  <a:pt x="10375" y="9123"/>
                </a:moveTo>
                <a:cubicBezTo>
                  <a:pt x="10418" y="9149"/>
                  <a:pt x="10439" y="9161"/>
                  <a:pt x="10450" y="9147"/>
                </a:cubicBezTo>
                <a:cubicBezTo>
                  <a:pt x="10433" y="9138"/>
                  <a:pt x="10406" y="9121"/>
                  <a:pt x="10388" y="9120"/>
                </a:cubicBezTo>
                <a:cubicBezTo>
                  <a:pt x="10383" y="9119"/>
                  <a:pt x="10378" y="9120"/>
                  <a:pt x="10375" y="9123"/>
                </a:cubicBezTo>
                <a:close/>
                <a:moveTo>
                  <a:pt x="10450" y="9147"/>
                </a:moveTo>
                <a:cubicBezTo>
                  <a:pt x="10496" y="9175"/>
                  <a:pt x="10518" y="9187"/>
                  <a:pt x="10528" y="9173"/>
                </a:cubicBezTo>
                <a:cubicBezTo>
                  <a:pt x="10512" y="9164"/>
                  <a:pt x="10482" y="9146"/>
                  <a:pt x="10464" y="9144"/>
                </a:cubicBezTo>
                <a:cubicBezTo>
                  <a:pt x="10457" y="9143"/>
                  <a:pt x="10452" y="9144"/>
                  <a:pt x="10450" y="9147"/>
                </a:cubicBezTo>
                <a:close/>
                <a:moveTo>
                  <a:pt x="6131" y="9097"/>
                </a:moveTo>
                <a:cubicBezTo>
                  <a:pt x="6146" y="9098"/>
                  <a:pt x="6182" y="9104"/>
                  <a:pt x="6245" y="9116"/>
                </a:cubicBezTo>
                <a:cubicBezTo>
                  <a:pt x="7586" y="9365"/>
                  <a:pt x="9099" y="9947"/>
                  <a:pt x="10478" y="10326"/>
                </a:cubicBezTo>
                <a:cubicBezTo>
                  <a:pt x="11239" y="10548"/>
                  <a:pt x="11953" y="10742"/>
                  <a:pt x="12625" y="10911"/>
                </a:cubicBezTo>
                <a:cubicBezTo>
                  <a:pt x="13387" y="11089"/>
                  <a:pt x="14079" y="11271"/>
                  <a:pt x="14758" y="11381"/>
                </a:cubicBezTo>
                <a:cubicBezTo>
                  <a:pt x="14793" y="11382"/>
                  <a:pt x="14793" y="11381"/>
                  <a:pt x="14815" y="11394"/>
                </a:cubicBezTo>
                <a:cubicBezTo>
                  <a:pt x="14879" y="11432"/>
                  <a:pt x="14968" y="11485"/>
                  <a:pt x="14861" y="11506"/>
                </a:cubicBezTo>
                <a:cubicBezTo>
                  <a:pt x="14762" y="11508"/>
                  <a:pt x="14445" y="11423"/>
                  <a:pt x="14354" y="11414"/>
                </a:cubicBezTo>
                <a:cubicBezTo>
                  <a:pt x="13112" y="11156"/>
                  <a:pt x="11990" y="10867"/>
                  <a:pt x="10699" y="10500"/>
                </a:cubicBezTo>
                <a:cubicBezTo>
                  <a:pt x="10489" y="10436"/>
                  <a:pt x="10282" y="10418"/>
                  <a:pt x="10106" y="10357"/>
                </a:cubicBezTo>
                <a:cubicBezTo>
                  <a:pt x="10027" y="10331"/>
                  <a:pt x="9938" y="10279"/>
                  <a:pt x="9874" y="10241"/>
                </a:cubicBezTo>
                <a:cubicBezTo>
                  <a:pt x="9674" y="10163"/>
                  <a:pt x="9409" y="10090"/>
                  <a:pt x="9176" y="10016"/>
                </a:cubicBezTo>
                <a:cubicBezTo>
                  <a:pt x="8616" y="9829"/>
                  <a:pt x="8076" y="9698"/>
                  <a:pt x="7490" y="9496"/>
                </a:cubicBezTo>
                <a:cubicBezTo>
                  <a:pt x="7161" y="9385"/>
                  <a:pt x="6775" y="9261"/>
                  <a:pt x="6368" y="9165"/>
                </a:cubicBezTo>
                <a:cubicBezTo>
                  <a:pt x="6226" y="9129"/>
                  <a:pt x="6085" y="9093"/>
                  <a:pt x="6131" y="9097"/>
                </a:cubicBezTo>
                <a:close/>
                <a:moveTo>
                  <a:pt x="6712" y="9140"/>
                </a:moveTo>
                <a:cubicBezTo>
                  <a:pt x="6718" y="9140"/>
                  <a:pt x="6730" y="9146"/>
                  <a:pt x="6750" y="9163"/>
                </a:cubicBezTo>
                <a:cubicBezTo>
                  <a:pt x="7992" y="9421"/>
                  <a:pt x="9283" y="9912"/>
                  <a:pt x="10552" y="10267"/>
                </a:cubicBezTo>
                <a:cubicBezTo>
                  <a:pt x="11809" y="10637"/>
                  <a:pt x="13074" y="10949"/>
                  <a:pt x="14285" y="11249"/>
                </a:cubicBezTo>
                <a:cubicBezTo>
                  <a:pt x="14297" y="11233"/>
                  <a:pt x="14319" y="11245"/>
                  <a:pt x="14340" y="11258"/>
                </a:cubicBezTo>
                <a:cubicBezTo>
                  <a:pt x="14351" y="11244"/>
                  <a:pt x="14372" y="11257"/>
                  <a:pt x="14397" y="11272"/>
                </a:cubicBezTo>
                <a:cubicBezTo>
                  <a:pt x="14407" y="11258"/>
                  <a:pt x="14428" y="11270"/>
                  <a:pt x="14450" y="11282"/>
                </a:cubicBezTo>
                <a:cubicBezTo>
                  <a:pt x="14460" y="11268"/>
                  <a:pt x="14482" y="11281"/>
                  <a:pt x="14507" y="11296"/>
                </a:cubicBezTo>
                <a:cubicBezTo>
                  <a:pt x="14497" y="11310"/>
                  <a:pt x="14471" y="11295"/>
                  <a:pt x="14450" y="11282"/>
                </a:cubicBezTo>
                <a:cubicBezTo>
                  <a:pt x="14440" y="11296"/>
                  <a:pt x="14419" y="11284"/>
                  <a:pt x="14397" y="11272"/>
                </a:cubicBezTo>
                <a:cubicBezTo>
                  <a:pt x="14387" y="11286"/>
                  <a:pt x="14362" y="11270"/>
                  <a:pt x="14340" y="11258"/>
                </a:cubicBezTo>
                <a:cubicBezTo>
                  <a:pt x="14328" y="11274"/>
                  <a:pt x="14307" y="11262"/>
                  <a:pt x="14285" y="11249"/>
                </a:cubicBezTo>
                <a:cubicBezTo>
                  <a:pt x="11879" y="10802"/>
                  <a:pt x="9299" y="9941"/>
                  <a:pt x="6750" y="9163"/>
                </a:cubicBezTo>
                <a:cubicBezTo>
                  <a:pt x="6726" y="9196"/>
                  <a:pt x="6693" y="9141"/>
                  <a:pt x="6712" y="9140"/>
                </a:cubicBezTo>
                <a:close/>
                <a:moveTo>
                  <a:pt x="18123" y="9178"/>
                </a:moveTo>
                <a:cubicBezTo>
                  <a:pt x="18213" y="9231"/>
                  <a:pt x="18282" y="9312"/>
                  <a:pt x="18327" y="9383"/>
                </a:cubicBezTo>
                <a:cubicBezTo>
                  <a:pt x="18413" y="9433"/>
                  <a:pt x="18460" y="9501"/>
                  <a:pt x="18528" y="9585"/>
                </a:cubicBezTo>
                <a:cubicBezTo>
                  <a:pt x="18560" y="9624"/>
                  <a:pt x="18862" y="9906"/>
                  <a:pt x="18672" y="9773"/>
                </a:cubicBezTo>
                <a:cubicBezTo>
                  <a:pt x="18576" y="9693"/>
                  <a:pt x="18392" y="9421"/>
                  <a:pt x="18327" y="9383"/>
                </a:cubicBezTo>
                <a:cubicBezTo>
                  <a:pt x="18250" y="9314"/>
                  <a:pt x="18139" y="9248"/>
                  <a:pt x="18123" y="9178"/>
                </a:cubicBezTo>
                <a:close/>
                <a:moveTo>
                  <a:pt x="10674" y="9205"/>
                </a:moveTo>
                <a:cubicBezTo>
                  <a:pt x="10668" y="9205"/>
                  <a:pt x="10663" y="9207"/>
                  <a:pt x="10660" y="9211"/>
                </a:cubicBezTo>
                <a:cubicBezTo>
                  <a:pt x="10681" y="9224"/>
                  <a:pt x="10724" y="9249"/>
                  <a:pt x="10736" y="9233"/>
                </a:cubicBezTo>
                <a:cubicBezTo>
                  <a:pt x="10720" y="9223"/>
                  <a:pt x="10692" y="9206"/>
                  <a:pt x="10674" y="9205"/>
                </a:cubicBezTo>
                <a:close/>
                <a:moveTo>
                  <a:pt x="10736" y="9233"/>
                </a:moveTo>
                <a:cubicBezTo>
                  <a:pt x="10758" y="9245"/>
                  <a:pt x="10804" y="9273"/>
                  <a:pt x="10814" y="9259"/>
                </a:cubicBezTo>
                <a:cubicBezTo>
                  <a:pt x="10798" y="9250"/>
                  <a:pt x="10768" y="9231"/>
                  <a:pt x="10750" y="9229"/>
                </a:cubicBezTo>
                <a:cubicBezTo>
                  <a:pt x="10744" y="9228"/>
                  <a:pt x="10739" y="9229"/>
                  <a:pt x="10736" y="9233"/>
                </a:cubicBezTo>
                <a:close/>
                <a:moveTo>
                  <a:pt x="10814" y="9259"/>
                </a:moveTo>
                <a:cubicBezTo>
                  <a:pt x="10836" y="9272"/>
                  <a:pt x="10882" y="9299"/>
                  <a:pt x="10892" y="9285"/>
                </a:cubicBezTo>
                <a:cubicBezTo>
                  <a:pt x="10874" y="9274"/>
                  <a:pt x="10845" y="9257"/>
                  <a:pt x="10828" y="9255"/>
                </a:cubicBezTo>
                <a:cubicBezTo>
                  <a:pt x="10822" y="9254"/>
                  <a:pt x="10817" y="9256"/>
                  <a:pt x="10814" y="9259"/>
                </a:cubicBezTo>
                <a:close/>
                <a:moveTo>
                  <a:pt x="10892" y="9285"/>
                </a:moveTo>
                <a:cubicBezTo>
                  <a:pt x="10914" y="9298"/>
                  <a:pt x="10957" y="9323"/>
                  <a:pt x="10968" y="9309"/>
                </a:cubicBezTo>
                <a:cubicBezTo>
                  <a:pt x="10952" y="9299"/>
                  <a:pt x="10923" y="9283"/>
                  <a:pt x="10906" y="9281"/>
                </a:cubicBezTo>
                <a:cubicBezTo>
                  <a:pt x="10900" y="9281"/>
                  <a:pt x="10895" y="9281"/>
                  <a:pt x="10892" y="9285"/>
                </a:cubicBezTo>
                <a:close/>
                <a:moveTo>
                  <a:pt x="10968" y="9309"/>
                </a:moveTo>
                <a:cubicBezTo>
                  <a:pt x="11014" y="9336"/>
                  <a:pt x="11067" y="9348"/>
                  <a:pt x="11101" y="9344"/>
                </a:cubicBezTo>
                <a:cubicBezTo>
                  <a:pt x="11068" y="9325"/>
                  <a:pt x="11034" y="9305"/>
                  <a:pt x="11001" y="9303"/>
                </a:cubicBezTo>
                <a:cubicBezTo>
                  <a:pt x="10990" y="9303"/>
                  <a:pt x="10979" y="9305"/>
                  <a:pt x="10968" y="9309"/>
                </a:cubicBezTo>
                <a:close/>
                <a:moveTo>
                  <a:pt x="11101" y="9344"/>
                </a:moveTo>
                <a:cubicBezTo>
                  <a:pt x="11122" y="9357"/>
                  <a:pt x="11168" y="9384"/>
                  <a:pt x="11179" y="9370"/>
                </a:cubicBezTo>
                <a:cubicBezTo>
                  <a:pt x="11163" y="9361"/>
                  <a:pt x="11132" y="9343"/>
                  <a:pt x="11114" y="9340"/>
                </a:cubicBezTo>
                <a:cubicBezTo>
                  <a:pt x="11108" y="9340"/>
                  <a:pt x="11103" y="9341"/>
                  <a:pt x="11101" y="9344"/>
                </a:cubicBezTo>
                <a:close/>
                <a:moveTo>
                  <a:pt x="11179" y="9370"/>
                </a:moveTo>
                <a:cubicBezTo>
                  <a:pt x="11200" y="9383"/>
                  <a:pt x="11244" y="9409"/>
                  <a:pt x="11254" y="9395"/>
                </a:cubicBezTo>
                <a:cubicBezTo>
                  <a:pt x="11238" y="9385"/>
                  <a:pt x="11209" y="9368"/>
                  <a:pt x="11192" y="9366"/>
                </a:cubicBezTo>
                <a:cubicBezTo>
                  <a:pt x="11186" y="9366"/>
                  <a:pt x="11181" y="9367"/>
                  <a:pt x="11179" y="9370"/>
                </a:cubicBezTo>
                <a:close/>
                <a:moveTo>
                  <a:pt x="11254" y="9395"/>
                </a:moveTo>
                <a:cubicBezTo>
                  <a:pt x="11275" y="9407"/>
                  <a:pt x="11322" y="9435"/>
                  <a:pt x="11332" y="9421"/>
                </a:cubicBezTo>
                <a:cubicBezTo>
                  <a:pt x="11316" y="9411"/>
                  <a:pt x="11286" y="9393"/>
                  <a:pt x="11267" y="9391"/>
                </a:cubicBezTo>
                <a:cubicBezTo>
                  <a:pt x="11261" y="9390"/>
                  <a:pt x="11256" y="9391"/>
                  <a:pt x="11254" y="9395"/>
                </a:cubicBezTo>
                <a:close/>
                <a:moveTo>
                  <a:pt x="11332" y="9421"/>
                </a:moveTo>
                <a:cubicBezTo>
                  <a:pt x="11353" y="9433"/>
                  <a:pt x="11375" y="9446"/>
                  <a:pt x="11385" y="9432"/>
                </a:cubicBezTo>
                <a:cubicBezTo>
                  <a:pt x="11375" y="9426"/>
                  <a:pt x="11364" y="9419"/>
                  <a:pt x="11354" y="9416"/>
                </a:cubicBezTo>
                <a:cubicBezTo>
                  <a:pt x="11345" y="9413"/>
                  <a:pt x="11337" y="9414"/>
                  <a:pt x="11332" y="9421"/>
                </a:cubicBezTo>
                <a:close/>
                <a:moveTo>
                  <a:pt x="11385" y="9432"/>
                </a:moveTo>
                <a:cubicBezTo>
                  <a:pt x="11410" y="9447"/>
                  <a:pt x="11453" y="9472"/>
                  <a:pt x="11465" y="9456"/>
                </a:cubicBezTo>
                <a:cubicBezTo>
                  <a:pt x="11444" y="9443"/>
                  <a:pt x="11427" y="9433"/>
                  <a:pt x="11413" y="9428"/>
                </a:cubicBezTo>
                <a:cubicBezTo>
                  <a:pt x="11400" y="9423"/>
                  <a:pt x="11391" y="9424"/>
                  <a:pt x="11385" y="9432"/>
                </a:cubicBezTo>
                <a:close/>
                <a:moveTo>
                  <a:pt x="10509" y="9339"/>
                </a:moveTo>
                <a:cubicBezTo>
                  <a:pt x="10554" y="9337"/>
                  <a:pt x="10708" y="9368"/>
                  <a:pt x="10708" y="9404"/>
                </a:cubicBezTo>
                <a:cubicBezTo>
                  <a:pt x="10750" y="9388"/>
                  <a:pt x="10797" y="9416"/>
                  <a:pt x="10840" y="9441"/>
                </a:cubicBezTo>
                <a:cubicBezTo>
                  <a:pt x="10850" y="9427"/>
                  <a:pt x="10893" y="9452"/>
                  <a:pt x="10918" y="9467"/>
                </a:cubicBezTo>
                <a:cubicBezTo>
                  <a:pt x="10983" y="9462"/>
                  <a:pt x="11061" y="9489"/>
                  <a:pt x="11126" y="9527"/>
                </a:cubicBezTo>
                <a:cubicBezTo>
                  <a:pt x="11136" y="9513"/>
                  <a:pt x="11179" y="9538"/>
                  <a:pt x="11204" y="9553"/>
                </a:cubicBezTo>
                <a:cubicBezTo>
                  <a:pt x="11214" y="9539"/>
                  <a:pt x="11236" y="9552"/>
                  <a:pt x="11279" y="9577"/>
                </a:cubicBezTo>
                <a:cubicBezTo>
                  <a:pt x="11390" y="9559"/>
                  <a:pt x="11437" y="9670"/>
                  <a:pt x="11279" y="9577"/>
                </a:cubicBezTo>
                <a:cubicBezTo>
                  <a:pt x="11269" y="9591"/>
                  <a:pt x="11225" y="9566"/>
                  <a:pt x="11204" y="9553"/>
                </a:cubicBezTo>
                <a:cubicBezTo>
                  <a:pt x="11194" y="9567"/>
                  <a:pt x="11147" y="9539"/>
                  <a:pt x="11126" y="9527"/>
                </a:cubicBezTo>
                <a:cubicBezTo>
                  <a:pt x="11062" y="9529"/>
                  <a:pt x="10994" y="9489"/>
                  <a:pt x="10918" y="9467"/>
                </a:cubicBezTo>
                <a:cubicBezTo>
                  <a:pt x="10908" y="9481"/>
                  <a:pt x="10861" y="9454"/>
                  <a:pt x="10840" y="9441"/>
                </a:cubicBezTo>
                <a:cubicBezTo>
                  <a:pt x="10808" y="9443"/>
                  <a:pt x="10776" y="9444"/>
                  <a:pt x="10708" y="9404"/>
                </a:cubicBezTo>
                <a:cubicBezTo>
                  <a:pt x="10651" y="9390"/>
                  <a:pt x="10511" y="9371"/>
                  <a:pt x="10497" y="9342"/>
                </a:cubicBezTo>
                <a:cubicBezTo>
                  <a:pt x="10498" y="9341"/>
                  <a:pt x="10502" y="9340"/>
                  <a:pt x="10509" y="9339"/>
                </a:cubicBezTo>
                <a:close/>
                <a:moveTo>
                  <a:pt x="6359" y="9373"/>
                </a:moveTo>
                <a:cubicBezTo>
                  <a:pt x="6361" y="9373"/>
                  <a:pt x="6365" y="9374"/>
                  <a:pt x="6371" y="9378"/>
                </a:cubicBezTo>
                <a:cubicBezTo>
                  <a:pt x="6468" y="9371"/>
                  <a:pt x="6568" y="9410"/>
                  <a:pt x="6690" y="9462"/>
                </a:cubicBezTo>
                <a:cubicBezTo>
                  <a:pt x="6733" y="9444"/>
                  <a:pt x="6755" y="9457"/>
                  <a:pt x="6823" y="9497"/>
                </a:cubicBezTo>
                <a:cubicBezTo>
                  <a:pt x="6833" y="9483"/>
                  <a:pt x="6855" y="9496"/>
                  <a:pt x="6876" y="9508"/>
                </a:cubicBezTo>
                <a:cubicBezTo>
                  <a:pt x="6886" y="9494"/>
                  <a:pt x="6911" y="9509"/>
                  <a:pt x="6954" y="9534"/>
                </a:cubicBezTo>
                <a:cubicBezTo>
                  <a:pt x="6944" y="9548"/>
                  <a:pt x="6901" y="9523"/>
                  <a:pt x="6876" y="9508"/>
                </a:cubicBezTo>
                <a:cubicBezTo>
                  <a:pt x="6866" y="9522"/>
                  <a:pt x="6844" y="9510"/>
                  <a:pt x="6823" y="9497"/>
                </a:cubicBezTo>
                <a:cubicBezTo>
                  <a:pt x="6791" y="9498"/>
                  <a:pt x="6733" y="9487"/>
                  <a:pt x="6690" y="9462"/>
                </a:cubicBezTo>
                <a:cubicBezTo>
                  <a:pt x="6601" y="9449"/>
                  <a:pt x="6494" y="9427"/>
                  <a:pt x="6371" y="9378"/>
                </a:cubicBezTo>
                <a:cubicBezTo>
                  <a:pt x="6363" y="9388"/>
                  <a:pt x="6353" y="9374"/>
                  <a:pt x="6359" y="9373"/>
                </a:cubicBezTo>
                <a:close/>
                <a:moveTo>
                  <a:pt x="5923" y="9476"/>
                </a:moveTo>
                <a:cubicBezTo>
                  <a:pt x="5939" y="9477"/>
                  <a:pt x="5964" y="9482"/>
                  <a:pt x="6001" y="9491"/>
                </a:cubicBezTo>
                <a:cubicBezTo>
                  <a:pt x="6760" y="9667"/>
                  <a:pt x="7552" y="9887"/>
                  <a:pt x="8193" y="10098"/>
                </a:cubicBezTo>
                <a:cubicBezTo>
                  <a:pt x="10666" y="10896"/>
                  <a:pt x="13010" y="11511"/>
                  <a:pt x="15252" y="11924"/>
                </a:cubicBezTo>
                <a:cubicBezTo>
                  <a:pt x="15327" y="11864"/>
                  <a:pt x="15320" y="11964"/>
                  <a:pt x="15332" y="11991"/>
                </a:cubicBezTo>
                <a:cubicBezTo>
                  <a:pt x="15400" y="12072"/>
                  <a:pt x="15274" y="11977"/>
                  <a:pt x="15252" y="11924"/>
                </a:cubicBezTo>
                <a:cubicBezTo>
                  <a:pt x="15220" y="11925"/>
                  <a:pt x="15311" y="12019"/>
                  <a:pt x="15301" y="12033"/>
                </a:cubicBezTo>
                <a:cubicBezTo>
                  <a:pt x="15289" y="12050"/>
                  <a:pt x="15057" y="12016"/>
                  <a:pt x="14936" y="12005"/>
                </a:cubicBezTo>
                <a:cubicBezTo>
                  <a:pt x="14057" y="11861"/>
                  <a:pt x="13047" y="11636"/>
                  <a:pt x="12252" y="11418"/>
                </a:cubicBezTo>
                <a:cubicBezTo>
                  <a:pt x="12242" y="11432"/>
                  <a:pt x="12242" y="11432"/>
                  <a:pt x="12196" y="11405"/>
                </a:cubicBezTo>
                <a:cubicBezTo>
                  <a:pt x="12186" y="11419"/>
                  <a:pt x="12185" y="11419"/>
                  <a:pt x="12143" y="11393"/>
                </a:cubicBezTo>
                <a:cubicBezTo>
                  <a:pt x="12100" y="11452"/>
                  <a:pt x="12099" y="11327"/>
                  <a:pt x="12043" y="11354"/>
                </a:cubicBezTo>
                <a:cubicBezTo>
                  <a:pt x="12089" y="11382"/>
                  <a:pt x="12045" y="11399"/>
                  <a:pt x="12043" y="11354"/>
                </a:cubicBezTo>
                <a:cubicBezTo>
                  <a:pt x="11957" y="11304"/>
                  <a:pt x="12057" y="11426"/>
                  <a:pt x="11956" y="11347"/>
                </a:cubicBezTo>
                <a:cubicBezTo>
                  <a:pt x="11913" y="11405"/>
                  <a:pt x="11910" y="11276"/>
                  <a:pt x="11856" y="11308"/>
                </a:cubicBezTo>
                <a:cubicBezTo>
                  <a:pt x="11899" y="11333"/>
                  <a:pt x="11857" y="11348"/>
                  <a:pt x="11856" y="11308"/>
                </a:cubicBezTo>
                <a:cubicBezTo>
                  <a:pt x="11856" y="11308"/>
                  <a:pt x="11834" y="11295"/>
                  <a:pt x="11824" y="11310"/>
                </a:cubicBezTo>
                <a:cubicBezTo>
                  <a:pt x="11846" y="11322"/>
                  <a:pt x="11802" y="11340"/>
                  <a:pt x="11824" y="11310"/>
                </a:cubicBezTo>
                <a:cubicBezTo>
                  <a:pt x="11655" y="11274"/>
                  <a:pt x="11691" y="11274"/>
                  <a:pt x="11603" y="11262"/>
                </a:cubicBezTo>
                <a:cubicBezTo>
                  <a:pt x="11571" y="11264"/>
                  <a:pt x="11571" y="11264"/>
                  <a:pt x="11549" y="11251"/>
                </a:cubicBezTo>
                <a:cubicBezTo>
                  <a:pt x="11539" y="11265"/>
                  <a:pt x="11492" y="11237"/>
                  <a:pt x="11503" y="11223"/>
                </a:cubicBezTo>
                <a:cubicBezTo>
                  <a:pt x="10117" y="10860"/>
                  <a:pt x="8726" y="10413"/>
                  <a:pt x="7293" y="9982"/>
                </a:cubicBezTo>
                <a:cubicBezTo>
                  <a:pt x="7060" y="9908"/>
                  <a:pt x="6532" y="9760"/>
                  <a:pt x="6245" y="9675"/>
                </a:cubicBezTo>
                <a:cubicBezTo>
                  <a:pt x="6158" y="9641"/>
                  <a:pt x="5810" y="9470"/>
                  <a:pt x="5923" y="9476"/>
                </a:cubicBezTo>
                <a:close/>
                <a:moveTo>
                  <a:pt x="11503" y="11223"/>
                </a:moveTo>
                <a:cubicBezTo>
                  <a:pt x="11503" y="11223"/>
                  <a:pt x="11528" y="11238"/>
                  <a:pt x="11549" y="11251"/>
                </a:cubicBezTo>
                <a:cubicBezTo>
                  <a:pt x="11544" y="11237"/>
                  <a:pt x="11535" y="11227"/>
                  <a:pt x="11526" y="11222"/>
                </a:cubicBezTo>
                <a:cubicBezTo>
                  <a:pt x="11517" y="11217"/>
                  <a:pt x="11508" y="11216"/>
                  <a:pt x="11503" y="11223"/>
                </a:cubicBezTo>
                <a:close/>
                <a:moveTo>
                  <a:pt x="7181" y="9585"/>
                </a:moveTo>
                <a:cubicBezTo>
                  <a:pt x="7187" y="9584"/>
                  <a:pt x="7199" y="9590"/>
                  <a:pt x="7219" y="9607"/>
                </a:cubicBezTo>
                <a:cubicBezTo>
                  <a:pt x="7263" y="9589"/>
                  <a:pt x="7284" y="9602"/>
                  <a:pt x="7352" y="9642"/>
                </a:cubicBezTo>
                <a:cubicBezTo>
                  <a:pt x="7394" y="9627"/>
                  <a:pt x="7441" y="9654"/>
                  <a:pt x="7505" y="9693"/>
                </a:cubicBezTo>
                <a:cubicBezTo>
                  <a:pt x="7551" y="9679"/>
                  <a:pt x="7594" y="9704"/>
                  <a:pt x="7658" y="9742"/>
                </a:cubicBezTo>
                <a:cubicBezTo>
                  <a:pt x="8828" y="10058"/>
                  <a:pt x="10075" y="10483"/>
                  <a:pt x="11429" y="10848"/>
                </a:cubicBezTo>
                <a:cubicBezTo>
                  <a:pt x="12486" y="11141"/>
                  <a:pt x="13577" y="11390"/>
                  <a:pt x="14634" y="11599"/>
                </a:cubicBezTo>
                <a:cubicBezTo>
                  <a:pt x="14799" y="11633"/>
                  <a:pt x="14984" y="11638"/>
                  <a:pt x="15084" y="11677"/>
                </a:cubicBezTo>
                <a:cubicBezTo>
                  <a:pt x="15205" y="11729"/>
                  <a:pt x="15030" y="11709"/>
                  <a:pt x="15052" y="11721"/>
                </a:cubicBezTo>
                <a:cubicBezTo>
                  <a:pt x="15106" y="11774"/>
                  <a:pt x="15174" y="11730"/>
                  <a:pt x="15141" y="11774"/>
                </a:cubicBezTo>
                <a:cubicBezTo>
                  <a:pt x="15110" y="11817"/>
                  <a:pt x="14613" y="11710"/>
                  <a:pt x="14470" y="11689"/>
                </a:cubicBezTo>
                <a:cubicBezTo>
                  <a:pt x="12852" y="11377"/>
                  <a:pt x="11047" y="10893"/>
                  <a:pt x="9449" y="10385"/>
                </a:cubicBezTo>
                <a:cubicBezTo>
                  <a:pt x="9439" y="10399"/>
                  <a:pt x="9414" y="10385"/>
                  <a:pt x="9371" y="10359"/>
                </a:cubicBezTo>
                <a:cubicBezTo>
                  <a:pt x="9361" y="10373"/>
                  <a:pt x="9340" y="10360"/>
                  <a:pt x="9293" y="10333"/>
                </a:cubicBezTo>
                <a:cubicBezTo>
                  <a:pt x="9283" y="10347"/>
                  <a:pt x="9261" y="10334"/>
                  <a:pt x="9218" y="10309"/>
                </a:cubicBezTo>
                <a:cubicBezTo>
                  <a:pt x="9149" y="10312"/>
                  <a:pt x="9053" y="10275"/>
                  <a:pt x="8932" y="10224"/>
                </a:cubicBezTo>
                <a:cubicBezTo>
                  <a:pt x="8921" y="10238"/>
                  <a:pt x="8897" y="10223"/>
                  <a:pt x="8854" y="10197"/>
                </a:cubicBezTo>
                <a:cubicBezTo>
                  <a:pt x="8753" y="10201"/>
                  <a:pt x="8632" y="10150"/>
                  <a:pt x="8489" y="10086"/>
                </a:cubicBezTo>
                <a:cubicBezTo>
                  <a:pt x="8345" y="10065"/>
                  <a:pt x="8171" y="10002"/>
                  <a:pt x="7991" y="9939"/>
                </a:cubicBezTo>
                <a:cubicBezTo>
                  <a:pt x="7949" y="9955"/>
                  <a:pt x="7885" y="9916"/>
                  <a:pt x="7838" y="9889"/>
                </a:cubicBezTo>
                <a:cubicBezTo>
                  <a:pt x="7807" y="9890"/>
                  <a:pt x="7785" y="9877"/>
                  <a:pt x="7763" y="9865"/>
                </a:cubicBezTo>
                <a:cubicBezTo>
                  <a:pt x="7652" y="9883"/>
                  <a:pt x="7584" y="9759"/>
                  <a:pt x="7763" y="9865"/>
                </a:cubicBezTo>
                <a:cubicBezTo>
                  <a:pt x="7774" y="9851"/>
                  <a:pt x="7796" y="9863"/>
                  <a:pt x="7838" y="9889"/>
                </a:cubicBezTo>
                <a:cubicBezTo>
                  <a:pt x="7870" y="9887"/>
                  <a:pt x="7927" y="9901"/>
                  <a:pt x="7991" y="9939"/>
                </a:cubicBezTo>
                <a:cubicBezTo>
                  <a:pt x="8135" y="9960"/>
                  <a:pt x="8313" y="10026"/>
                  <a:pt x="8489" y="10086"/>
                </a:cubicBezTo>
                <a:cubicBezTo>
                  <a:pt x="8609" y="10097"/>
                  <a:pt x="8732" y="10146"/>
                  <a:pt x="8854" y="10197"/>
                </a:cubicBezTo>
                <a:cubicBezTo>
                  <a:pt x="8864" y="10183"/>
                  <a:pt x="8907" y="10209"/>
                  <a:pt x="8932" y="10224"/>
                </a:cubicBezTo>
                <a:cubicBezTo>
                  <a:pt x="9017" y="10234"/>
                  <a:pt x="9118" y="10270"/>
                  <a:pt x="9218" y="10309"/>
                </a:cubicBezTo>
                <a:cubicBezTo>
                  <a:pt x="9228" y="10295"/>
                  <a:pt x="9272" y="10320"/>
                  <a:pt x="9293" y="10333"/>
                </a:cubicBezTo>
                <a:cubicBezTo>
                  <a:pt x="9303" y="10319"/>
                  <a:pt x="9350" y="10347"/>
                  <a:pt x="9371" y="10359"/>
                </a:cubicBezTo>
                <a:cubicBezTo>
                  <a:pt x="9381" y="10345"/>
                  <a:pt x="9424" y="10370"/>
                  <a:pt x="9449" y="10385"/>
                </a:cubicBezTo>
                <a:cubicBezTo>
                  <a:pt x="9832" y="10464"/>
                  <a:pt x="10222" y="10634"/>
                  <a:pt x="10562" y="10687"/>
                </a:cubicBezTo>
                <a:cubicBezTo>
                  <a:pt x="10594" y="10686"/>
                  <a:pt x="10660" y="10686"/>
                  <a:pt x="10692" y="10684"/>
                </a:cubicBezTo>
                <a:cubicBezTo>
                  <a:pt x="10804" y="10707"/>
                  <a:pt x="10901" y="10784"/>
                  <a:pt x="11011" y="10768"/>
                </a:cubicBezTo>
                <a:cubicBezTo>
                  <a:pt x="9885" y="10435"/>
                  <a:pt x="8774" y="10090"/>
                  <a:pt x="7658" y="9742"/>
                </a:cubicBezTo>
                <a:cubicBezTo>
                  <a:pt x="7605" y="9731"/>
                  <a:pt x="7552" y="9720"/>
                  <a:pt x="7505" y="9693"/>
                </a:cubicBezTo>
                <a:cubicBezTo>
                  <a:pt x="7463" y="9708"/>
                  <a:pt x="7420" y="9682"/>
                  <a:pt x="7352" y="9642"/>
                </a:cubicBezTo>
                <a:cubicBezTo>
                  <a:pt x="7318" y="9646"/>
                  <a:pt x="7262" y="9632"/>
                  <a:pt x="7219" y="9607"/>
                </a:cubicBezTo>
                <a:cubicBezTo>
                  <a:pt x="7196" y="9638"/>
                  <a:pt x="7163" y="9585"/>
                  <a:pt x="7181" y="9585"/>
                </a:cubicBezTo>
                <a:close/>
                <a:moveTo>
                  <a:pt x="11011" y="10768"/>
                </a:moveTo>
                <a:cubicBezTo>
                  <a:pt x="11032" y="10781"/>
                  <a:pt x="11079" y="10809"/>
                  <a:pt x="11091" y="10792"/>
                </a:cubicBezTo>
                <a:cubicBezTo>
                  <a:pt x="11067" y="10778"/>
                  <a:pt x="11050" y="10768"/>
                  <a:pt x="11037" y="10764"/>
                </a:cubicBezTo>
                <a:cubicBezTo>
                  <a:pt x="11025" y="10759"/>
                  <a:pt x="11017" y="10760"/>
                  <a:pt x="11011" y="10768"/>
                </a:cubicBezTo>
                <a:close/>
                <a:moveTo>
                  <a:pt x="11091" y="10792"/>
                </a:moveTo>
                <a:cubicBezTo>
                  <a:pt x="11112" y="10805"/>
                  <a:pt x="11133" y="10818"/>
                  <a:pt x="11143" y="10804"/>
                </a:cubicBezTo>
                <a:cubicBezTo>
                  <a:pt x="11133" y="10797"/>
                  <a:pt x="11122" y="10791"/>
                  <a:pt x="11113" y="10788"/>
                </a:cubicBezTo>
                <a:cubicBezTo>
                  <a:pt x="11103" y="10785"/>
                  <a:pt x="11096" y="10785"/>
                  <a:pt x="11091" y="10792"/>
                </a:cubicBezTo>
                <a:close/>
                <a:moveTo>
                  <a:pt x="11143" y="10804"/>
                </a:moveTo>
                <a:cubicBezTo>
                  <a:pt x="11165" y="10816"/>
                  <a:pt x="11212" y="10843"/>
                  <a:pt x="11222" y="10829"/>
                </a:cubicBezTo>
                <a:cubicBezTo>
                  <a:pt x="11199" y="10816"/>
                  <a:pt x="11182" y="10806"/>
                  <a:pt x="11169" y="10801"/>
                </a:cubicBezTo>
                <a:cubicBezTo>
                  <a:pt x="11157" y="10796"/>
                  <a:pt x="11149" y="10797"/>
                  <a:pt x="11143" y="10804"/>
                </a:cubicBezTo>
                <a:close/>
                <a:moveTo>
                  <a:pt x="11222" y="10829"/>
                </a:moveTo>
                <a:cubicBezTo>
                  <a:pt x="11244" y="10842"/>
                  <a:pt x="11243" y="10842"/>
                  <a:pt x="11275" y="10841"/>
                </a:cubicBezTo>
                <a:cubicBezTo>
                  <a:pt x="11253" y="10828"/>
                  <a:pt x="11222" y="10829"/>
                  <a:pt x="11222" y="10829"/>
                </a:cubicBezTo>
                <a:close/>
                <a:moveTo>
                  <a:pt x="11275" y="10841"/>
                </a:moveTo>
                <a:cubicBezTo>
                  <a:pt x="11318" y="10866"/>
                  <a:pt x="11365" y="10894"/>
                  <a:pt x="11409" y="10876"/>
                </a:cubicBezTo>
                <a:cubicBezTo>
                  <a:pt x="11341" y="10836"/>
                  <a:pt x="11308" y="10837"/>
                  <a:pt x="11275" y="10841"/>
                </a:cubicBezTo>
                <a:close/>
                <a:moveTo>
                  <a:pt x="11409" y="10876"/>
                </a:moveTo>
                <a:cubicBezTo>
                  <a:pt x="11451" y="10901"/>
                  <a:pt x="11498" y="10929"/>
                  <a:pt x="11540" y="10913"/>
                </a:cubicBezTo>
                <a:cubicBezTo>
                  <a:pt x="11472" y="10873"/>
                  <a:pt x="11440" y="10875"/>
                  <a:pt x="11409" y="10876"/>
                </a:cubicBezTo>
                <a:close/>
                <a:moveTo>
                  <a:pt x="11540" y="10913"/>
                </a:moveTo>
                <a:cubicBezTo>
                  <a:pt x="11587" y="10941"/>
                  <a:pt x="11629" y="10967"/>
                  <a:pt x="11671" y="10951"/>
                </a:cubicBezTo>
                <a:cubicBezTo>
                  <a:pt x="11623" y="10923"/>
                  <a:pt x="11580" y="10908"/>
                  <a:pt x="11556" y="10908"/>
                </a:cubicBezTo>
                <a:cubicBezTo>
                  <a:pt x="11548" y="10908"/>
                  <a:pt x="11543" y="10910"/>
                  <a:pt x="11540" y="10913"/>
                </a:cubicBezTo>
                <a:close/>
                <a:moveTo>
                  <a:pt x="11671" y="10951"/>
                </a:moveTo>
                <a:cubicBezTo>
                  <a:pt x="11693" y="10964"/>
                  <a:pt x="11693" y="10963"/>
                  <a:pt x="11730" y="10962"/>
                </a:cubicBezTo>
                <a:cubicBezTo>
                  <a:pt x="11707" y="10948"/>
                  <a:pt x="11692" y="10945"/>
                  <a:pt x="11683" y="10946"/>
                </a:cubicBezTo>
                <a:cubicBezTo>
                  <a:pt x="11675" y="10947"/>
                  <a:pt x="11671" y="10951"/>
                  <a:pt x="11671" y="10951"/>
                </a:cubicBezTo>
                <a:close/>
                <a:moveTo>
                  <a:pt x="11730" y="10962"/>
                </a:moveTo>
                <a:cubicBezTo>
                  <a:pt x="11751" y="10975"/>
                  <a:pt x="11773" y="10987"/>
                  <a:pt x="11805" y="10986"/>
                </a:cubicBezTo>
                <a:cubicBezTo>
                  <a:pt x="11784" y="10973"/>
                  <a:pt x="11767" y="10964"/>
                  <a:pt x="11755" y="10959"/>
                </a:cubicBezTo>
                <a:cubicBezTo>
                  <a:pt x="11743" y="10955"/>
                  <a:pt x="11735" y="10955"/>
                  <a:pt x="11730" y="10962"/>
                </a:cubicBezTo>
                <a:close/>
                <a:moveTo>
                  <a:pt x="11805" y="10986"/>
                </a:moveTo>
                <a:cubicBezTo>
                  <a:pt x="11816" y="11013"/>
                  <a:pt x="11826" y="10999"/>
                  <a:pt x="11858" y="10997"/>
                </a:cubicBezTo>
                <a:cubicBezTo>
                  <a:pt x="11836" y="10985"/>
                  <a:pt x="11824" y="10982"/>
                  <a:pt x="11816" y="10982"/>
                </a:cubicBezTo>
                <a:cubicBezTo>
                  <a:pt x="11808" y="10982"/>
                  <a:pt x="11805" y="10986"/>
                  <a:pt x="11805" y="10986"/>
                </a:cubicBezTo>
                <a:close/>
                <a:moveTo>
                  <a:pt x="11858" y="10997"/>
                </a:moveTo>
                <a:cubicBezTo>
                  <a:pt x="11873" y="11026"/>
                  <a:pt x="11883" y="11012"/>
                  <a:pt x="11915" y="11011"/>
                </a:cubicBezTo>
                <a:cubicBezTo>
                  <a:pt x="11891" y="10997"/>
                  <a:pt x="11877" y="10994"/>
                  <a:pt x="11869" y="10994"/>
                </a:cubicBezTo>
                <a:cubicBezTo>
                  <a:pt x="11861" y="10994"/>
                  <a:pt x="11858" y="10997"/>
                  <a:pt x="11858" y="10997"/>
                </a:cubicBezTo>
                <a:close/>
                <a:moveTo>
                  <a:pt x="11915" y="11011"/>
                </a:moveTo>
                <a:cubicBezTo>
                  <a:pt x="11936" y="11024"/>
                  <a:pt x="11948" y="11050"/>
                  <a:pt x="11990" y="11035"/>
                </a:cubicBezTo>
                <a:cubicBezTo>
                  <a:pt x="11968" y="11022"/>
                  <a:pt x="11952" y="11013"/>
                  <a:pt x="11940" y="11008"/>
                </a:cubicBezTo>
                <a:cubicBezTo>
                  <a:pt x="11928" y="11003"/>
                  <a:pt x="11920" y="11004"/>
                  <a:pt x="11915" y="11011"/>
                </a:cubicBezTo>
                <a:close/>
                <a:moveTo>
                  <a:pt x="11990" y="11035"/>
                </a:moveTo>
                <a:cubicBezTo>
                  <a:pt x="12005" y="11064"/>
                  <a:pt x="12015" y="11050"/>
                  <a:pt x="12048" y="11046"/>
                </a:cubicBezTo>
                <a:cubicBezTo>
                  <a:pt x="12025" y="11033"/>
                  <a:pt x="12010" y="11029"/>
                  <a:pt x="12001" y="11030"/>
                </a:cubicBezTo>
                <a:cubicBezTo>
                  <a:pt x="11992" y="11031"/>
                  <a:pt x="11990" y="11035"/>
                  <a:pt x="11990" y="11035"/>
                </a:cubicBezTo>
                <a:close/>
                <a:moveTo>
                  <a:pt x="12048" y="11046"/>
                </a:moveTo>
                <a:cubicBezTo>
                  <a:pt x="12058" y="11075"/>
                  <a:pt x="12070" y="11059"/>
                  <a:pt x="12080" y="11045"/>
                </a:cubicBezTo>
                <a:cubicBezTo>
                  <a:pt x="12069" y="11038"/>
                  <a:pt x="12061" y="11039"/>
                  <a:pt x="12056" y="11041"/>
                </a:cubicBezTo>
                <a:cubicBezTo>
                  <a:pt x="12051" y="11043"/>
                  <a:pt x="12048" y="11046"/>
                  <a:pt x="12048" y="11046"/>
                </a:cubicBezTo>
                <a:close/>
                <a:moveTo>
                  <a:pt x="12080" y="11045"/>
                </a:moveTo>
                <a:cubicBezTo>
                  <a:pt x="12126" y="11072"/>
                  <a:pt x="12137" y="11099"/>
                  <a:pt x="12158" y="11071"/>
                </a:cubicBezTo>
                <a:cubicBezTo>
                  <a:pt x="12137" y="11058"/>
                  <a:pt x="12112" y="11043"/>
                  <a:pt x="12080" y="11045"/>
                </a:cubicBezTo>
                <a:close/>
                <a:moveTo>
                  <a:pt x="12158" y="11071"/>
                </a:moveTo>
                <a:cubicBezTo>
                  <a:pt x="12191" y="11110"/>
                  <a:pt x="12201" y="11096"/>
                  <a:pt x="12211" y="11082"/>
                </a:cubicBezTo>
                <a:cubicBezTo>
                  <a:pt x="12190" y="11070"/>
                  <a:pt x="12179" y="11084"/>
                  <a:pt x="12158" y="11071"/>
                </a:cubicBezTo>
                <a:close/>
                <a:moveTo>
                  <a:pt x="12211" y="11082"/>
                </a:moveTo>
                <a:cubicBezTo>
                  <a:pt x="12248" y="11124"/>
                  <a:pt x="12258" y="11110"/>
                  <a:pt x="12268" y="11096"/>
                </a:cubicBezTo>
                <a:cubicBezTo>
                  <a:pt x="12243" y="11081"/>
                  <a:pt x="12233" y="11095"/>
                  <a:pt x="12211" y="11082"/>
                </a:cubicBezTo>
                <a:close/>
                <a:moveTo>
                  <a:pt x="12268" y="11096"/>
                </a:moveTo>
                <a:cubicBezTo>
                  <a:pt x="12311" y="11121"/>
                  <a:pt x="12323" y="11148"/>
                  <a:pt x="12345" y="11118"/>
                </a:cubicBezTo>
                <a:cubicBezTo>
                  <a:pt x="12324" y="11105"/>
                  <a:pt x="12302" y="11092"/>
                  <a:pt x="12268" y="11096"/>
                </a:cubicBezTo>
                <a:close/>
                <a:moveTo>
                  <a:pt x="12345" y="11118"/>
                </a:moveTo>
                <a:cubicBezTo>
                  <a:pt x="12376" y="11159"/>
                  <a:pt x="12387" y="11143"/>
                  <a:pt x="12398" y="11129"/>
                </a:cubicBezTo>
                <a:cubicBezTo>
                  <a:pt x="12376" y="11116"/>
                  <a:pt x="12366" y="11130"/>
                  <a:pt x="12345" y="11118"/>
                </a:cubicBezTo>
                <a:close/>
                <a:moveTo>
                  <a:pt x="12398" y="11129"/>
                </a:moveTo>
                <a:cubicBezTo>
                  <a:pt x="12434" y="11171"/>
                  <a:pt x="12444" y="11156"/>
                  <a:pt x="12455" y="11142"/>
                </a:cubicBezTo>
                <a:cubicBezTo>
                  <a:pt x="12433" y="11130"/>
                  <a:pt x="12423" y="11144"/>
                  <a:pt x="12398" y="11129"/>
                </a:cubicBezTo>
                <a:close/>
                <a:moveTo>
                  <a:pt x="12455" y="11142"/>
                </a:moveTo>
                <a:cubicBezTo>
                  <a:pt x="12487" y="11182"/>
                  <a:pt x="12509" y="11194"/>
                  <a:pt x="12529" y="11166"/>
                </a:cubicBezTo>
                <a:cubicBezTo>
                  <a:pt x="12508" y="11154"/>
                  <a:pt x="12486" y="11141"/>
                  <a:pt x="12455" y="11142"/>
                </a:cubicBezTo>
                <a:close/>
                <a:moveTo>
                  <a:pt x="12529" y="11166"/>
                </a:moveTo>
                <a:cubicBezTo>
                  <a:pt x="12565" y="11208"/>
                  <a:pt x="12576" y="11194"/>
                  <a:pt x="12588" y="11178"/>
                </a:cubicBezTo>
                <a:cubicBezTo>
                  <a:pt x="12567" y="11165"/>
                  <a:pt x="12554" y="11181"/>
                  <a:pt x="12529" y="11166"/>
                </a:cubicBezTo>
                <a:close/>
                <a:moveTo>
                  <a:pt x="12588" y="11178"/>
                </a:moveTo>
                <a:cubicBezTo>
                  <a:pt x="12619" y="11219"/>
                  <a:pt x="12631" y="11203"/>
                  <a:pt x="12641" y="11189"/>
                </a:cubicBezTo>
                <a:cubicBezTo>
                  <a:pt x="12620" y="11176"/>
                  <a:pt x="12610" y="11190"/>
                  <a:pt x="12588" y="11178"/>
                </a:cubicBezTo>
                <a:close/>
                <a:moveTo>
                  <a:pt x="12641" y="11189"/>
                </a:moveTo>
                <a:cubicBezTo>
                  <a:pt x="12677" y="11231"/>
                  <a:pt x="12688" y="11216"/>
                  <a:pt x="12698" y="11202"/>
                </a:cubicBezTo>
                <a:cubicBezTo>
                  <a:pt x="12676" y="11190"/>
                  <a:pt x="12666" y="11204"/>
                  <a:pt x="12641" y="11189"/>
                </a:cubicBezTo>
                <a:close/>
                <a:moveTo>
                  <a:pt x="12698" y="11202"/>
                </a:moveTo>
                <a:cubicBezTo>
                  <a:pt x="12709" y="11229"/>
                  <a:pt x="12741" y="11228"/>
                  <a:pt x="12751" y="11214"/>
                </a:cubicBezTo>
                <a:cubicBezTo>
                  <a:pt x="12730" y="11201"/>
                  <a:pt x="12719" y="11215"/>
                  <a:pt x="12698" y="11202"/>
                </a:cubicBezTo>
                <a:close/>
                <a:moveTo>
                  <a:pt x="12751" y="11214"/>
                </a:moveTo>
                <a:cubicBezTo>
                  <a:pt x="12788" y="11255"/>
                  <a:pt x="12809" y="11268"/>
                  <a:pt x="12829" y="11240"/>
                </a:cubicBezTo>
                <a:cubicBezTo>
                  <a:pt x="12813" y="11231"/>
                  <a:pt x="12783" y="11212"/>
                  <a:pt x="12765" y="11210"/>
                </a:cubicBezTo>
                <a:cubicBezTo>
                  <a:pt x="12759" y="11209"/>
                  <a:pt x="12754" y="11210"/>
                  <a:pt x="12751" y="11214"/>
                </a:cubicBezTo>
                <a:close/>
                <a:moveTo>
                  <a:pt x="12829" y="11240"/>
                </a:moveTo>
                <a:cubicBezTo>
                  <a:pt x="12841" y="11267"/>
                  <a:pt x="12873" y="11265"/>
                  <a:pt x="12883" y="11251"/>
                </a:cubicBezTo>
                <a:cubicBezTo>
                  <a:pt x="12861" y="11239"/>
                  <a:pt x="12851" y="11253"/>
                  <a:pt x="12829" y="11240"/>
                </a:cubicBezTo>
                <a:close/>
                <a:moveTo>
                  <a:pt x="12883" y="11251"/>
                </a:moveTo>
                <a:cubicBezTo>
                  <a:pt x="12894" y="11278"/>
                  <a:pt x="12926" y="11277"/>
                  <a:pt x="12938" y="11260"/>
                </a:cubicBezTo>
                <a:cubicBezTo>
                  <a:pt x="12916" y="11248"/>
                  <a:pt x="12904" y="11264"/>
                  <a:pt x="12883" y="11251"/>
                </a:cubicBezTo>
                <a:close/>
                <a:moveTo>
                  <a:pt x="12938" y="11260"/>
                </a:moveTo>
                <a:cubicBezTo>
                  <a:pt x="12951" y="11291"/>
                  <a:pt x="12984" y="11288"/>
                  <a:pt x="12995" y="11274"/>
                </a:cubicBezTo>
                <a:cubicBezTo>
                  <a:pt x="12973" y="11261"/>
                  <a:pt x="12963" y="11275"/>
                  <a:pt x="12938" y="11260"/>
                </a:cubicBezTo>
                <a:close/>
                <a:moveTo>
                  <a:pt x="12995" y="11274"/>
                </a:moveTo>
                <a:cubicBezTo>
                  <a:pt x="13006" y="11300"/>
                  <a:pt x="13038" y="11299"/>
                  <a:pt x="13048" y="11285"/>
                </a:cubicBezTo>
                <a:cubicBezTo>
                  <a:pt x="13027" y="11272"/>
                  <a:pt x="12995" y="11274"/>
                  <a:pt x="12995" y="11274"/>
                </a:cubicBezTo>
                <a:close/>
                <a:moveTo>
                  <a:pt x="13048" y="11285"/>
                </a:moveTo>
                <a:cubicBezTo>
                  <a:pt x="13106" y="11339"/>
                  <a:pt x="13137" y="11338"/>
                  <a:pt x="13169" y="11337"/>
                </a:cubicBezTo>
                <a:cubicBezTo>
                  <a:pt x="13136" y="11297"/>
                  <a:pt x="13080" y="11284"/>
                  <a:pt x="13048" y="11285"/>
                </a:cubicBezTo>
                <a:close/>
                <a:moveTo>
                  <a:pt x="13169" y="11337"/>
                </a:moveTo>
                <a:cubicBezTo>
                  <a:pt x="13194" y="11351"/>
                  <a:pt x="13226" y="11350"/>
                  <a:pt x="13226" y="11350"/>
                </a:cubicBezTo>
                <a:cubicBezTo>
                  <a:pt x="13221" y="11335"/>
                  <a:pt x="13210" y="11329"/>
                  <a:pt x="13198" y="11327"/>
                </a:cubicBezTo>
                <a:cubicBezTo>
                  <a:pt x="13186" y="11326"/>
                  <a:pt x="13174" y="11330"/>
                  <a:pt x="13169" y="11337"/>
                </a:cubicBezTo>
                <a:close/>
                <a:moveTo>
                  <a:pt x="13226" y="11350"/>
                </a:moveTo>
                <a:cubicBezTo>
                  <a:pt x="13247" y="11363"/>
                  <a:pt x="13281" y="11359"/>
                  <a:pt x="13281" y="11359"/>
                </a:cubicBezTo>
                <a:cubicBezTo>
                  <a:pt x="13275" y="11345"/>
                  <a:pt x="13265" y="11339"/>
                  <a:pt x="13254" y="11339"/>
                </a:cubicBezTo>
                <a:cubicBezTo>
                  <a:pt x="13243" y="11338"/>
                  <a:pt x="13232" y="11342"/>
                  <a:pt x="13226" y="11350"/>
                </a:cubicBezTo>
                <a:close/>
                <a:moveTo>
                  <a:pt x="13281" y="11359"/>
                </a:moveTo>
                <a:cubicBezTo>
                  <a:pt x="13302" y="11371"/>
                  <a:pt x="13334" y="11370"/>
                  <a:pt x="13334" y="11370"/>
                </a:cubicBezTo>
                <a:cubicBezTo>
                  <a:pt x="13329" y="11357"/>
                  <a:pt x="13318" y="11351"/>
                  <a:pt x="13307" y="11349"/>
                </a:cubicBezTo>
                <a:cubicBezTo>
                  <a:pt x="13297" y="11348"/>
                  <a:pt x="13286" y="11352"/>
                  <a:pt x="13281" y="11359"/>
                </a:cubicBezTo>
                <a:close/>
                <a:moveTo>
                  <a:pt x="13334" y="11370"/>
                </a:moveTo>
                <a:cubicBezTo>
                  <a:pt x="13359" y="11385"/>
                  <a:pt x="13391" y="11384"/>
                  <a:pt x="13391" y="11384"/>
                </a:cubicBezTo>
                <a:cubicBezTo>
                  <a:pt x="13386" y="11371"/>
                  <a:pt x="13374" y="11364"/>
                  <a:pt x="13362" y="11362"/>
                </a:cubicBezTo>
                <a:cubicBezTo>
                  <a:pt x="13351" y="11360"/>
                  <a:pt x="13339" y="11363"/>
                  <a:pt x="13334" y="11370"/>
                </a:cubicBezTo>
                <a:close/>
                <a:moveTo>
                  <a:pt x="13391" y="11384"/>
                </a:moveTo>
                <a:cubicBezTo>
                  <a:pt x="13413" y="11397"/>
                  <a:pt x="13444" y="11395"/>
                  <a:pt x="13444" y="11395"/>
                </a:cubicBezTo>
                <a:cubicBezTo>
                  <a:pt x="13438" y="11382"/>
                  <a:pt x="13428" y="11376"/>
                  <a:pt x="13417" y="11374"/>
                </a:cubicBezTo>
                <a:cubicBezTo>
                  <a:pt x="13407" y="11373"/>
                  <a:pt x="13396" y="11377"/>
                  <a:pt x="13391" y="11384"/>
                </a:cubicBezTo>
                <a:close/>
                <a:moveTo>
                  <a:pt x="13444" y="11395"/>
                </a:moveTo>
                <a:cubicBezTo>
                  <a:pt x="13490" y="11423"/>
                  <a:pt x="13544" y="11434"/>
                  <a:pt x="13556" y="11417"/>
                </a:cubicBezTo>
                <a:cubicBezTo>
                  <a:pt x="13523" y="11398"/>
                  <a:pt x="13502" y="11386"/>
                  <a:pt x="13474" y="11388"/>
                </a:cubicBezTo>
                <a:cubicBezTo>
                  <a:pt x="13465" y="11388"/>
                  <a:pt x="13455" y="11391"/>
                  <a:pt x="13444" y="11395"/>
                </a:cubicBezTo>
                <a:close/>
                <a:moveTo>
                  <a:pt x="13556" y="11417"/>
                </a:moveTo>
                <a:cubicBezTo>
                  <a:pt x="13599" y="11443"/>
                  <a:pt x="13624" y="11458"/>
                  <a:pt x="13634" y="11444"/>
                </a:cubicBezTo>
                <a:cubicBezTo>
                  <a:pt x="13623" y="11422"/>
                  <a:pt x="13596" y="11403"/>
                  <a:pt x="13575" y="11406"/>
                </a:cubicBezTo>
                <a:cubicBezTo>
                  <a:pt x="13567" y="11407"/>
                  <a:pt x="13561" y="11410"/>
                  <a:pt x="13556" y="11417"/>
                </a:cubicBezTo>
                <a:close/>
                <a:moveTo>
                  <a:pt x="13634" y="11444"/>
                </a:moveTo>
                <a:cubicBezTo>
                  <a:pt x="13709" y="11468"/>
                  <a:pt x="13766" y="11481"/>
                  <a:pt x="13797" y="11480"/>
                </a:cubicBezTo>
                <a:cubicBezTo>
                  <a:pt x="13746" y="11450"/>
                  <a:pt x="13710" y="11428"/>
                  <a:pt x="13672" y="11431"/>
                </a:cubicBezTo>
                <a:cubicBezTo>
                  <a:pt x="13660" y="11432"/>
                  <a:pt x="13647" y="11437"/>
                  <a:pt x="13634" y="11444"/>
                </a:cubicBezTo>
                <a:close/>
                <a:moveTo>
                  <a:pt x="13797" y="11480"/>
                </a:moveTo>
                <a:cubicBezTo>
                  <a:pt x="13819" y="11493"/>
                  <a:pt x="13852" y="11489"/>
                  <a:pt x="13852" y="11489"/>
                </a:cubicBezTo>
                <a:cubicBezTo>
                  <a:pt x="13847" y="11476"/>
                  <a:pt x="13836" y="11469"/>
                  <a:pt x="13826" y="11468"/>
                </a:cubicBezTo>
                <a:cubicBezTo>
                  <a:pt x="13815" y="11468"/>
                  <a:pt x="13803" y="11472"/>
                  <a:pt x="13797" y="11480"/>
                </a:cubicBezTo>
                <a:close/>
                <a:moveTo>
                  <a:pt x="13852" y="11489"/>
                </a:moveTo>
                <a:cubicBezTo>
                  <a:pt x="13874" y="11502"/>
                  <a:pt x="13909" y="11503"/>
                  <a:pt x="13909" y="11503"/>
                </a:cubicBezTo>
                <a:cubicBezTo>
                  <a:pt x="13902" y="11488"/>
                  <a:pt x="13890" y="11481"/>
                  <a:pt x="13879" y="11480"/>
                </a:cubicBezTo>
                <a:cubicBezTo>
                  <a:pt x="13868" y="11478"/>
                  <a:pt x="13857" y="11482"/>
                  <a:pt x="13852" y="11489"/>
                </a:cubicBezTo>
                <a:close/>
                <a:moveTo>
                  <a:pt x="13909" y="11503"/>
                </a:moveTo>
                <a:cubicBezTo>
                  <a:pt x="13963" y="11514"/>
                  <a:pt x="13984" y="11527"/>
                  <a:pt x="14016" y="11525"/>
                </a:cubicBezTo>
                <a:cubicBezTo>
                  <a:pt x="14000" y="11506"/>
                  <a:pt x="13978" y="11493"/>
                  <a:pt x="13958" y="11489"/>
                </a:cubicBezTo>
                <a:cubicBezTo>
                  <a:pt x="13938" y="11484"/>
                  <a:pt x="13920" y="11489"/>
                  <a:pt x="13909" y="11503"/>
                </a:cubicBezTo>
                <a:close/>
                <a:moveTo>
                  <a:pt x="14016" y="11525"/>
                </a:moveTo>
                <a:cubicBezTo>
                  <a:pt x="14128" y="11548"/>
                  <a:pt x="14227" y="11586"/>
                  <a:pt x="14326" y="11585"/>
                </a:cubicBezTo>
                <a:cubicBezTo>
                  <a:pt x="14251" y="11555"/>
                  <a:pt x="14177" y="11527"/>
                  <a:pt x="14097" y="11521"/>
                </a:cubicBezTo>
                <a:cubicBezTo>
                  <a:pt x="14070" y="11520"/>
                  <a:pt x="14044" y="11521"/>
                  <a:pt x="14016" y="11525"/>
                </a:cubicBezTo>
                <a:close/>
                <a:moveTo>
                  <a:pt x="14326" y="11585"/>
                </a:moveTo>
                <a:cubicBezTo>
                  <a:pt x="14348" y="11597"/>
                  <a:pt x="14381" y="11593"/>
                  <a:pt x="14381" y="11593"/>
                </a:cubicBezTo>
                <a:cubicBezTo>
                  <a:pt x="14375" y="11580"/>
                  <a:pt x="14365" y="11574"/>
                  <a:pt x="14354" y="11573"/>
                </a:cubicBezTo>
                <a:cubicBezTo>
                  <a:pt x="14343" y="11572"/>
                  <a:pt x="14332" y="11576"/>
                  <a:pt x="14326" y="11585"/>
                </a:cubicBezTo>
                <a:close/>
                <a:moveTo>
                  <a:pt x="14381" y="11593"/>
                </a:moveTo>
                <a:cubicBezTo>
                  <a:pt x="14403" y="11606"/>
                  <a:pt x="14434" y="11605"/>
                  <a:pt x="14434" y="11605"/>
                </a:cubicBezTo>
                <a:cubicBezTo>
                  <a:pt x="14429" y="11591"/>
                  <a:pt x="14418" y="11585"/>
                  <a:pt x="14408" y="11584"/>
                </a:cubicBezTo>
                <a:cubicBezTo>
                  <a:pt x="14397" y="11583"/>
                  <a:pt x="14386" y="11586"/>
                  <a:pt x="14381" y="11593"/>
                </a:cubicBezTo>
                <a:close/>
                <a:moveTo>
                  <a:pt x="14434" y="11605"/>
                </a:moveTo>
                <a:cubicBezTo>
                  <a:pt x="14460" y="11620"/>
                  <a:pt x="14491" y="11619"/>
                  <a:pt x="14491" y="11619"/>
                </a:cubicBezTo>
                <a:cubicBezTo>
                  <a:pt x="14486" y="11605"/>
                  <a:pt x="14474" y="11598"/>
                  <a:pt x="14463" y="11597"/>
                </a:cubicBezTo>
                <a:cubicBezTo>
                  <a:pt x="14451" y="11595"/>
                  <a:pt x="14440" y="11598"/>
                  <a:pt x="14434" y="11605"/>
                </a:cubicBezTo>
                <a:close/>
                <a:moveTo>
                  <a:pt x="14491" y="11619"/>
                </a:moveTo>
                <a:cubicBezTo>
                  <a:pt x="14513" y="11631"/>
                  <a:pt x="14545" y="11630"/>
                  <a:pt x="14545" y="11630"/>
                </a:cubicBezTo>
                <a:cubicBezTo>
                  <a:pt x="14534" y="11624"/>
                  <a:pt x="14523" y="11617"/>
                  <a:pt x="14514" y="11614"/>
                </a:cubicBezTo>
                <a:cubicBezTo>
                  <a:pt x="14505" y="11611"/>
                  <a:pt x="14497" y="11612"/>
                  <a:pt x="14491" y="11619"/>
                </a:cubicBezTo>
                <a:close/>
                <a:moveTo>
                  <a:pt x="14545" y="11630"/>
                </a:moveTo>
                <a:cubicBezTo>
                  <a:pt x="14602" y="11643"/>
                  <a:pt x="14644" y="11669"/>
                  <a:pt x="14688" y="11651"/>
                </a:cubicBezTo>
                <a:cubicBezTo>
                  <a:pt x="14667" y="11638"/>
                  <a:pt x="14642" y="11629"/>
                  <a:pt x="14617" y="11624"/>
                </a:cubicBezTo>
                <a:cubicBezTo>
                  <a:pt x="14591" y="11620"/>
                  <a:pt x="14567" y="11621"/>
                  <a:pt x="14545" y="11630"/>
                </a:cubicBezTo>
                <a:close/>
                <a:moveTo>
                  <a:pt x="14688" y="11651"/>
                </a:moveTo>
                <a:cubicBezTo>
                  <a:pt x="14710" y="11664"/>
                  <a:pt x="14745" y="11665"/>
                  <a:pt x="14745" y="11665"/>
                </a:cubicBezTo>
                <a:cubicBezTo>
                  <a:pt x="14733" y="11657"/>
                  <a:pt x="14721" y="11650"/>
                  <a:pt x="14711" y="11647"/>
                </a:cubicBezTo>
                <a:cubicBezTo>
                  <a:pt x="14701" y="11644"/>
                  <a:pt x="14693" y="11644"/>
                  <a:pt x="14688" y="11651"/>
                </a:cubicBezTo>
                <a:close/>
                <a:moveTo>
                  <a:pt x="14745" y="11665"/>
                </a:moveTo>
                <a:cubicBezTo>
                  <a:pt x="14767" y="11677"/>
                  <a:pt x="14798" y="11676"/>
                  <a:pt x="14798" y="11676"/>
                </a:cubicBezTo>
                <a:cubicBezTo>
                  <a:pt x="14787" y="11670"/>
                  <a:pt x="14776" y="11663"/>
                  <a:pt x="14767" y="11660"/>
                </a:cubicBezTo>
                <a:cubicBezTo>
                  <a:pt x="14758" y="11657"/>
                  <a:pt x="14750" y="11658"/>
                  <a:pt x="14745" y="11665"/>
                </a:cubicBezTo>
                <a:close/>
                <a:moveTo>
                  <a:pt x="14798" y="11676"/>
                </a:moveTo>
                <a:cubicBezTo>
                  <a:pt x="14819" y="11689"/>
                  <a:pt x="14855" y="11689"/>
                  <a:pt x="14855" y="11689"/>
                </a:cubicBezTo>
                <a:cubicBezTo>
                  <a:pt x="14842" y="11682"/>
                  <a:pt x="14831" y="11675"/>
                  <a:pt x="14821" y="11672"/>
                </a:cubicBezTo>
                <a:cubicBezTo>
                  <a:pt x="14811" y="11668"/>
                  <a:pt x="14803" y="11669"/>
                  <a:pt x="14798" y="11676"/>
                </a:cubicBezTo>
                <a:close/>
                <a:moveTo>
                  <a:pt x="14855" y="11689"/>
                </a:moveTo>
                <a:cubicBezTo>
                  <a:pt x="14931" y="11711"/>
                  <a:pt x="14995" y="11708"/>
                  <a:pt x="15052" y="11721"/>
                </a:cubicBezTo>
                <a:cubicBezTo>
                  <a:pt x="15007" y="11695"/>
                  <a:pt x="14969" y="11683"/>
                  <a:pt x="14936" y="11679"/>
                </a:cubicBezTo>
                <a:cubicBezTo>
                  <a:pt x="14904" y="11675"/>
                  <a:pt x="14877" y="11680"/>
                  <a:pt x="14855" y="11689"/>
                </a:cubicBezTo>
                <a:close/>
                <a:moveTo>
                  <a:pt x="10829" y="9599"/>
                </a:moveTo>
                <a:cubicBezTo>
                  <a:pt x="10835" y="9599"/>
                  <a:pt x="10847" y="9604"/>
                  <a:pt x="10866" y="9621"/>
                </a:cubicBezTo>
                <a:cubicBezTo>
                  <a:pt x="10887" y="9593"/>
                  <a:pt x="10920" y="9633"/>
                  <a:pt x="10945" y="9648"/>
                </a:cubicBezTo>
                <a:cubicBezTo>
                  <a:pt x="10966" y="9620"/>
                  <a:pt x="10998" y="9659"/>
                  <a:pt x="11020" y="9672"/>
                </a:cubicBezTo>
                <a:cubicBezTo>
                  <a:pt x="11040" y="9644"/>
                  <a:pt x="11073" y="9683"/>
                  <a:pt x="11098" y="9698"/>
                </a:cubicBezTo>
                <a:cubicBezTo>
                  <a:pt x="11108" y="9684"/>
                  <a:pt x="11142" y="9680"/>
                  <a:pt x="11151" y="9709"/>
                </a:cubicBezTo>
                <a:cubicBezTo>
                  <a:pt x="11174" y="9679"/>
                  <a:pt x="11185" y="9705"/>
                  <a:pt x="11231" y="9733"/>
                </a:cubicBezTo>
                <a:cubicBezTo>
                  <a:pt x="11252" y="9705"/>
                  <a:pt x="11263" y="9731"/>
                  <a:pt x="11306" y="9757"/>
                </a:cubicBezTo>
                <a:cubicBezTo>
                  <a:pt x="11316" y="9743"/>
                  <a:pt x="11352" y="9743"/>
                  <a:pt x="11363" y="9770"/>
                </a:cubicBezTo>
                <a:cubicBezTo>
                  <a:pt x="11417" y="9738"/>
                  <a:pt x="11464" y="9850"/>
                  <a:pt x="11363" y="9770"/>
                </a:cubicBezTo>
                <a:cubicBezTo>
                  <a:pt x="11363" y="9770"/>
                  <a:pt x="11331" y="9772"/>
                  <a:pt x="11306" y="9757"/>
                </a:cubicBezTo>
                <a:cubicBezTo>
                  <a:pt x="11296" y="9771"/>
                  <a:pt x="11253" y="9746"/>
                  <a:pt x="11231" y="9733"/>
                </a:cubicBezTo>
                <a:cubicBezTo>
                  <a:pt x="11219" y="9749"/>
                  <a:pt x="11173" y="9722"/>
                  <a:pt x="11151" y="9709"/>
                </a:cubicBezTo>
                <a:cubicBezTo>
                  <a:pt x="11151" y="9709"/>
                  <a:pt x="11119" y="9710"/>
                  <a:pt x="11098" y="9698"/>
                </a:cubicBezTo>
                <a:cubicBezTo>
                  <a:pt x="11088" y="9712"/>
                  <a:pt x="11041" y="9684"/>
                  <a:pt x="11020" y="9672"/>
                </a:cubicBezTo>
                <a:cubicBezTo>
                  <a:pt x="11009" y="9686"/>
                  <a:pt x="10967" y="9660"/>
                  <a:pt x="10945" y="9648"/>
                </a:cubicBezTo>
                <a:cubicBezTo>
                  <a:pt x="10935" y="9662"/>
                  <a:pt x="10888" y="9634"/>
                  <a:pt x="10866" y="9621"/>
                </a:cubicBezTo>
                <a:cubicBezTo>
                  <a:pt x="10842" y="9655"/>
                  <a:pt x="10810" y="9600"/>
                  <a:pt x="10829" y="9599"/>
                </a:cubicBezTo>
                <a:close/>
                <a:moveTo>
                  <a:pt x="11516" y="9636"/>
                </a:moveTo>
                <a:cubicBezTo>
                  <a:pt x="11529" y="9641"/>
                  <a:pt x="11546" y="9650"/>
                  <a:pt x="11569" y="9664"/>
                </a:cubicBezTo>
                <a:cubicBezTo>
                  <a:pt x="11579" y="9650"/>
                  <a:pt x="11601" y="9663"/>
                  <a:pt x="11622" y="9675"/>
                </a:cubicBezTo>
                <a:cubicBezTo>
                  <a:pt x="11676" y="9644"/>
                  <a:pt x="11723" y="9755"/>
                  <a:pt x="11622" y="9675"/>
                </a:cubicBezTo>
                <a:cubicBezTo>
                  <a:pt x="11612" y="9689"/>
                  <a:pt x="11590" y="9677"/>
                  <a:pt x="11569" y="9664"/>
                </a:cubicBezTo>
                <a:cubicBezTo>
                  <a:pt x="11559" y="9678"/>
                  <a:pt x="11512" y="9651"/>
                  <a:pt x="11491" y="9638"/>
                </a:cubicBezTo>
                <a:cubicBezTo>
                  <a:pt x="11496" y="9631"/>
                  <a:pt x="11504" y="9631"/>
                  <a:pt x="11516" y="9636"/>
                </a:cubicBezTo>
                <a:close/>
                <a:moveTo>
                  <a:pt x="11729" y="9865"/>
                </a:moveTo>
                <a:cubicBezTo>
                  <a:pt x="11742" y="9871"/>
                  <a:pt x="11759" y="9880"/>
                  <a:pt x="11780" y="9893"/>
                </a:cubicBezTo>
                <a:cubicBezTo>
                  <a:pt x="11791" y="9879"/>
                  <a:pt x="11812" y="9892"/>
                  <a:pt x="11834" y="9904"/>
                </a:cubicBezTo>
                <a:cubicBezTo>
                  <a:pt x="11846" y="9888"/>
                  <a:pt x="11871" y="9903"/>
                  <a:pt x="11914" y="9928"/>
                </a:cubicBezTo>
                <a:cubicBezTo>
                  <a:pt x="11956" y="9913"/>
                  <a:pt x="11977" y="9926"/>
                  <a:pt x="12045" y="9966"/>
                </a:cubicBezTo>
                <a:cubicBezTo>
                  <a:pt x="12088" y="9950"/>
                  <a:pt x="12109" y="9963"/>
                  <a:pt x="12177" y="10004"/>
                </a:cubicBezTo>
                <a:cubicBezTo>
                  <a:pt x="12199" y="9973"/>
                  <a:pt x="12242" y="9999"/>
                  <a:pt x="12310" y="10039"/>
                </a:cubicBezTo>
                <a:cubicBezTo>
                  <a:pt x="12320" y="10025"/>
                  <a:pt x="12342" y="10037"/>
                  <a:pt x="12389" y="10065"/>
                </a:cubicBezTo>
                <a:cubicBezTo>
                  <a:pt x="12399" y="10051"/>
                  <a:pt x="12398" y="10051"/>
                  <a:pt x="12441" y="10076"/>
                </a:cubicBezTo>
                <a:cubicBezTo>
                  <a:pt x="12452" y="10062"/>
                  <a:pt x="12474" y="10075"/>
                  <a:pt x="12517" y="10100"/>
                </a:cubicBezTo>
                <a:cubicBezTo>
                  <a:pt x="12529" y="10084"/>
                  <a:pt x="12528" y="10084"/>
                  <a:pt x="12575" y="10111"/>
                </a:cubicBezTo>
                <a:cubicBezTo>
                  <a:pt x="12606" y="10069"/>
                  <a:pt x="12652" y="10181"/>
                  <a:pt x="12575" y="10111"/>
                </a:cubicBezTo>
                <a:cubicBezTo>
                  <a:pt x="12541" y="10115"/>
                  <a:pt x="12542" y="10115"/>
                  <a:pt x="12517" y="10100"/>
                </a:cubicBezTo>
                <a:cubicBezTo>
                  <a:pt x="12485" y="10101"/>
                  <a:pt x="12463" y="10089"/>
                  <a:pt x="12441" y="10076"/>
                </a:cubicBezTo>
                <a:cubicBezTo>
                  <a:pt x="12410" y="10077"/>
                  <a:pt x="12410" y="10077"/>
                  <a:pt x="12389" y="10065"/>
                </a:cubicBezTo>
                <a:cubicBezTo>
                  <a:pt x="12353" y="10064"/>
                  <a:pt x="12331" y="10052"/>
                  <a:pt x="12310" y="10039"/>
                </a:cubicBezTo>
                <a:cubicBezTo>
                  <a:pt x="12278" y="10040"/>
                  <a:pt x="12220" y="10029"/>
                  <a:pt x="12177" y="10004"/>
                </a:cubicBezTo>
                <a:cubicBezTo>
                  <a:pt x="12145" y="10005"/>
                  <a:pt x="12088" y="9991"/>
                  <a:pt x="12045" y="9966"/>
                </a:cubicBezTo>
                <a:cubicBezTo>
                  <a:pt x="12014" y="9967"/>
                  <a:pt x="11957" y="9954"/>
                  <a:pt x="11914" y="9928"/>
                </a:cubicBezTo>
                <a:cubicBezTo>
                  <a:pt x="11902" y="9945"/>
                  <a:pt x="11859" y="9919"/>
                  <a:pt x="11834" y="9904"/>
                </a:cubicBezTo>
                <a:cubicBezTo>
                  <a:pt x="11834" y="9904"/>
                  <a:pt x="11802" y="9906"/>
                  <a:pt x="11780" y="9893"/>
                </a:cubicBezTo>
                <a:cubicBezTo>
                  <a:pt x="11770" y="9907"/>
                  <a:pt x="11727" y="9882"/>
                  <a:pt x="11702" y="9867"/>
                </a:cubicBezTo>
                <a:cubicBezTo>
                  <a:pt x="11708" y="9860"/>
                  <a:pt x="11716" y="9860"/>
                  <a:pt x="11729" y="9865"/>
                </a:cubicBezTo>
                <a:close/>
                <a:moveTo>
                  <a:pt x="19670" y="10032"/>
                </a:moveTo>
                <a:cubicBezTo>
                  <a:pt x="19700" y="10024"/>
                  <a:pt x="19931" y="10327"/>
                  <a:pt x="19915" y="10380"/>
                </a:cubicBezTo>
                <a:cubicBezTo>
                  <a:pt x="19846" y="10299"/>
                  <a:pt x="19745" y="10220"/>
                  <a:pt x="19724" y="10164"/>
                </a:cubicBezTo>
                <a:cubicBezTo>
                  <a:pt x="19673" y="10072"/>
                  <a:pt x="19660" y="10035"/>
                  <a:pt x="19670" y="10032"/>
                </a:cubicBezTo>
                <a:close/>
                <a:moveTo>
                  <a:pt x="19115" y="10036"/>
                </a:moveTo>
                <a:lnTo>
                  <a:pt x="19174" y="10047"/>
                </a:lnTo>
                <a:cubicBezTo>
                  <a:pt x="19183" y="10076"/>
                  <a:pt x="19115" y="10036"/>
                  <a:pt x="19115" y="10036"/>
                </a:cubicBezTo>
                <a:close/>
                <a:moveTo>
                  <a:pt x="20456" y="10041"/>
                </a:moveTo>
                <a:cubicBezTo>
                  <a:pt x="20484" y="10037"/>
                  <a:pt x="20513" y="10131"/>
                  <a:pt x="20524" y="10117"/>
                </a:cubicBezTo>
                <a:cubicBezTo>
                  <a:pt x="20491" y="10162"/>
                  <a:pt x="20412" y="10095"/>
                  <a:pt x="20444" y="10050"/>
                </a:cubicBezTo>
                <a:cubicBezTo>
                  <a:pt x="20448" y="10045"/>
                  <a:pt x="20452" y="10042"/>
                  <a:pt x="20456" y="10041"/>
                </a:cubicBezTo>
                <a:close/>
                <a:moveTo>
                  <a:pt x="19369" y="10082"/>
                </a:moveTo>
                <a:cubicBezTo>
                  <a:pt x="19381" y="10065"/>
                  <a:pt x="19596" y="10296"/>
                  <a:pt x="19538" y="10285"/>
                </a:cubicBezTo>
                <a:cubicBezTo>
                  <a:pt x="19428" y="10176"/>
                  <a:pt x="19374" y="10125"/>
                  <a:pt x="19369" y="10082"/>
                </a:cubicBezTo>
                <a:close/>
                <a:moveTo>
                  <a:pt x="11924" y="10097"/>
                </a:moveTo>
                <a:cubicBezTo>
                  <a:pt x="11910" y="10094"/>
                  <a:pt x="11900" y="10098"/>
                  <a:pt x="11907" y="10112"/>
                </a:cubicBezTo>
                <a:lnTo>
                  <a:pt x="11960" y="10123"/>
                </a:lnTo>
                <a:cubicBezTo>
                  <a:pt x="11955" y="10110"/>
                  <a:pt x="11938" y="10100"/>
                  <a:pt x="11924" y="10097"/>
                </a:cubicBezTo>
                <a:close/>
                <a:moveTo>
                  <a:pt x="12056" y="10134"/>
                </a:moveTo>
                <a:cubicBezTo>
                  <a:pt x="12042" y="10131"/>
                  <a:pt x="12032" y="10136"/>
                  <a:pt x="12039" y="10150"/>
                </a:cubicBezTo>
                <a:lnTo>
                  <a:pt x="12092" y="10161"/>
                </a:lnTo>
                <a:cubicBezTo>
                  <a:pt x="12087" y="10147"/>
                  <a:pt x="12070" y="10136"/>
                  <a:pt x="12056" y="10134"/>
                </a:cubicBezTo>
                <a:close/>
                <a:moveTo>
                  <a:pt x="12729" y="10144"/>
                </a:moveTo>
                <a:cubicBezTo>
                  <a:pt x="12738" y="10147"/>
                  <a:pt x="12749" y="10154"/>
                  <a:pt x="12760" y="10160"/>
                </a:cubicBezTo>
                <a:cubicBezTo>
                  <a:pt x="12817" y="10130"/>
                  <a:pt x="12860" y="10240"/>
                  <a:pt x="12760" y="10160"/>
                </a:cubicBezTo>
                <a:cubicBezTo>
                  <a:pt x="12750" y="10174"/>
                  <a:pt x="12728" y="10161"/>
                  <a:pt x="12706" y="10149"/>
                </a:cubicBezTo>
                <a:cubicBezTo>
                  <a:pt x="12712" y="10142"/>
                  <a:pt x="12720" y="10141"/>
                  <a:pt x="12729" y="10144"/>
                </a:cubicBezTo>
                <a:close/>
                <a:moveTo>
                  <a:pt x="12190" y="10171"/>
                </a:moveTo>
                <a:cubicBezTo>
                  <a:pt x="12177" y="10168"/>
                  <a:pt x="12166" y="10171"/>
                  <a:pt x="12172" y="10185"/>
                </a:cubicBezTo>
                <a:lnTo>
                  <a:pt x="12225" y="10196"/>
                </a:lnTo>
                <a:cubicBezTo>
                  <a:pt x="12220" y="10183"/>
                  <a:pt x="12204" y="10174"/>
                  <a:pt x="12190" y="10171"/>
                </a:cubicBezTo>
                <a:close/>
                <a:moveTo>
                  <a:pt x="12872" y="10183"/>
                </a:moveTo>
                <a:cubicBezTo>
                  <a:pt x="12903" y="10181"/>
                  <a:pt x="12903" y="10181"/>
                  <a:pt x="12929" y="10196"/>
                </a:cubicBezTo>
                <a:cubicBezTo>
                  <a:pt x="12960" y="10195"/>
                  <a:pt x="12982" y="10207"/>
                  <a:pt x="13003" y="10220"/>
                </a:cubicBezTo>
                <a:cubicBezTo>
                  <a:pt x="13055" y="10191"/>
                  <a:pt x="13104" y="10300"/>
                  <a:pt x="13003" y="10220"/>
                </a:cubicBezTo>
                <a:cubicBezTo>
                  <a:pt x="12993" y="10234"/>
                  <a:pt x="12971" y="10221"/>
                  <a:pt x="12929" y="10196"/>
                </a:cubicBezTo>
                <a:cubicBezTo>
                  <a:pt x="12918" y="10210"/>
                  <a:pt x="12918" y="10210"/>
                  <a:pt x="12872" y="10183"/>
                </a:cubicBezTo>
                <a:close/>
                <a:moveTo>
                  <a:pt x="20512" y="10184"/>
                </a:moveTo>
                <a:cubicBezTo>
                  <a:pt x="20538" y="10189"/>
                  <a:pt x="20590" y="10284"/>
                  <a:pt x="20590" y="10284"/>
                </a:cubicBezTo>
                <a:cubicBezTo>
                  <a:pt x="20570" y="10312"/>
                  <a:pt x="20479" y="10219"/>
                  <a:pt x="20502" y="10188"/>
                </a:cubicBezTo>
                <a:cubicBezTo>
                  <a:pt x="20504" y="10185"/>
                  <a:pt x="20508" y="10183"/>
                  <a:pt x="20512" y="10184"/>
                </a:cubicBezTo>
                <a:close/>
                <a:moveTo>
                  <a:pt x="12242" y="10198"/>
                </a:moveTo>
                <a:cubicBezTo>
                  <a:pt x="12241" y="10194"/>
                  <a:pt x="12247" y="10209"/>
                  <a:pt x="12247" y="10209"/>
                </a:cubicBezTo>
                <a:cubicBezTo>
                  <a:pt x="12244" y="10202"/>
                  <a:pt x="12243" y="10199"/>
                  <a:pt x="12242" y="10198"/>
                </a:cubicBezTo>
                <a:close/>
                <a:moveTo>
                  <a:pt x="12322" y="10208"/>
                </a:moveTo>
                <a:cubicBezTo>
                  <a:pt x="12308" y="10205"/>
                  <a:pt x="12298" y="10209"/>
                  <a:pt x="12304" y="10222"/>
                </a:cubicBezTo>
                <a:lnTo>
                  <a:pt x="12357" y="10234"/>
                </a:lnTo>
                <a:cubicBezTo>
                  <a:pt x="12351" y="10220"/>
                  <a:pt x="12335" y="10211"/>
                  <a:pt x="12322" y="10208"/>
                </a:cubicBezTo>
                <a:close/>
                <a:moveTo>
                  <a:pt x="12453" y="10243"/>
                </a:moveTo>
                <a:cubicBezTo>
                  <a:pt x="12439" y="10240"/>
                  <a:pt x="12428" y="10244"/>
                  <a:pt x="12435" y="10260"/>
                </a:cubicBezTo>
                <a:lnTo>
                  <a:pt x="12490" y="10269"/>
                </a:lnTo>
                <a:cubicBezTo>
                  <a:pt x="12484" y="10255"/>
                  <a:pt x="12467" y="10245"/>
                  <a:pt x="12453" y="10243"/>
                </a:cubicBezTo>
                <a:close/>
                <a:moveTo>
                  <a:pt x="13151" y="10248"/>
                </a:moveTo>
                <a:cubicBezTo>
                  <a:pt x="13157" y="10247"/>
                  <a:pt x="13169" y="10253"/>
                  <a:pt x="13188" y="10269"/>
                </a:cubicBezTo>
                <a:cubicBezTo>
                  <a:pt x="13223" y="10270"/>
                  <a:pt x="13223" y="10270"/>
                  <a:pt x="13245" y="10282"/>
                </a:cubicBezTo>
                <a:cubicBezTo>
                  <a:pt x="13277" y="10281"/>
                  <a:pt x="13276" y="10281"/>
                  <a:pt x="13298" y="10294"/>
                </a:cubicBezTo>
                <a:cubicBezTo>
                  <a:pt x="13333" y="10295"/>
                  <a:pt x="13355" y="10307"/>
                  <a:pt x="13376" y="10320"/>
                </a:cubicBezTo>
                <a:cubicBezTo>
                  <a:pt x="13408" y="10318"/>
                  <a:pt x="13408" y="10318"/>
                  <a:pt x="13429" y="10331"/>
                </a:cubicBezTo>
                <a:cubicBezTo>
                  <a:pt x="13419" y="10345"/>
                  <a:pt x="13398" y="10332"/>
                  <a:pt x="13376" y="10320"/>
                </a:cubicBezTo>
                <a:cubicBezTo>
                  <a:pt x="13366" y="10334"/>
                  <a:pt x="13344" y="10321"/>
                  <a:pt x="13298" y="10294"/>
                </a:cubicBezTo>
                <a:cubicBezTo>
                  <a:pt x="13287" y="10308"/>
                  <a:pt x="13288" y="10308"/>
                  <a:pt x="13245" y="10282"/>
                </a:cubicBezTo>
                <a:cubicBezTo>
                  <a:pt x="13235" y="10296"/>
                  <a:pt x="13234" y="10297"/>
                  <a:pt x="13188" y="10269"/>
                </a:cubicBezTo>
                <a:cubicBezTo>
                  <a:pt x="13165" y="10301"/>
                  <a:pt x="13134" y="10248"/>
                  <a:pt x="13151" y="10248"/>
                </a:cubicBezTo>
                <a:close/>
                <a:moveTo>
                  <a:pt x="12623" y="10281"/>
                </a:moveTo>
                <a:cubicBezTo>
                  <a:pt x="12630" y="10276"/>
                  <a:pt x="12600" y="10294"/>
                  <a:pt x="12600" y="10294"/>
                </a:cubicBezTo>
                <a:cubicBezTo>
                  <a:pt x="12614" y="10286"/>
                  <a:pt x="12620" y="10282"/>
                  <a:pt x="12623" y="10281"/>
                </a:cubicBezTo>
                <a:close/>
                <a:moveTo>
                  <a:pt x="12595" y="10300"/>
                </a:moveTo>
                <a:lnTo>
                  <a:pt x="12586" y="10313"/>
                </a:lnTo>
                <a:cubicBezTo>
                  <a:pt x="12583" y="10317"/>
                  <a:pt x="12590" y="10307"/>
                  <a:pt x="12595" y="10300"/>
                </a:cubicBezTo>
                <a:close/>
                <a:moveTo>
                  <a:pt x="19364" y="10347"/>
                </a:moveTo>
                <a:cubicBezTo>
                  <a:pt x="19385" y="10319"/>
                  <a:pt x="19615" y="10663"/>
                  <a:pt x="19595" y="10691"/>
                </a:cubicBezTo>
                <a:cubicBezTo>
                  <a:pt x="19562" y="10735"/>
                  <a:pt x="19342" y="10377"/>
                  <a:pt x="19364" y="10347"/>
                </a:cubicBezTo>
                <a:close/>
                <a:moveTo>
                  <a:pt x="13576" y="10363"/>
                </a:moveTo>
                <a:cubicBezTo>
                  <a:pt x="13593" y="10364"/>
                  <a:pt x="13620" y="10380"/>
                  <a:pt x="13620" y="10380"/>
                </a:cubicBezTo>
                <a:cubicBezTo>
                  <a:pt x="13641" y="10393"/>
                  <a:pt x="13584" y="10379"/>
                  <a:pt x="13563" y="10366"/>
                </a:cubicBezTo>
                <a:cubicBezTo>
                  <a:pt x="13565" y="10363"/>
                  <a:pt x="13570" y="10362"/>
                  <a:pt x="13576" y="10363"/>
                </a:cubicBezTo>
                <a:close/>
                <a:moveTo>
                  <a:pt x="12933" y="10372"/>
                </a:moveTo>
                <a:cubicBezTo>
                  <a:pt x="12926" y="10372"/>
                  <a:pt x="12921" y="10374"/>
                  <a:pt x="12918" y="10378"/>
                </a:cubicBezTo>
                <a:cubicBezTo>
                  <a:pt x="12939" y="10390"/>
                  <a:pt x="12996" y="10404"/>
                  <a:pt x="12975" y="10391"/>
                </a:cubicBezTo>
                <a:cubicBezTo>
                  <a:pt x="12983" y="10380"/>
                  <a:pt x="12953" y="10371"/>
                  <a:pt x="12933" y="10372"/>
                </a:cubicBezTo>
                <a:close/>
                <a:moveTo>
                  <a:pt x="10050" y="10385"/>
                </a:moveTo>
                <a:lnTo>
                  <a:pt x="10106" y="10398"/>
                </a:lnTo>
                <a:cubicBezTo>
                  <a:pt x="10096" y="10413"/>
                  <a:pt x="10050" y="10385"/>
                  <a:pt x="10050" y="10385"/>
                </a:cubicBezTo>
                <a:close/>
                <a:moveTo>
                  <a:pt x="12997" y="10404"/>
                </a:moveTo>
                <a:cubicBezTo>
                  <a:pt x="12997" y="10404"/>
                  <a:pt x="13018" y="10416"/>
                  <a:pt x="12997" y="10404"/>
                </a:cubicBezTo>
                <a:close/>
                <a:moveTo>
                  <a:pt x="13130" y="10414"/>
                </a:moveTo>
                <a:lnTo>
                  <a:pt x="13116" y="10422"/>
                </a:lnTo>
                <a:cubicBezTo>
                  <a:pt x="13124" y="10418"/>
                  <a:pt x="13135" y="10411"/>
                  <a:pt x="13130" y="10414"/>
                </a:cubicBezTo>
                <a:close/>
                <a:moveTo>
                  <a:pt x="13104" y="10433"/>
                </a:moveTo>
                <a:lnTo>
                  <a:pt x="13094" y="10445"/>
                </a:lnTo>
                <a:cubicBezTo>
                  <a:pt x="13091" y="10449"/>
                  <a:pt x="13098" y="10439"/>
                  <a:pt x="13104" y="10433"/>
                </a:cubicBezTo>
                <a:close/>
                <a:moveTo>
                  <a:pt x="13558" y="10531"/>
                </a:moveTo>
                <a:cubicBezTo>
                  <a:pt x="13549" y="10528"/>
                  <a:pt x="13542" y="10528"/>
                  <a:pt x="13537" y="10535"/>
                </a:cubicBezTo>
                <a:cubicBezTo>
                  <a:pt x="13558" y="10548"/>
                  <a:pt x="13579" y="10561"/>
                  <a:pt x="13589" y="10547"/>
                </a:cubicBezTo>
                <a:cubicBezTo>
                  <a:pt x="13579" y="10540"/>
                  <a:pt x="13568" y="10534"/>
                  <a:pt x="13558" y="10531"/>
                </a:cubicBezTo>
                <a:close/>
                <a:moveTo>
                  <a:pt x="13668" y="10573"/>
                </a:moveTo>
                <a:cubicBezTo>
                  <a:pt x="13668" y="10573"/>
                  <a:pt x="13690" y="10585"/>
                  <a:pt x="13668" y="10573"/>
                </a:cubicBezTo>
                <a:close/>
                <a:moveTo>
                  <a:pt x="13800" y="10593"/>
                </a:moveTo>
                <a:cubicBezTo>
                  <a:pt x="13791" y="10590"/>
                  <a:pt x="13783" y="10590"/>
                  <a:pt x="13778" y="10597"/>
                </a:cubicBezTo>
                <a:cubicBezTo>
                  <a:pt x="13799" y="10610"/>
                  <a:pt x="13821" y="10623"/>
                  <a:pt x="13831" y="10609"/>
                </a:cubicBezTo>
                <a:cubicBezTo>
                  <a:pt x="13820" y="10602"/>
                  <a:pt x="13810" y="10596"/>
                  <a:pt x="13800" y="10593"/>
                </a:cubicBezTo>
                <a:close/>
                <a:moveTo>
                  <a:pt x="13831" y="10609"/>
                </a:moveTo>
                <a:cubicBezTo>
                  <a:pt x="13853" y="10621"/>
                  <a:pt x="13874" y="10634"/>
                  <a:pt x="13885" y="10620"/>
                </a:cubicBezTo>
                <a:cubicBezTo>
                  <a:pt x="13874" y="10614"/>
                  <a:pt x="13863" y="10608"/>
                  <a:pt x="13854" y="10605"/>
                </a:cubicBezTo>
                <a:cubicBezTo>
                  <a:pt x="13844" y="10602"/>
                  <a:pt x="13836" y="10602"/>
                  <a:pt x="13831" y="10609"/>
                </a:cubicBezTo>
                <a:close/>
                <a:moveTo>
                  <a:pt x="13885" y="10620"/>
                </a:moveTo>
                <a:cubicBezTo>
                  <a:pt x="13910" y="10635"/>
                  <a:pt x="13931" y="10648"/>
                  <a:pt x="13941" y="10634"/>
                </a:cubicBezTo>
                <a:cubicBezTo>
                  <a:pt x="13930" y="10627"/>
                  <a:pt x="13919" y="10620"/>
                  <a:pt x="13909" y="10617"/>
                </a:cubicBezTo>
                <a:cubicBezTo>
                  <a:pt x="13898" y="10613"/>
                  <a:pt x="13890" y="10613"/>
                  <a:pt x="13885" y="10620"/>
                </a:cubicBezTo>
                <a:close/>
                <a:moveTo>
                  <a:pt x="13774" y="10604"/>
                </a:moveTo>
                <a:lnTo>
                  <a:pt x="13765" y="10616"/>
                </a:lnTo>
                <a:cubicBezTo>
                  <a:pt x="13762" y="10619"/>
                  <a:pt x="13769" y="10610"/>
                  <a:pt x="13774" y="10604"/>
                </a:cubicBezTo>
                <a:close/>
                <a:moveTo>
                  <a:pt x="14018" y="10655"/>
                </a:moveTo>
                <a:cubicBezTo>
                  <a:pt x="14018" y="10655"/>
                  <a:pt x="14031" y="10686"/>
                  <a:pt x="14018" y="10655"/>
                </a:cubicBezTo>
                <a:close/>
                <a:moveTo>
                  <a:pt x="9551" y="10734"/>
                </a:moveTo>
                <a:cubicBezTo>
                  <a:pt x="9632" y="10744"/>
                  <a:pt x="9668" y="10781"/>
                  <a:pt x="9699" y="10780"/>
                </a:cubicBezTo>
                <a:cubicBezTo>
                  <a:pt x="9830" y="10818"/>
                  <a:pt x="9953" y="10867"/>
                  <a:pt x="10006" y="10879"/>
                </a:cubicBezTo>
                <a:cubicBezTo>
                  <a:pt x="11418" y="11297"/>
                  <a:pt x="12760" y="11594"/>
                  <a:pt x="14072" y="11890"/>
                </a:cubicBezTo>
                <a:cubicBezTo>
                  <a:pt x="12830" y="11716"/>
                  <a:pt x="11417" y="11340"/>
                  <a:pt x="10073" y="10961"/>
                </a:cubicBezTo>
                <a:cubicBezTo>
                  <a:pt x="9920" y="10911"/>
                  <a:pt x="9523" y="10844"/>
                  <a:pt x="9481" y="10776"/>
                </a:cubicBezTo>
                <a:cubicBezTo>
                  <a:pt x="9489" y="10801"/>
                  <a:pt x="9557" y="10746"/>
                  <a:pt x="9551" y="10734"/>
                </a:cubicBezTo>
                <a:close/>
                <a:moveTo>
                  <a:pt x="13184" y="11216"/>
                </a:moveTo>
                <a:cubicBezTo>
                  <a:pt x="13195" y="11216"/>
                  <a:pt x="13206" y="11223"/>
                  <a:pt x="13211" y="11238"/>
                </a:cubicBezTo>
                <a:cubicBezTo>
                  <a:pt x="13223" y="11221"/>
                  <a:pt x="13255" y="11219"/>
                  <a:pt x="13270" y="11248"/>
                </a:cubicBezTo>
                <a:cubicBezTo>
                  <a:pt x="13280" y="11234"/>
                  <a:pt x="13312" y="11233"/>
                  <a:pt x="13323" y="11260"/>
                </a:cubicBezTo>
                <a:cubicBezTo>
                  <a:pt x="13333" y="11246"/>
                  <a:pt x="13365" y="11244"/>
                  <a:pt x="13376" y="11271"/>
                </a:cubicBezTo>
                <a:cubicBezTo>
                  <a:pt x="13387" y="11257"/>
                  <a:pt x="13418" y="11256"/>
                  <a:pt x="13433" y="11285"/>
                </a:cubicBezTo>
                <a:cubicBezTo>
                  <a:pt x="13443" y="11271"/>
                  <a:pt x="13477" y="11267"/>
                  <a:pt x="13486" y="11296"/>
                </a:cubicBezTo>
                <a:cubicBezTo>
                  <a:pt x="13958" y="11387"/>
                  <a:pt x="14422" y="11454"/>
                  <a:pt x="14895" y="11586"/>
                </a:cubicBezTo>
                <a:cubicBezTo>
                  <a:pt x="14961" y="11545"/>
                  <a:pt x="15006" y="11651"/>
                  <a:pt x="14895" y="11586"/>
                </a:cubicBezTo>
                <a:cubicBezTo>
                  <a:pt x="14445" y="11507"/>
                  <a:pt x="13973" y="11416"/>
                  <a:pt x="13486" y="11296"/>
                </a:cubicBezTo>
                <a:cubicBezTo>
                  <a:pt x="13486" y="11296"/>
                  <a:pt x="13454" y="11298"/>
                  <a:pt x="13433" y="11285"/>
                </a:cubicBezTo>
                <a:cubicBezTo>
                  <a:pt x="13433" y="11285"/>
                  <a:pt x="13398" y="11284"/>
                  <a:pt x="13376" y="11271"/>
                </a:cubicBezTo>
                <a:cubicBezTo>
                  <a:pt x="13376" y="11271"/>
                  <a:pt x="13344" y="11272"/>
                  <a:pt x="13323" y="11260"/>
                </a:cubicBezTo>
                <a:cubicBezTo>
                  <a:pt x="13323" y="11260"/>
                  <a:pt x="13291" y="11261"/>
                  <a:pt x="13270" y="11248"/>
                </a:cubicBezTo>
                <a:cubicBezTo>
                  <a:pt x="13270" y="11248"/>
                  <a:pt x="13233" y="11250"/>
                  <a:pt x="13211" y="11238"/>
                </a:cubicBezTo>
                <a:cubicBezTo>
                  <a:pt x="13211" y="11238"/>
                  <a:pt x="13179" y="11239"/>
                  <a:pt x="13158" y="11226"/>
                </a:cubicBezTo>
                <a:cubicBezTo>
                  <a:pt x="13163" y="11219"/>
                  <a:pt x="13174" y="11215"/>
                  <a:pt x="13184" y="11216"/>
                </a:cubicBezTo>
                <a:close/>
                <a:moveTo>
                  <a:pt x="12881" y="11705"/>
                </a:moveTo>
                <a:cubicBezTo>
                  <a:pt x="12887" y="11705"/>
                  <a:pt x="12898" y="11711"/>
                  <a:pt x="12918" y="11728"/>
                </a:cubicBezTo>
                <a:cubicBezTo>
                  <a:pt x="12918" y="11728"/>
                  <a:pt x="12950" y="11726"/>
                  <a:pt x="12971" y="11739"/>
                </a:cubicBezTo>
                <a:cubicBezTo>
                  <a:pt x="12971" y="11739"/>
                  <a:pt x="13003" y="11738"/>
                  <a:pt x="13025" y="11751"/>
                </a:cubicBezTo>
                <a:cubicBezTo>
                  <a:pt x="13025" y="11751"/>
                  <a:pt x="13058" y="11746"/>
                  <a:pt x="13083" y="11761"/>
                </a:cubicBezTo>
                <a:cubicBezTo>
                  <a:pt x="13083" y="11761"/>
                  <a:pt x="13115" y="11760"/>
                  <a:pt x="13137" y="11773"/>
                </a:cubicBezTo>
                <a:cubicBezTo>
                  <a:pt x="13126" y="11787"/>
                  <a:pt x="13105" y="11774"/>
                  <a:pt x="13083" y="11761"/>
                </a:cubicBezTo>
                <a:cubicBezTo>
                  <a:pt x="13071" y="11778"/>
                  <a:pt x="13046" y="11763"/>
                  <a:pt x="13025" y="11751"/>
                </a:cubicBezTo>
                <a:cubicBezTo>
                  <a:pt x="13015" y="11765"/>
                  <a:pt x="12993" y="11752"/>
                  <a:pt x="12971" y="11739"/>
                </a:cubicBezTo>
                <a:cubicBezTo>
                  <a:pt x="12961" y="11753"/>
                  <a:pt x="12939" y="11740"/>
                  <a:pt x="12918" y="11728"/>
                </a:cubicBezTo>
                <a:cubicBezTo>
                  <a:pt x="12895" y="11759"/>
                  <a:pt x="12862" y="11706"/>
                  <a:pt x="12881" y="11705"/>
                </a:cubicBezTo>
                <a:close/>
                <a:moveTo>
                  <a:pt x="14252" y="11940"/>
                </a:moveTo>
                <a:cubicBezTo>
                  <a:pt x="14269" y="11935"/>
                  <a:pt x="14309" y="11951"/>
                  <a:pt x="14301" y="11962"/>
                </a:cubicBezTo>
                <a:lnTo>
                  <a:pt x="14246" y="11952"/>
                </a:lnTo>
                <a:cubicBezTo>
                  <a:pt x="14244" y="11945"/>
                  <a:pt x="14247" y="11941"/>
                  <a:pt x="14252" y="11940"/>
                </a:cubicBezTo>
                <a:close/>
                <a:moveTo>
                  <a:pt x="5454" y="12399"/>
                </a:moveTo>
                <a:cubicBezTo>
                  <a:pt x="5461" y="12395"/>
                  <a:pt x="5474" y="12398"/>
                  <a:pt x="5485" y="12405"/>
                </a:cubicBezTo>
                <a:cubicBezTo>
                  <a:pt x="5628" y="12426"/>
                  <a:pt x="5809" y="12656"/>
                  <a:pt x="5944" y="12780"/>
                </a:cubicBezTo>
                <a:cubicBezTo>
                  <a:pt x="6758" y="13488"/>
                  <a:pt x="7715" y="14261"/>
                  <a:pt x="8729" y="15004"/>
                </a:cubicBezTo>
                <a:cubicBezTo>
                  <a:pt x="8765" y="15046"/>
                  <a:pt x="9087" y="15300"/>
                  <a:pt x="8841" y="15111"/>
                </a:cubicBezTo>
                <a:cubicBezTo>
                  <a:pt x="8518" y="14900"/>
                  <a:pt x="8264" y="14729"/>
                  <a:pt x="8041" y="14557"/>
                </a:cubicBezTo>
                <a:cubicBezTo>
                  <a:pt x="7317" y="14026"/>
                  <a:pt x="6704" y="13477"/>
                  <a:pt x="6067" y="12953"/>
                </a:cubicBezTo>
                <a:cubicBezTo>
                  <a:pt x="5923" y="12807"/>
                  <a:pt x="5691" y="12691"/>
                  <a:pt x="5586" y="12568"/>
                </a:cubicBezTo>
                <a:cubicBezTo>
                  <a:pt x="5555" y="12526"/>
                  <a:pt x="5586" y="12525"/>
                  <a:pt x="5554" y="12486"/>
                </a:cubicBezTo>
                <a:cubicBezTo>
                  <a:pt x="5531" y="12432"/>
                  <a:pt x="5486" y="12445"/>
                  <a:pt x="5464" y="12433"/>
                </a:cubicBezTo>
                <a:cubicBezTo>
                  <a:pt x="5448" y="12413"/>
                  <a:pt x="5448" y="12403"/>
                  <a:pt x="5454" y="12399"/>
                </a:cubicBezTo>
                <a:close/>
                <a:moveTo>
                  <a:pt x="5694" y="12468"/>
                </a:moveTo>
                <a:cubicBezTo>
                  <a:pt x="5712" y="12473"/>
                  <a:pt x="5750" y="12518"/>
                  <a:pt x="5750" y="12518"/>
                </a:cubicBezTo>
                <a:cubicBezTo>
                  <a:pt x="5919" y="12638"/>
                  <a:pt x="6209" y="12893"/>
                  <a:pt x="6288" y="13003"/>
                </a:cubicBezTo>
                <a:cubicBezTo>
                  <a:pt x="6377" y="13056"/>
                  <a:pt x="6441" y="13094"/>
                  <a:pt x="6442" y="13135"/>
                </a:cubicBezTo>
                <a:cubicBezTo>
                  <a:pt x="6489" y="13162"/>
                  <a:pt x="6542" y="13174"/>
                  <a:pt x="6522" y="13202"/>
                </a:cubicBezTo>
                <a:cubicBezTo>
                  <a:pt x="6733" y="13347"/>
                  <a:pt x="6890" y="13482"/>
                  <a:pt x="7013" y="13615"/>
                </a:cubicBezTo>
                <a:cubicBezTo>
                  <a:pt x="7191" y="13680"/>
                  <a:pt x="7027" y="13687"/>
                  <a:pt x="7013" y="13615"/>
                </a:cubicBezTo>
                <a:cubicBezTo>
                  <a:pt x="6833" y="13469"/>
                  <a:pt x="6678" y="13338"/>
                  <a:pt x="6522" y="13202"/>
                </a:cubicBezTo>
                <a:cubicBezTo>
                  <a:pt x="6510" y="13175"/>
                  <a:pt x="6457" y="13164"/>
                  <a:pt x="6442" y="13135"/>
                </a:cubicBezTo>
                <a:cubicBezTo>
                  <a:pt x="6378" y="13097"/>
                  <a:pt x="6320" y="13042"/>
                  <a:pt x="6288" y="13003"/>
                </a:cubicBezTo>
                <a:cubicBezTo>
                  <a:pt x="6097" y="12870"/>
                  <a:pt x="5997" y="12748"/>
                  <a:pt x="5839" y="12614"/>
                </a:cubicBezTo>
                <a:cubicBezTo>
                  <a:pt x="5860" y="12627"/>
                  <a:pt x="5686" y="12480"/>
                  <a:pt x="5686" y="12480"/>
                </a:cubicBezTo>
                <a:cubicBezTo>
                  <a:pt x="5685" y="12469"/>
                  <a:pt x="5688" y="12466"/>
                  <a:pt x="5694" y="12468"/>
                </a:cubicBezTo>
                <a:close/>
                <a:moveTo>
                  <a:pt x="5416" y="12672"/>
                </a:moveTo>
                <a:cubicBezTo>
                  <a:pt x="5416" y="12632"/>
                  <a:pt x="5895" y="13063"/>
                  <a:pt x="5906" y="13089"/>
                </a:cubicBezTo>
                <a:cubicBezTo>
                  <a:pt x="6409" y="13530"/>
                  <a:pt x="6843" y="13890"/>
                  <a:pt x="7412" y="14330"/>
                </a:cubicBezTo>
                <a:lnTo>
                  <a:pt x="7502" y="14383"/>
                </a:lnTo>
                <a:cubicBezTo>
                  <a:pt x="7491" y="14440"/>
                  <a:pt x="6857" y="13919"/>
                  <a:pt x="7344" y="14290"/>
                </a:cubicBezTo>
                <a:cubicBezTo>
                  <a:pt x="6732" y="13824"/>
                  <a:pt x="6207" y="13371"/>
                  <a:pt x="5670" y="12886"/>
                </a:cubicBezTo>
                <a:cubicBezTo>
                  <a:pt x="5595" y="12821"/>
                  <a:pt x="5416" y="12672"/>
                  <a:pt x="5416" y="12672"/>
                </a:cubicBezTo>
                <a:close/>
                <a:moveTo>
                  <a:pt x="6968" y="12851"/>
                </a:moveTo>
                <a:cubicBezTo>
                  <a:pt x="6999" y="12840"/>
                  <a:pt x="7124" y="12916"/>
                  <a:pt x="7152" y="12950"/>
                </a:cubicBezTo>
                <a:cubicBezTo>
                  <a:pt x="7575" y="13284"/>
                  <a:pt x="8091" y="13797"/>
                  <a:pt x="8478" y="14089"/>
                </a:cubicBezTo>
                <a:cubicBezTo>
                  <a:pt x="8271" y="13943"/>
                  <a:pt x="8066" y="13782"/>
                  <a:pt x="7843" y="13610"/>
                </a:cubicBezTo>
                <a:cubicBezTo>
                  <a:pt x="7611" y="13410"/>
                  <a:pt x="7388" y="13238"/>
                  <a:pt x="7265" y="13145"/>
                </a:cubicBezTo>
                <a:cubicBezTo>
                  <a:pt x="7287" y="13158"/>
                  <a:pt x="6952" y="12832"/>
                  <a:pt x="6961" y="12862"/>
                </a:cubicBezTo>
                <a:cubicBezTo>
                  <a:pt x="6961" y="12856"/>
                  <a:pt x="6964" y="12852"/>
                  <a:pt x="6968" y="12851"/>
                </a:cubicBezTo>
                <a:close/>
                <a:moveTo>
                  <a:pt x="6150" y="13113"/>
                </a:moveTo>
                <a:cubicBezTo>
                  <a:pt x="6171" y="13111"/>
                  <a:pt x="6201" y="13121"/>
                  <a:pt x="6193" y="13132"/>
                </a:cubicBezTo>
                <a:cubicBezTo>
                  <a:pt x="6215" y="13144"/>
                  <a:pt x="6160" y="13135"/>
                  <a:pt x="6135" y="13120"/>
                </a:cubicBezTo>
                <a:cubicBezTo>
                  <a:pt x="6138" y="13116"/>
                  <a:pt x="6144" y="13114"/>
                  <a:pt x="6150" y="13113"/>
                </a:cubicBezTo>
                <a:close/>
                <a:moveTo>
                  <a:pt x="6365" y="13302"/>
                </a:moveTo>
                <a:cubicBezTo>
                  <a:pt x="6384" y="13300"/>
                  <a:pt x="6412" y="13309"/>
                  <a:pt x="6404" y="13320"/>
                </a:cubicBezTo>
                <a:cubicBezTo>
                  <a:pt x="6426" y="13332"/>
                  <a:pt x="6372" y="13321"/>
                  <a:pt x="6351" y="13308"/>
                </a:cubicBezTo>
                <a:cubicBezTo>
                  <a:pt x="6353" y="13305"/>
                  <a:pt x="6359" y="13303"/>
                  <a:pt x="6365" y="13302"/>
                </a:cubicBezTo>
                <a:close/>
                <a:moveTo>
                  <a:pt x="6961" y="13364"/>
                </a:moveTo>
                <a:cubicBezTo>
                  <a:pt x="6987" y="13364"/>
                  <a:pt x="7026" y="13380"/>
                  <a:pt x="7019" y="13391"/>
                </a:cubicBezTo>
                <a:cubicBezTo>
                  <a:pt x="7040" y="13404"/>
                  <a:pt x="6964" y="13382"/>
                  <a:pt x="6942" y="13369"/>
                </a:cubicBezTo>
                <a:cubicBezTo>
                  <a:pt x="6945" y="13365"/>
                  <a:pt x="6953" y="13364"/>
                  <a:pt x="6961" y="13364"/>
                </a:cubicBezTo>
                <a:close/>
                <a:moveTo>
                  <a:pt x="8558" y="13373"/>
                </a:moveTo>
                <a:cubicBezTo>
                  <a:pt x="8576" y="13369"/>
                  <a:pt x="8620" y="13387"/>
                  <a:pt x="8628" y="13407"/>
                </a:cubicBezTo>
                <a:lnTo>
                  <a:pt x="8552" y="13386"/>
                </a:lnTo>
                <a:cubicBezTo>
                  <a:pt x="8550" y="13379"/>
                  <a:pt x="8553" y="13375"/>
                  <a:pt x="8558" y="13373"/>
                </a:cubicBezTo>
                <a:close/>
                <a:moveTo>
                  <a:pt x="7036" y="13430"/>
                </a:moveTo>
                <a:cubicBezTo>
                  <a:pt x="7063" y="13432"/>
                  <a:pt x="7105" y="13448"/>
                  <a:pt x="7096" y="13460"/>
                </a:cubicBezTo>
                <a:cubicBezTo>
                  <a:pt x="7118" y="13473"/>
                  <a:pt x="7043" y="13449"/>
                  <a:pt x="7018" y="13434"/>
                </a:cubicBezTo>
                <a:cubicBezTo>
                  <a:pt x="7021" y="13431"/>
                  <a:pt x="7028" y="13429"/>
                  <a:pt x="7036" y="13430"/>
                </a:cubicBezTo>
                <a:close/>
                <a:moveTo>
                  <a:pt x="8636" y="13446"/>
                </a:moveTo>
                <a:cubicBezTo>
                  <a:pt x="8639" y="13446"/>
                  <a:pt x="8643" y="13446"/>
                  <a:pt x="8648" y="13448"/>
                </a:cubicBezTo>
                <a:cubicBezTo>
                  <a:pt x="8713" y="13475"/>
                  <a:pt x="8942" y="13729"/>
                  <a:pt x="8707" y="13517"/>
                </a:cubicBezTo>
                <a:cubicBezTo>
                  <a:pt x="8707" y="13517"/>
                  <a:pt x="8641" y="13439"/>
                  <a:pt x="8631" y="13453"/>
                </a:cubicBezTo>
                <a:cubicBezTo>
                  <a:pt x="8631" y="13449"/>
                  <a:pt x="8633" y="13447"/>
                  <a:pt x="8636" y="13446"/>
                </a:cubicBezTo>
                <a:close/>
                <a:moveTo>
                  <a:pt x="7112" y="13495"/>
                </a:moveTo>
                <a:cubicBezTo>
                  <a:pt x="7131" y="13493"/>
                  <a:pt x="7161" y="13504"/>
                  <a:pt x="7154" y="13515"/>
                </a:cubicBezTo>
                <a:cubicBezTo>
                  <a:pt x="7175" y="13527"/>
                  <a:pt x="7097" y="13501"/>
                  <a:pt x="7097" y="13501"/>
                </a:cubicBezTo>
                <a:cubicBezTo>
                  <a:pt x="7100" y="13498"/>
                  <a:pt x="7105" y="13495"/>
                  <a:pt x="7112" y="13495"/>
                </a:cubicBezTo>
                <a:close/>
                <a:moveTo>
                  <a:pt x="7234" y="13588"/>
                </a:moveTo>
                <a:cubicBezTo>
                  <a:pt x="7254" y="13586"/>
                  <a:pt x="7284" y="13596"/>
                  <a:pt x="7276" y="13607"/>
                </a:cubicBezTo>
                <a:cubicBezTo>
                  <a:pt x="7297" y="13619"/>
                  <a:pt x="7219" y="13593"/>
                  <a:pt x="7219" y="13593"/>
                </a:cubicBezTo>
                <a:cubicBezTo>
                  <a:pt x="7222" y="13590"/>
                  <a:pt x="7227" y="13588"/>
                  <a:pt x="7234" y="13588"/>
                </a:cubicBezTo>
                <a:close/>
                <a:moveTo>
                  <a:pt x="8854" y="13624"/>
                </a:moveTo>
                <a:cubicBezTo>
                  <a:pt x="8864" y="13610"/>
                  <a:pt x="9287" y="13943"/>
                  <a:pt x="9330" y="13969"/>
                </a:cubicBezTo>
                <a:cubicBezTo>
                  <a:pt x="9455" y="14063"/>
                  <a:pt x="9599" y="14168"/>
                  <a:pt x="9709" y="14277"/>
                </a:cubicBezTo>
                <a:cubicBezTo>
                  <a:pt x="9831" y="14369"/>
                  <a:pt x="9631" y="14251"/>
                  <a:pt x="9530" y="14171"/>
                </a:cubicBezTo>
                <a:cubicBezTo>
                  <a:pt x="9367" y="14051"/>
                  <a:pt x="9255" y="13945"/>
                  <a:pt x="9075" y="13798"/>
                </a:cubicBezTo>
                <a:cubicBezTo>
                  <a:pt x="8998" y="13729"/>
                  <a:pt x="8843" y="13638"/>
                  <a:pt x="8854" y="13624"/>
                </a:cubicBezTo>
                <a:close/>
                <a:moveTo>
                  <a:pt x="7295" y="13644"/>
                </a:moveTo>
                <a:cubicBezTo>
                  <a:pt x="7322" y="13647"/>
                  <a:pt x="7368" y="13666"/>
                  <a:pt x="7377" y="13686"/>
                </a:cubicBezTo>
                <a:cubicBezTo>
                  <a:pt x="7398" y="13699"/>
                  <a:pt x="7298" y="13660"/>
                  <a:pt x="7277" y="13648"/>
                </a:cubicBezTo>
                <a:cubicBezTo>
                  <a:pt x="7279" y="13644"/>
                  <a:pt x="7286" y="13643"/>
                  <a:pt x="7295" y="13644"/>
                </a:cubicBezTo>
                <a:close/>
                <a:moveTo>
                  <a:pt x="7138" y="13718"/>
                </a:moveTo>
                <a:cubicBezTo>
                  <a:pt x="7158" y="13716"/>
                  <a:pt x="7189" y="13726"/>
                  <a:pt x="7180" y="13738"/>
                </a:cubicBezTo>
                <a:cubicBezTo>
                  <a:pt x="7202" y="13751"/>
                  <a:pt x="7123" y="13724"/>
                  <a:pt x="7123" y="13724"/>
                </a:cubicBezTo>
                <a:cubicBezTo>
                  <a:pt x="7126" y="13720"/>
                  <a:pt x="7131" y="13719"/>
                  <a:pt x="7138" y="13718"/>
                </a:cubicBezTo>
                <a:close/>
                <a:moveTo>
                  <a:pt x="9288" y="13762"/>
                </a:moveTo>
                <a:cubicBezTo>
                  <a:pt x="9305" y="13759"/>
                  <a:pt x="9350" y="13779"/>
                  <a:pt x="9361" y="13800"/>
                </a:cubicBezTo>
                <a:lnTo>
                  <a:pt x="9283" y="13774"/>
                </a:lnTo>
                <a:cubicBezTo>
                  <a:pt x="9280" y="13767"/>
                  <a:pt x="9282" y="13764"/>
                  <a:pt x="9288" y="13762"/>
                </a:cubicBezTo>
                <a:close/>
                <a:moveTo>
                  <a:pt x="9393" y="13844"/>
                </a:moveTo>
                <a:cubicBezTo>
                  <a:pt x="9417" y="13845"/>
                  <a:pt x="9474" y="13872"/>
                  <a:pt x="9483" y="13892"/>
                </a:cubicBezTo>
                <a:cubicBezTo>
                  <a:pt x="9483" y="13892"/>
                  <a:pt x="9372" y="13870"/>
                  <a:pt x="9384" y="13853"/>
                </a:cubicBezTo>
                <a:cubicBezTo>
                  <a:pt x="9381" y="13847"/>
                  <a:pt x="9385" y="13844"/>
                  <a:pt x="9393" y="13844"/>
                </a:cubicBezTo>
                <a:close/>
                <a:moveTo>
                  <a:pt x="9705" y="14107"/>
                </a:moveTo>
                <a:cubicBezTo>
                  <a:pt x="9705" y="14107"/>
                  <a:pt x="9815" y="14132"/>
                  <a:pt x="9805" y="14146"/>
                </a:cubicBezTo>
                <a:cubicBezTo>
                  <a:pt x="9826" y="14159"/>
                  <a:pt x="9731" y="14162"/>
                  <a:pt x="9705" y="14107"/>
                </a:cubicBezTo>
                <a:close/>
                <a:moveTo>
                  <a:pt x="9852" y="14200"/>
                </a:moveTo>
                <a:cubicBezTo>
                  <a:pt x="9883" y="14205"/>
                  <a:pt x="9935" y="14228"/>
                  <a:pt x="9927" y="14238"/>
                </a:cubicBezTo>
                <a:cubicBezTo>
                  <a:pt x="9952" y="14253"/>
                  <a:pt x="9842" y="14228"/>
                  <a:pt x="9831" y="14202"/>
                </a:cubicBezTo>
                <a:cubicBezTo>
                  <a:pt x="9833" y="14198"/>
                  <a:pt x="9842" y="14198"/>
                  <a:pt x="9852" y="14200"/>
                </a:cubicBezTo>
                <a:close/>
                <a:moveTo>
                  <a:pt x="9996" y="14304"/>
                </a:moveTo>
                <a:cubicBezTo>
                  <a:pt x="10028" y="14310"/>
                  <a:pt x="10082" y="14335"/>
                  <a:pt x="10074" y="14345"/>
                </a:cubicBezTo>
                <a:cubicBezTo>
                  <a:pt x="10096" y="14358"/>
                  <a:pt x="9984" y="14335"/>
                  <a:pt x="9974" y="14306"/>
                </a:cubicBezTo>
                <a:cubicBezTo>
                  <a:pt x="9977" y="14303"/>
                  <a:pt x="9985" y="14303"/>
                  <a:pt x="9996" y="14304"/>
                </a:cubicBezTo>
                <a:close/>
                <a:moveTo>
                  <a:pt x="10092" y="14383"/>
                </a:moveTo>
                <a:cubicBezTo>
                  <a:pt x="10117" y="14383"/>
                  <a:pt x="10158" y="14400"/>
                  <a:pt x="10150" y="14410"/>
                </a:cubicBezTo>
                <a:cubicBezTo>
                  <a:pt x="10175" y="14425"/>
                  <a:pt x="10095" y="14401"/>
                  <a:pt x="10073" y="14388"/>
                </a:cubicBezTo>
                <a:cubicBezTo>
                  <a:pt x="10076" y="14384"/>
                  <a:pt x="10083" y="14382"/>
                  <a:pt x="10092" y="14383"/>
                </a:cubicBezTo>
                <a:close/>
                <a:moveTo>
                  <a:pt x="8297" y="14465"/>
                </a:moveTo>
                <a:cubicBezTo>
                  <a:pt x="8315" y="14461"/>
                  <a:pt x="8362" y="14481"/>
                  <a:pt x="8370" y="14501"/>
                </a:cubicBezTo>
                <a:lnTo>
                  <a:pt x="8290" y="14477"/>
                </a:lnTo>
                <a:cubicBezTo>
                  <a:pt x="8287" y="14470"/>
                  <a:pt x="8291" y="14466"/>
                  <a:pt x="8297" y="14465"/>
                </a:cubicBezTo>
                <a:close/>
                <a:moveTo>
                  <a:pt x="8378" y="14535"/>
                </a:moveTo>
                <a:cubicBezTo>
                  <a:pt x="8403" y="14535"/>
                  <a:pt x="8462" y="14561"/>
                  <a:pt x="8469" y="14583"/>
                </a:cubicBezTo>
                <a:lnTo>
                  <a:pt x="8369" y="14544"/>
                </a:lnTo>
                <a:cubicBezTo>
                  <a:pt x="8366" y="14537"/>
                  <a:pt x="8370" y="14535"/>
                  <a:pt x="8378" y="14535"/>
                </a:cubicBezTo>
                <a:close/>
                <a:moveTo>
                  <a:pt x="2694" y="16471"/>
                </a:moveTo>
                <a:cubicBezTo>
                  <a:pt x="2686" y="16471"/>
                  <a:pt x="2682" y="16474"/>
                  <a:pt x="2684" y="16482"/>
                </a:cubicBezTo>
                <a:lnTo>
                  <a:pt x="2786" y="16518"/>
                </a:lnTo>
                <a:cubicBezTo>
                  <a:pt x="2777" y="16498"/>
                  <a:pt x="2719" y="16471"/>
                  <a:pt x="2694" y="16471"/>
                </a:cubicBezTo>
                <a:close/>
                <a:moveTo>
                  <a:pt x="1986" y="17000"/>
                </a:moveTo>
                <a:cubicBezTo>
                  <a:pt x="1952" y="17004"/>
                  <a:pt x="2074" y="17012"/>
                  <a:pt x="2107" y="17051"/>
                </a:cubicBezTo>
                <a:cubicBezTo>
                  <a:pt x="2109" y="17097"/>
                  <a:pt x="1899" y="16993"/>
                  <a:pt x="1986" y="17000"/>
                </a:cubicBezTo>
                <a:close/>
                <a:moveTo>
                  <a:pt x="2323" y="17145"/>
                </a:moveTo>
                <a:cubicBezTo>
                  <a:pt x="2340" y="17142"/>
                  <a:pt x="2385" y="17160"/>
                  <a:pt x="2396" y="17182"/>
                </a:cubicBezTo>
                <a:lnTo>
                  <a:pt x="2317" y="17156"/>
                </a:lnTo>
                <a:cubicBezTo>
                  <a:pt x="2315" y="17149"/>
                  <a:pt x="2317" y="17146"/>
                  <a:pt x="2323" y="17145"/>
                </a:cubicBezTo>
                <a:close/>
                <a:moveTo>
                  <a:pt x="1038" y="17291"/>
                </a:moveTo>
                <a:cubicBezTo>
                  <a:pt x="1034" y="17291"/>
                  <a:pt x="1034" y="17292"/>
                  <a:pt x="1040" y="17295"/>
                </a:cubicBezTo>
                <a:cubicBezTo>
                  <a:pt x="1040" y="17295"/>
                  <a:pt x="1083" y="17321"/>
                  <a:pt x="1095" y="17305"/>
                </a:cubicBezTo>
                <a:cubicBezTo>
                  <a:pt x="1095" y="17305"/>
                  <a:pt x="1050" y="17292"/>
                  <a:pt x="1038" y="17291"/>
                </a:cubicBezTo>
                <a:close/>
                <a:moveTo>
                  <a:pt x="16803" y="17657"/>
                </a:moveTo>
                <a:cubicBezTo>
                  <a:pt x="16840" y="17739"/>
                  <a:pt x="17214" y="17880"/>
                  <a:pt x="17214" y="17880"/>
                </a:cubicBezTo>
                <a:cubicBezTo>
                  <a:pt x="17190" y="17822"/>
                  <a:pt x="16825" y="17670"/>
                  <a:pt x="16803" y="17657"/>
                </a:cubicBezTo>
                <a:close/>
                <a:moveTo>
                  <a:pt x="452" y="17932"/>
                </a:moveTo>
                <a:cubicBezTo>
                  <a:pt x="480" y="17934"/>
                  <a:pt x="538" y="18017"/>
                  <a:pt x="508" y="18020"/>
                </a:cubicBezTo>
                <a:cubicBezTo>
                  <a:pt x="441" y="18021"/>
                  <a:pt x="442" y="17937"/>
                  <a:pt x="442" y="17937"/>
                </a:cubicBezTo>
                <a:cubicBezTo>
                  <a:pt x="444" y="17934"/>
                  <a:pt x="447" y="17932"/>
                  <a:pt x="452" y="17932"/>
                </a:cubicBezTo>
                <a:close/>
                <a:moveTo>
                  <a:pt x="790" y="18015"/>
                </a:moveTo>
                <a:cubicBezTo>
                  <a:pt x="794" y="18012"/>
                  <a:pt x="819" y="18016"/>
                  <a:pt x="880" y="18032"/>
                </a:cubicBezTo>
                <a:cubicBezTo>
                  <a:pt x="880" y="18032"/>
                  <a:pt x="923" y="18014"/>
                  <a:pt x="935" y="18041"/>
                </a:cubicBezTo>
                <a:cubicBezTo>
                  <a:pt x="953" y="18084"/>
                  <a:pt x="777" y="18022"/>
                  <a:pt x="790" y="18015"/>
                </a:cubicBezTo>
                <a:close/>
                <a:moveTo>
                  <a:pt x="17988" y="18210"/>
                </a:moveTo>
                <a:cubicBezTo>
                  <a:pt x="18009" y="18265"/>
                  <a:pt x="18109" y="18261"/>
                  <a:pt x="18109" y="18261"/>
                </a:cubicBezTo>
                <a:lnTo>
                  <a:pt x="17988" y="18210"/>
                </a:lnTo>
                <a:close/>
                <a:moveTo>
                  <a:pt x="18569" y="18760"/>
                </a:moveTo>
                <a:lnTo>
                  <a:pt x="18557" y="18777"/>
                </a:lnTo>
                <a:cubicBezTo>
                  <a:pt x="18504" y="18849"/>
                  <a:pt x="18668" y="18759"/>
                  <a:pt x="18569" y="18760"/>
                </a:cubicBezTo>
                <a:close/>
                <a:moveTo>
                  <a:pt x="18395" y="18822"/>
                </a:moveTo>
                <a:cubicBezTo>
                  <a:pt x="18392" y="18822"/>
                  <a:pt x="18391" y="18823"/>
                  <a:pt x="18398" y="18827"/>
                </a:cubicBezTo>
                <a:cubicBezTo>
                  <a:pt x="18398" y="18827"/>
                  <a:pt x="18441" y="18852"/>
                  <a:pt x="18451" y="18838"/>
                </a:cubicBezTo>
                <a:cubicBezTo>
                  <a:pt x="18451" y="18838"/>
                  <a:pt x="18407" y="18823"/>
                  <a:pt x="18395" y="18822"/>
                </a:cubicBezTo>
                <a:close/>
                <a:moveTo>
                  <a:pt x="4131" y="19280"/>
                </a:moveTo>
                <a:cubicBezTo>
                  <a:pt x="4133" y="19276"/>
                  <a:pt x="4126" y="19285"/>
                  <a:pt x="4121" y="19292"/>
                </a:cubicBezTo>
                <a:lnTo>
                  <a:pt x="4131" y="19280"/>
                </a:lnTo>
                <a:close/>
                <a:moveTo>
                  <a:pt x="4113" y="19304"/>
                </a:moveTo>
                <a:lnTo>
                  <a:pt x="4104" y="19316"/>
                </a:lnTo>
                <a:cubicBezTo>
                  <a:pt x="4101" y="19320"/>
                  <a:pt x="4108" y="19311"/>
                  <a:pt x="4113" y="19304"/>
                </a:cubicBezTo>
                <a:close/>
                <a:moveTo>
                  <a:pt x="18454" y="19304"/>
                </a:moveTo>
                <a:cubicBezTo>
                  <a:pt x="18468" y="19304"/>
                  <a:pt x="18504" y="19325"/>
                  <a:pt x="18504" y="19325"/>
                </a:cubicBezTo>
                <a:lnTo>
                  <a:pt x="18451" y="19314"/>
                </a:lnTo>
                <a:cubicBezTo>
                  <a:pt x="18448" y="19307"/>
                  <a:pt x="18450" y="19304"/>
                  <a:pt x="18454" y="19304"/>
                </a:cubicBezTo>
                <a:close/>
                <a:moveTo>
                  <a:pt x="4249" y="19335"/>
                </a:moveTo>
                <a:cubicBezTo>
                  <a:pt x="4295" y="19363"/>
                  <a:pt x="4338" y="19388"/>
                  <a:pt x="4380" y="19372"/>
                </a:cubicBezTo>
                <a:cubicBezTo>
                  <a:pt x="4316" y="19334"/>
                  <a:pt x="4280" y="19334"/>
                  <a:pt x="4249" y="19335"/>
                </a:cubicBezTo>
                <a:close/>
                <a:moveTo>
                  <a:pt x="4380" y="19372"/>
                </a:moveTo>
                <a:cubicBezTo>
                  <a:pt x="4402" y="19385"/>
                  <a:pt x="4448" y="19413"/>
                  <a:pt x="4460" y="19396"/>
                </a:cubicBezTo>
                <a:cubicBezTo>
                  <a:pt x="4437" y="19383"/>
                  <a:pt x="4420" y="19373"/>
                  <a:pt x="4408" y="19368"/>
                </a:cubicBezTo>
                <a:cubicBezTo>
                  <a:pt x="4395" y="19363"/>
                  <a:pt x="4386" y="19364"/>
                  <a:pt x="4380" y="19372"/>
                </a:cubicBezTo>
                <a:close/>
                <a:moveTo>
                  <a:pt x="4460" y="19396"/>
                </a:moveTo>
                <a:cubicBezTo>
                  <a:pt x="4503" y="19422"/>
                  <a:pt x="4546" y="19447"/>
                  <a:pt x="4592" y="19434"/>
                </a:cubicBezTo>
                <a:cubicBezTo>
                  <a:pt x="4524" y="19394"/>
                  <a:pt x="4492" y="19395"/>
                  <a:pt x="4460" y="19396"/>
                </a:cubicBezTo>
                <a:close/>
                <a:moveTo>
                  <a:pt x="4592" y="19434"/>
                </a:moveTo>
                <a:cubicBezTo>
                  <a:pt x="4635" y="19460"/>
                  <a:pt x="4681" y="19487"/>
                  <a:pt x="4723" y="19471"/>
                </a:cubicBezTo>
                <a:cubicBezTo>
                  <a:pt x="4655" y="19431"/>
                  <a:pt x="4624" y="19433"/>
                  <a:pt x="4592" y="19434"/>
                </a:cubicBezTo>
                <a:close/>
                <a:moveTo>
                  <a:pt x="4723" y="19471"/>
                </a:moveTo>
                <a:cubicBezTo>
                  <a:pt x="4745" y="19484"/>
                  <a:pt x="4788" y="19510"/>
                  <a:pt x="4800" y="19494"/>
                </a:cubicBezTo>
                <a:cubicBezTo>
                  <a:pt x="4778" y="19481"/>
                  <a:pt x="4762" y="19471"/>
                  <a:pt x="4750" y="19467"/>
                </a:cubicBezTo>
                <a:cubicBezTo>
                  <a:pt x="4738" y="19463"/>
                  <a:pt x="4729" y="19463"/>
                  <a:pt x="4723" y="19471"/>
                </a:cubicBezTo>
                <a:close/>
                <a:moveTo>
                  <a:pt x="4800" y="19494"/>
                </a:moveTo>
                <a:cubicBezTo>
                  <a:pt x="4825" y="19508"/>
                  <a:pt x="4847" y="19521"/>
                  <a:pt x="4857" y="19507"/>
                </a:cubicBezTo>
                <a:cubicBezTo>
                  <a:pt x="4846" y="19500"/>
                  <a:pt x="4834" y="19493"/>
                  <a:pt x="4824" y="19490"/>
                </a:cubicBezTo>
                <a:cubicBezTo>
                  <a:pt x="4814" y="19486"/>
                  <a:pt x="4805" y="19487"/>
                  <a:pt x="4800" y="19494"/>
                </a:cubicBezTo>
                <a:close/>
                <a:moveTo>
                  <a:pt x="4857" y="19507"/>
                </a:moveTo>
                <a:cubicBezTo>
                  <a:pt x="4878" y="19519"/>
                  <a:pt x="4921" y="19545"/>
                  <a:pt x="4931" y="19531"/>
                </a:cubicBezTo>
                <a:cubicBezTo>
                  <a:pt x="4910" y="19518"/>
                  <a:pt x="4894" y="19509"/>
                  <a:pt x="4882" y="19504"/>
                </a:cubicBezTo>
                <a:cubicBezTo>
                  <a:pt x="4870" y="19500"/>
                  <a:pt x="4862" y="19500"/>
                  <a:pt x="4857" y="19507"/>
                </a:cubicBezTo>
                <a:close/>
                <a:moveTo>
                  <a:pt x="4931" y="19531"/>
                </a:moveTo>
                <a:cubicBezTo>
                  <a:pt x="4953" y="19543"/>
                  <a:pt x="4953" y="19543"/>
                  <a:pt x="4988" y="19544"/>
                </a:cubicBezTo>
                <a:cubicBezTo>
                  <a:pt x="4976" y="19537"/>
                  <a:pt x="4964" y="19530"/>
                  <a:pt x="4955" y="19527"/>
                </a:cubicBezTo>
                <a:cubicBezTo>
                  <a:pt x="4945" y="19524"/>
                  <a:pt x="4936" y="19524"/>
                  <a:pt x="4931" y="19531"/>
                </a:cubicBezTo>
                <a:close/>
                <a:moveTo>
                  <a:pt x="4988" y="19544"/>
                </a:moveTo>
                <a:cubicBezTo>
                  <a:pt x="5010" y="19557"/>
                  <a:pt x="5031" y="19569"/>
                  <a:pt x="5063" y="19568"/>
                </a:cubicBezTo>
                <a:cubicBezTo>
                  <a:pt x="5041" y="19555"/>
                  <a:pt x="5026" y="19546"/>
                  <a:pt x="5014" y="19541"/>
                </a:cubicBezTo>
                <a:cubicBezTo>
                  <a:pt x="5002" y="19537"/>
                  <a:pt x="4993" y="19537"/>
                  <a:pt x="4988" y="19544"/>
                </a:cubicBezTo>
                <a:close/>
                <a:moveTo>
                  <a:pt x="5063" y="19568"/>
                </a:moveTo>
                <a:cubicBezTo>
                  <a:pt x="5084" y="19581"/>
                  <a:pt x="5084" y="19581"/>
                  <a:pt x="5121" y="19579"/>
                </a:cubicBezTo>
                <a:cubicBezTo>
                  <a:pt x="5098" y="19566"/>
                  <a:pt x="5086" y="19559"/>
                  <a:pt x="5079" y="19557"/>
                </a:cubicBezTo>
                <a:cubicBezTo>
                  <a:pt x="5072" y="19556"/>
                  <a:pt x="5069" y="19560"/>
                  <a:pt x="5063" y="19568"/>
                </a:cubicBezTo>
                <a:close/>
                <a:moveTo>
                  <a:pt x="4244" y="19341"/>
                </a:moveTo>
                <a:cubicBezTo>
                  <a:pt x="4239" y="19348"/>
                  <a:pt x="4232" y="19358"/>
                  <a:pt x="4235" y="19354"/>
                </a:cubicBezTo>
                <a:lnTo>
                  <a:pt x="4244" y="19341"/>
                </a:lnTo>
                <a:close/>
                <a:moveTo>
                  <a:pt x="17517" y="19519"/>
                </a:moveTo>
                <a:cubicBezTo>
                  <a:pt x="17565" y="19513"/>
                  <a:pt x="17666" y="19537"/>
                  <a:pt x="17699" y="19556"/>
                </a:cubicBezTo>
                <a:cubicBezTo>
                  <a:pt x="17777" y="19582"/>
                  <a:pt x="17824" y="19610"/>
                  <a:pt x="17793" y="19652"/>
                </a:cubicBezTo>
                <a:cubicBezTo>
                  <a:pt x="17735" y="19681"/>
                  <a:pt x="17502" y="19524"/>
                  <a:pt x="17491" y="19538"/>
                </a:cubicBezTo>
                <a:cubicBezTo>
                  <a:pt x="17491" y="19528"/>
                  <a:pt x="17501" y="19522"/>
                  <a:pt x="17517" y="19519"/>
                </a:cubicBezTo>
                <a:close/>
                <a:moveTo>
                  <a:pt x="5135" y="19562"/>
                </a:moveTo>
                <a:cubicBezTo>
                  <a:pt x="5137" y="19558"/>
                  <a:pt x="5131" y="19567"/>
                  <a:pt x="5126" y="19574"/>
                </a:cubicBezTo>
                <a:lnTo>
                  <a:pt x="5135" y="19562"/>
                </a:lnTo>
                <a:close/>
                <a:moveTo>
                  <a:pt x="17839" y="19581"/>
                </a:moveTo>
                <a:cubicBezTo>
                  <a:pt x="17855" y="19576"/>
                  <a:pt x="17896" y="19594"/>
                  <a:pt x="17889" y="19605"/>
                </a:cubicBezTo>
                <a:lnTo>
                  <a:pt x="17835" y="19593"/>
                </a:lnTo>
                <a:cubicBezTo>
                  <a:pt x="17831" y="19586"/>
                  <a:pt x="17834" y="19582"/>
                  <a:pt x="17839" y="19581"/>
                </a:cubicBezTo>
                <a:close/>
                <a:moveTo>
                  <a:pt x="6243" y="19870"/>
                </a:moveTo>
                <a:cubicBezTo>
                  <a:pt x="6246" y="19955"/>
                  <a:pt x="6761" y="20072"/>
                  <a:pt x="6829" y="20112"/>
                </a:cubicBezTo>
                <a:cubicBezTo>
                  <a:pt x="6861" y="20068"/>
                  <a:pt x="6908" y="20179"/>
                  <a:pt x="6829" y="20112"/>
                </a:cubicBezTo>
                <a:cubicBezTo>
                  <a:pt x="6675" y="20105"/>
                  <a:pt x="6486" y="20014"/>
                  <a:pt x="6332" y="20006"/>
                </a:cubicBezTo>
                <a:cubicBezTo>
                  <a:pt x="6622" y="20178"/>
                  <a:pt x="7274" y="20331"/>
                  <a:pt x="7645" y="20427"/>
                </a:cubicBezTo>
                <a:cubicBezTo>
                  <a:pt x="8473" y="20648"/>
                  <a:pt x="9253" y="20837"/>
                  <a:pt x="10045" y="21058"/>
                </a:cubicBezTo>
                <a:cubicBezTo>
                  <a:pt x="10500" y="21179"/>
                  <a:pt x="10918" y="21302"/>
                  <a:pt x="11257" y="21358"/>
                </a:cubicBezTo>
                <a:cubicBezTo>
                  <a:pt x="11225" y="21359"/>
                  <a:pt x="11225" y="21316"/>
                  <a:pt x="11247" y="21329"/>
                </a:cubicBezTo>
                <a:cubicBezTo>
                  <a:pt x="11279" y="21327"/>
                  <a:pt x="11400" y="21379"/>
                  <a:pt x="11510" y="21404"/>
                </a:cubicBezTo>
                <a:cubicBezTo>
                  <a:pt x="11567" y="21417"/>
                  <a:pt x="11775" y="21476"/>
                  <a:pt x="11721" y="21424"/>
                </a:cubicBezTo>
                <a:cubicBezTo>
                  <a:pt x="11684" y="21383"/>
                  <a:pt x="11193" y="21276"/>
                  <a:pt x="11574" y="21358"/>
                </a:cubicBezTo>
                <a:cubicBezTo>
                  <a:pt x="11796" y="21405"/>
                  <a:pt x="12038" y="21424"/>
                  <a:pt x="12278" y="21482"/>
                </a:cubicBezTo>
                <a:cubicBezTo>
                  <a:pt x="12388" y="21507"/>
                  <a:pt x="12829" y="21600"/>
                  <a:pt x="12346" y="21482"/>
                </a:cubicBezTo>
                <a:cubicBezTo>
                  <a:pt x="11331" y="21214"/>
                  <a:pt x="10384" y="20946"/>
                  <a:pt x="9394" y="20693"/>
                </a:cubicBezTo>
                <a:cubicBezTo>
                  <a:pt x="8602" y="20473"/>
                  <a:pt x="7872" y="20293"/>
                  <a:pt x="7026" y="20061"/>
                </a:cubicBezTo>
                <a:cubicBezTo>
                  <a:pt x="6839" y="20015"/>
                  <a:pt x="6561" y="19954"/>
                  <a:pt x="6331" y="19882"/>
                </a:cubicBezTo>
                <a:cubicBezTo>
                  <a:pt x="6321" y="19896"/>
                  <a:pt x="6243" y="19870"/>
                  <a:pt x="6243" y="19870"/>
                </a:cubicBezTo>
                <a:close/>
                <a:moveTo>
                  <a:pt x="6328" y="20012"/>
                </a:moveTo>
                <a:lnTo>
                  <a:pt x="6319" y="20024"/>
                </a:lnTo>
                <a:cubicBezTo>
                  <a:pt x="6316" y="20028"/>
                  <a:pt x="6323" y="20019"/>
                  <a:pt x="6328" y="20012"/>
                </a:cubicBezTo>
                <a:close/>
                <a:moveTo>
                  <a:pt x="16273" y="20331"/>
                </a:moveTo>
                <a:cubicBezTo>
                  <a:pt x="16393" y="20342"/>
                  <a:pt x="16208" y="20420"/>
                  <a:pt x="16261" y="20348"/>
                </a:cubicBezTo>
                <a:lnTo>
                  <a:pt x="16273" y="20331"/>
                </a:lnTo>
                <a:close/>
              </a:path>
            </a:pathLst>
          </a:custGeom>
        </p:spPr>
      </p:pic>
    </p:spTree>
    <p:custDataLst>
      <p:tags r:id="rId1"/>
    </p:custDataLst>
  </p:cSld>
  <p:clrMapOvr>
    <a:masterClrMapping/>
  </p:clrMapOvr>
  <p:transition spd="slow" advTm="5302">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otolia_79092414_Subscription_Monthly_XXL.jpg"/>
          <p:cNvPicPr>
            <a:picLocks noGrp="1" noChangeAspect="1"/>
          </p:cNvPicPr>
          <p:nvPr>
            <p:ph type="pic" idx="13"/>
          </p:nvPr>
        </p:nvPicPr>
        <p:blipFill>
          <a:blip r:embed="rId2" cstate="print"/>
          <a:srcRect/>
          <a:stretch>
            <a:fillRect/>
          </a:stretch>
        </p:blipFill>
        <p:spPr>
          <a:xfrm>
            <a:off x="0" y="0"/>
            <a:ext cx="12192000" cy="6858000"/>
          </a:xfrm>
          <a:prstGeom prst="rect">
            <a:avLst/>
          </a:prstGeom>
        </p:spPr>
      </p:pic>
      <p:sp>
        <p:nvSpPr>
          <p:cNvPr id="358" name="Shape 358"/>
          <p:cNvSpPr/>
          <p:nvPr/>
        </p:nvSpPr>
        <p:spPr>
          <a:xfrm>
            <a:off x="-1" y="-7921"/>
            <a:ext cx="12192001" cy="2777477"/>
          </a:xfrm>
          <a:custGeom>
            <a:avLst/>
            <a:gdLst/>
            <a:ahLst/>
            <a:cxnLst>
              <a:cxn ang="0">
                <a:pos x="wd2" y="hd2"/>
              </a:cxn>
              <a:cxn ang="5400000">
                <a:pos x="wd2" y="hd2"/>
              </a:cxn>
              <a:cxn ang="10800000">
                <a:pos x="wd2" y="hd2"/>
              </a:cxn>
              <a:cxn ang="16200000">
                <a:pos x="wd2" y="hd2"/>
              </a:cxn>
            </a:cxnLst>
            <a:rect l="0" t="0" r="r" b="b"/>
            <a:pathLst>
              <a:path w="21600" h="20553" extrusionOk="0">
                <a:moveTo>
                  <a:pt x="0" y="0"/>
                </a:moveTo>
                <a:lnTo>
                  <a:pt x="21600" y="0"/>
                </a:lnTo>
                <a:lnTo>
                  <a:pt x="21600" y="12217"/>
                </a:lnTo>
                <a:cubicBezTo>
                  <a:pt x="19890" y="10810"/>
                  <a:pt x="18133" y="10717"/>
                  <a:pt x="16415" y="11941"/>
                </a:cubicBezTo>
                <a:cubicBezTo>
                  <a:pt x="14735" y="13138"/>
                  <a:pt x="13136" y="15570"/>
                  <a:pt x="11491" y="17512"/>
                </a:cubicBezTo>
                <a:cubicBezTo>
                  <a:pt x="10484" y="18703"/>
                  <a:pt x="9465" y="19713"/>
                  <a:pt x="8433" y="20203"/>
                </a:cubicBezTo>
                <a:cubicBezTo>
                  <a:pt x="5486" y="21600"/>
                  <a:pt x="2509" y="18790"/>
                  <a:pt x="0" y="12217"/>
                </a:cubicBezTo>
                <a:lnTo>
                  <a:pt x="0" y="0"/>
                </a:lnTo>
                <a:close/>
              </a:path>
            </a:pathLst>
          </a:custGeom>
          <a:solidFill>
            <a:srgbClr val="C2B498"/>
          </a:solidFill>
          <a:ln w="12700">
            <a:miter lim="400000"/>
          </a:ln>
        </p:spPr>
        <p:txBody>
          <a:bodyPr lIns="45719" rIns="45719" anchor="ctr"/>
          <a:lstStyle/>
          <a:p>
            <a:endParaRPr/>
          </a:p>
        </p:txBody>
      </p:sp>
      <p:sp>
        <p:nvSpPr>
          <p:cNvPr id="359" name="Shape 359"/>
          <p:cNvSpPr/>
          <p:nvPr/>
        </p:nvSpPr>
        <p:spPr>
          <a:xfrm>
            <a:off x="-1" y="-7921"/>
            <a:ext cx="12192001" cy="2579279"/>
          </a:xfrm>
          <a:custGeom>
            <a:avLst/>
            <a:gdLst/>
            <a:ahLst/>
            <a:cxnLst>
              <a:cxn ang="0">
                <a:pos x="wd2" y="hd2"/>
              </a:cxn>
              <a:cxn ang="5400000">
                <a:pos x="wd2" y="hd2"/>
              </a:cxn>
              <a:cxn ang="10800000">
                <a:pos x="wd2" y="hd2"/>
              </a:cxn>
              <a:cxn ang="16200000">
                <a:pos x="wd2" y="hd2"/>
              </a:cxn>
            </a:cxnLst>
            <a:rect l="0" t="0" r="r" b="b"/>
            <a:pathLst>
              <a:path w="21600" h="20612" extrusionOk="0">
                <a:moveTo>
                  <a:pt x="0" y="0"/>
                </a:moveTo>
                <a:lnTo>
                  <a:pt x="21600" y="0"/>
                </a:lnTo>
                <a:lnTo>
                  <a:pt x="21600" y="13148"/>
                </a:lnTo>
                <a:cubicBezTo>
                  <a:pt x="20748" y="12312"/>
                  <a:pt x="19882" y="11841"/>
                  <a:pt x="19012" y="11741"/>
                </a:cubicBezTo>
                <a:cubicBezTo>
                  <a:pt x="18145" y="11640"/>
                  <a:pt x="17277" y="11908"/>
                  <a:pt x="16415" y="12368"/>
                </a:cubicBezTo>
                <a:cubicBezTo>
                  <a:pt x="15577" y="12814"/>
                  <a:pt x="14752" y="13438"/>
                  <a:pt x="13937" y="14354"/>
                </a:cubicBezTo>
                <a:cubicBezTo>
                  <a:pt x="13117" y="15276"/>
                  <a:pt x="12312" y="16489"/>
                  <a:pt x="11491" y="17502"/>
                </a:cubicBezTo>
                <a:cubicBezTo>
                  <a:pt x="10989" y="18122"/>
                  <a:pt x="10482" y="18667"/>
                  <a:pt x="9972" y="19122"/>
                </a:cubicBezTo>
                <a:cubicBezTo>
                  <a:pt x="9462" y="19576"/>
                  <a:pt x="8949" y="19940"/>
                  <a:pt x="8433" y="20190"/>
                </a:cubicBezTo>
                <a:cubicBezTo>
                  <a:pt x="5526" y="21600"/>
                  <a:pt x="2584" y="19459"/>
                  <a:pt x="0" y="13972"/>
                </a:cubicBezTo>
                <a:lnTo>
                  <a:pt x="0" y="0"/>
                </a:lnTo>
                <a:close/>
              </a:path>
            </a:pathLst>
          </a:custGeom>
          <a:solidFill>
            <a:srgbClr val="25211E"/>
          </a:solidFill>
          <a:ln w="12700">
            <a:miter lim="400000"/>
          </a:ln>
        </p:spPr>
        <p:txBody>
          <a:bodyPr lIns="45719" rIns="45719" anchor="ctr"/>
          <a:lstStyle/>
          <a:p>
            <a:endParaRPr/>
          </a:p>
        </p:txBody>
      </p:sp>
      <p:sp>
        <p:nvSpPr>
          <p:cNvPr id="360" name="Shape 360"/>
          <p:cNvSpPr/>
          <p:nvPr/>
        </p:nvSpPr>
        <p:spPr>
          <a:xfrm>
            <a:off x="1214387" y="1379617"/>
            <a:ext cx="5441826" cy="866775"/>
          </a:xfrm>
          <a:prstGeom prst="rect">
            <a:avLst/>
          </a:prstGeom>
          <a:ln w="12700">
            <a:miter lim="400000"/>
          </a:ln>
        </p:spPr>
        <p:txBody>
          <a:bodyPr lIns="45719" rIns="45719">
            <a:spAutoFit/>
          </a:bodyPr>
          <a:lstStyle>
            <a:lvl1pPr algn="ctr" defTabSz="1087120">
              <a:lnSpc>
                <a:spcPct val="120000"/>
              </a:lnSpc>
              <a:spcBef>
                <a:spcPts val="500"/>
              </a:spcBef>
              <a:defRPr sz="1400">
                <a:solidFill>
                  <a:srgbClr val="E7E7E7"/>
                </a:solidFill>
                <a:latin typeface="Futura LT Light"/>
                <a:ea typeface="Futura LT Light"/>
                <a:cs typeface="Futura LT Light"/>
                <a:sym typeface="Futura LT Light"/>
              </a:defRPr>
            </a:lvl1pPr>
          </a:lstStyle>
          <a:p>
            <a:r>
              <a:rPr dirty="0">
                <a:latin typeface="Vani" panose="020B0502040204020203" charset="0"/>
              </a:rPr>
              <a:t>Frequently, your initial font choice is taken out of your hands; companies often specify a typeface, companies often specify a typeface, or even a set of fonts, as part of</a:t>
            </a:r>
          </a:p>
        </p:txBody>
      </p:sp>
      <p:sp>
        <p:nvSpPr>
          <p:cNvPr id="361" name="Shape 361"/>
          <p:cNvSpPr/>
          <p:nvPr/>
        </p:nvSpPr>
        <p:spPr>
          <a:xfrm>
            <a:off x="1655015" y="452730"/>
            <a:ext cx="4560570" cy="762000"/>
          </a:xfrm>
          <a:prstGeom prst="rect">
            <a:avLst/>
          </a:prstGeom>
          <a:ln w="12700">
            <a:miter lim="400000"/>
          </a:ln>
        </p:spPr>
        <p:txBody>
          <a:bodyPr wrap="none" lIns="45719" rIns="45719">
            <a:spAutoFit/>
          </a:bodyPr>
          <a:lstStyle>
            <a:lvl1pPr algn="ctr" defTabSz="457200">
              <a:defRPr sz="4400" cap="all">
                <a:solidFill>
                  <a:srgbClr val="C1B397"/>
                </a:solidFill>
                <a:latin typeface="Futura LT Light"/>
                <a:ea typeface="Futura LT Light"/>
                <a:cs typeface="Futura LT Light"/>
                <a:sym typeface="Futura LT Light"/>
              </a:defRPr>
            </a:lvl1pPr>
          </a:lstStyle>
          <a:p>
            <a:pPr algn="ctr"/>
            <a:r>
              <a:rPr lang="zh-CN" dirty="0">
                <a:latin typeface="方正姚体" panose="02010601030101010101" charset="-122"/>
                <a:ea typeface="方正姚体" panose="02010601030101010101" charset="-122"/>
              </a:rPr>
              <a:t>感谢您的下载观看</a:t>
            </a:r>
          </a:p>
        </p:txBody>
      </p:sp>
      <p:sp>
        <p:nvSpPr>
          <p:cNvPr id="362" name="Shape 362"/>
          <p:cNvSpPr/>
          <p:nvPr/>
        </p:nvSpPr>
        <p:spPr>
          <a:xfrm>
            <a:off x="3229548" y="210540"/>
            <a:ext cx="1411504" cy="316740"/>
          </a:xfrm>
          <a:prstGeom prst="rect">
            <a:avLst/>
          </a:prstGeom>
          <a:ln w="12700">
            <a:miter lim="400000"/>
          </a:ln>
        </p:spPr>
        <p:txBody>
          <a:bodyPr wrap="none" lIns="45719" rIns="45719">
            <a:spAutoFit/>
          </a:bodyPr>
          <a:lstStyle>
            <a:lvl1pPr algn="ctr" defTabSz="457200">
              <a:defRPr sz="1400" cap="all">
                <a:solidFill>
                  <a:srgbClr val="E7E7E7"/>
                </a:solidFill>
                <a:latin typeface="Futura LT Light"/>
                <a:ea typeface="Futura LT Light"/>
                <a:cs typeface="Futura LT Light"/>
                <a:sym typeface="Futura LT Light"/>
              </a:defRPr>
            </a:lvl1pPr>
          </a:lstStyle>
          <a:p>
            <a:r>
              <a:rPr dirty="0">
                <a:latin typeface="Vani" panose="020B0502040204020203" charset="0"/>
              </a:rPr>
              <a:t>fashion in life</a:t>
            </a:r>
          </a:p>
        </p:txBody>
      </p:sp>
      <p:grpSp>
        <p:nvGrpSpPr>
          <p:cNvPr id="365" name="Group 365"/>
          <p:cNvGrpSpPr/>
          <p:nvPr/>
        </p:nvGrpSpPr>
        <p:grpSpPr>
          <a:xfrm>
            <a:off x="3297373" y="1218218"/>
            <a:ext cx="1275855" cy="139701"/>
            <a:chOff x="0" y="6350"/>
            <a:chExt cx="1275853" cy="139700"/>
          </a:xfrm>
        </p:grpSpPr>
        <p:sp>
          <p:nvSpPr>
            <p:cNvPr id="363" name="Shape 363"/>
            <p:cNvSpPr/>
            <p:nvPr/>
          </p:nvSpPr>
          <p:spPr>
            <a:xfrm>
              <a:off x="0" y="76200"/>
              <a:ext cx="1275853" cy="0"/>
            </a:xfrm>
            <a:prstGeom prst="line">
              <a:avLst/>
            </a:prstGeom>
            <a:noFill/>
            <a:ln w="12700" cap="flat">
              <a:solidFill>
                <a:srgbClr val="E7E7E7"/>
              </a:solidFill>
              <a:prstDash val="solid"/>
              <a:miter lim="800000"/>
            </a:ln>
            <a:effectLst/>
          </p:spPr>
          <p:txBody>
            <a:bodyPr wrap="square" lIns="45719" tIns="45719" rIns="45719" bIns="45719" numCol="1" anchor="t">
              <a:noAutofit/>
            </a:bodyPr>
            <a:lstStyle/>
            <a:p>
              <a:endParaRPr/>
            </a:p>
          </p:txBody>
        </p:sp>
        <p:sp>
          <p:nvSpPr>
            <p:cNvPr id="364" name="Shape 364"/>
            <p:cNvSpPr/>
            <p:nvPr/>
          </p:nvSpPr>
          <p:spPr>
            <a:xfrm>
              <a:off x="572838" y="6350"/>
              <a:ext cx="139701" cy="1397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E7E7E7"/>
            </a:solidFill>
            <a:ln w="12700" cap="flat">
              <a:noFill/>
              <a:miter lim="400000"/>
            </a:ln>
            <a:effectLst/>
          </p:spPr>
          <p:txBody>
            <a:bodyPr wrap="square" lIns="45719" tIns="45719" rIns="45719" bIns="45719" numCol="1" anchor="ctr">
              <a:noAutofit/>
            </a:bodyPr>
            <a:lstStyle/>
            <a:p>
              <a:endParaRPr>
                <a:latin typeface="Vani" panose="020B0502040204020203" charset="0"/>
              </a:endParaRPr>
            </a:p>
          </p:txBody>
        </p:sp>
      </p:grpSp>
    </p:spTree>
  </p:cSld>
  <p:clrMapOvr>
    <a:masterClrMapping/>
  </p:clrMapOvr>
  <p:transition advTm="2917">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6370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duotone>
              <a:prstClr val="black"/>
              <a:schemeClr val="accent3">
                <a:tint val="45000"/>
                <a:satMod val="400000"/>
              </a:schemeClr>
            </a:duotone>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7812662" y="1629000"/>
            <a:ext cx="2748008" cy="3600000"/>
          </a:xfrm>
          <a:custGeom>
            <a:avLst/>
            <a:gdLst>
              <a:gd name="connsiteX0" fmla="*/ 0 w 1538884"/>
              <a:gd name="connsiteY0" fmla="*/ 0 h 2016000"/>
              <a:gd name="connsiteX1" fmla="*/ 1538884 w 1538884"/>
              <a:gd name="connsiteY1" fmla="*/ 0 h 2016000"/>
              <a:gd name="connsiteX2" fmla="*/ 1538884 w 1538884"/>
              <a:gd name="connsiteY2" fmla="*/ 2016000 h 2016000"/>
              <a:gd name="connsiteX3" fmla="*/ 0 w 1538884"/>
              <a:gd name="connsiteY3" fmla="*/ 2016000 h 2016000"/>
            </a:gdLst>
            <a:ahLst/>
            <a:cxnLst>
              <a:cxn ang="0">
                <a:pos x="connsiteX0" y="connsiteY0"/>
              </a:cxn>
              <a:cxn ang="0">
                <a:pos x="connsiteX1" y="connsiteY1"/>
              </a:cxn>
              <a:cxn ang="0">
                <a:pos x="connsiteX2" y="connsiteY2"/>
              </a:cxn>
              <a:cxn ang="0">
                <a:pos x="connsiteX3" y="connsiteY3"/>
              </a:cxn>
            </a:cxnLst>
            <a:rect l="l" t="t" r="r" b="b"/>
            <a:pathLst>
              <a:path w="1538884" h="2016000">
                <a:moveTo>
                  <a:pt x="0" y="0"/>
                </a:moveTo>
                <a:lnTo>
                  <a:pt x="1538884" y="0"/>
                </a:lnTo>
                <a:lnTo>
                  <a:pt x="1538884" y="2016000"/>
                </a:lnTo>
                <a:lnTo>
                  <a:pt x="0" y="2016000"/>
                </a:lnTo>
                <a:close/>
              </a:path>
            </a:pathLst>
          </a:custGeom>
          <a:ln w="190500">
            <a:solidFill>
              <a:schemeClr val="bg1"/>
            </a:solidFill>
            <a:miter lim="800000"/>
            <a:headEnd/>
            <a:tailEnd/>
          </a:ln>
        </p:spPr>
      </p:pic>
      <p:sp>
        <p:nvSpPr>
          <p:cNvPr id="3" name="文本框 2"/>
          <p:cNvSpPr txBox="1"/>
          <p:nvPr/>
        </p:nvSpPr>
        <p:spPr>
          <a:xfrm>
            <a:off x="8273595" y="4214248"/>
            <a:ext cx="1826142" cy="584775"/>
          </a:xfrm>
          <a:prstGeom prst="rect">
            <a:avLst/>
          </a:prstGeom>
          <a:noFill/>
        </p:spPr>
        <p:txBody>
          <a:bodyPr wrap="none" rtlCol="0">
            <a:spAutoFit/>
          </a:bodyPr>
          <a:lstStyle>
            <a:defPPr>
              <a:defRPr lang="zh-CN"/>
            </a:defPPr>
            <a:lvl1pPr>
              <a:defRPr sz="2800" b="1">
                <a:solidFill>
                  <a:srgbClr val="6E6C79"/>
                </a:solidFill>
              </a:defRPr>
            </a:lvl1pPr>
          </a:lstStyle>
          <a:p>
            <a:pPr algn="ctr"/>
            <a:r>
              <a:rPr lang="zh-CN" altLang="en-US" sz="3200" dirty="0">
                <a:solidFill>
                  <a:srgbClr val="E8EBF2"/>
                </a:solidFill>
              </a:rPr>
              <a:t>时尚风范</a:t>
            </a:r>
          </a:p>
        </p:txBody>
      </p:sp>
      <p:sp>
        <p:nvSpPr>
          <p:cNvPr id="4" name="文本框 3"/>
          <p:cNvSpPr txBox="1"/>
          <p:nvPr/>
        </p:nvSpPr>
        <p:spPr>
          <a:xfrm>
            <a:off x="8261573" y="4683152"/>
            <a:ext cx="1850186" cy="369332"/>
          </a:xfrm>
          <a:prstGeom prst="rect">
            <a:avLst/>
          </a:prstGeom>
          <a:noFill/>
        </p:spPr>
        <p:txBody>
          <a:bodyPr wrap="none" rtlCol="0">
            <a:spAutoFit/>
          </a:bodyPr>
          <a:lstStyle>
            <a:defPPr>
              <a:defRPr lang="zh-CN"/>
            </a:defPPr>
            <a:lvl1pPr>
              <a:defRPr sz="2800" b="1">
                <a:solidFill>
                  <a:srgbClr val="6E6C79"/>
                </a:solidFill>
              </a:defRPr>
            </a:lvl1pPr>
          </a:lstStyle>
          <a:p>
            <a:pPr algn="ctr"/>
            <a:r>
              <a:rPr lang="en-US" altLang="zh-CN" sz="1800" dirty="0">
                <a:solidFill>
                  <a:srgbClr val="C1B397">
                    <a:alpha val="60000"/>
                  </a:srgbClr>
                </a:solidFill>
              </a:rPr>
              <a:t>FASHION STYLE</a:t>
            </a:r>
          </a:p>
        </p:txBody>
      </p:sp>
      <p:sp>
        <p:nvSpPr>
          <p:cNvPr id="6" name="L 形 5"/>
          <p:cNvSpPr/>
          <p:nvPr/>
        </p:nvSpPr>
        <p:spPr>
          <a:xfrm flipV="1">
            <a:off x="1912726" y="3013440"/>
            <a:ext cx="360000" cy="360000"/>
          </a:xfrm>
          <a:prstGeom prst="corner">
            <a:avLst>
              <a:gd name="adj1" fmla="val 12625"/>
              <a:gd name="adj2" fmla="val 12633"/>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89990" y="3116159"/>
            <a:ext cx="2861310" cy="624840"/>
          </a:xfrm>
          <a:prstGeom prst="rect">
            <a:avLst/>
          </a:prstGeom>
          <a:noFill/>
        </p:spPr>
        <p:txBody>
          <a:bodyPr wrap="none" rtlCol="0">
            <a:spAutoFit/>
          </a:bodyPr>
          <a:lstStyle>
            <a:defPPr>
              <a:defRPr lang="zh-CN"/>
            </a:defPPr>
            <a:lvl1pPr>
              <a:defRPr sz="2800" b="1">
                <a:solidFill>
                  <a:srgbClr val="6E6C79"/>
                </a:solidFill>
              </a:defRPr>
            </a:lvl1pPr>
          </a:lstStyle>
          <a:p>
            <a:pPr algn="l"/>
            <a:r>
              <a:rPr lang="en-US" altLang="zh-CN" sz="3500" dirty="0">
                <a:solidFill>
                  <a:srgbClr val="25211E"/>
                </a:solidFill>
              </a:rPr>
              <a:t>此处添加标题</a:t>
            </a:r>
          </a:p>
        </p:txBody>
      </p:sp>
      <p:sp>
        <p:nvSpPr>
          <p:cNvPr id="8" name="文本框 7"/>
          <p:cNvSpPr txBox="1"/>
          <p:nvPr/>
        </p:nvSpPr>
        <p:spPr>
          <a:xfrm>
            <a:off x="1989990" y="3781059"/>
            <a:ext cx="4373313" cy="307777"/>
          </a:xfrm>
          <a:prstGeom prst="rect">
            <a:avLst/>
          </a:prstGeom>
          <a:noFill/>
        </p:spPr>
        <p:txBody>
          <a:bodyPr wrap="none" rtlCol="0">
            <a:spAutoFit/>
          </a:bodyPr>
          <a:lstStyle>
            <a:defPPr>
              <a:defRPr lang="zh-CN"/>
            </a:defPPr>
            <a:lvl1pPr>
              <a:defRPr sz="2800" b="1">
                <a:solidFill>
                  <a:srgbClr val="6E6C79"/>
                </a:solidFill>
              </a:defRPr>
            </a:lvl1pPr>
          </a:lstStyle>
          <a:p>
            <a:r>
              <a:rPr lang="en-US" altLang="zh-CN" sz="1400" b="0" spc="300" dirty="0">
                <a:solidFill>
                  <a:srgbClr val="25211E"/>
                </a:solidFill>
              </a:rPr>
              <a:t>DESIGN &amp; CREATIVITY SPACE STUDIO</a:t>
            </a:r>
          </a:p>
        </p:txBody>
      </p:sp>
      <p:sp>
        <p:nvSpPr>
          <p:cNvPr id="9" name="任意多边形 8"/>
          <p:cNvSpPr/>
          <p:nvPr/>
        </p:nvSpPr>
        <p:spPr>
          <a:xfrm rot="2664103">
            <a:off x="5818199" y="2782183"/>
            <a:ext cx="421334" cy="363219"/>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20599068">
            <a:off x="4800215" y="2882907"/>
            <a:ext cx="276444" cy="238314"/>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659763">
            <a:off x="6481808" y="2973992"/>
            <a:ext cx="619331" cy="533906"/>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2525770">
            <a:off x="5411604" y="3161500"/>
            <a:ext cx="184311" cy="158889"/>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2107240" y="3771900"/>
            <a:ext cx="5705422" cy="0"/>
          </a:xfrm>
          <a:prstGeom prst="line">
            <a:avLst/>
          </a:prstGeom>
          <a:ln>
            <a:solidFill>
              <a:srgbClr val="25211E"/>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727232" y="3265107"/>
            <a:ext cx="179813" cy="949141"/>
          </a:xfrm>
          <a:prstGeom prst="rect">
            <a:avLst/>
          </a:prstGeom>
          <a:solidFill>
            <a:srgbClr val="2521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flipH="1">
            <a:off x="5878076" y="1155388"/>
            <a:ext cx="1790376" cy="1138338"/>
          </a:xfrm>
          <a:prstGeom prst="line">
            <a:avLst/>
          </a:prstGeom>
          <a:ln>
            <a:gradFill>
              <a:gsLst>
                <a:gs pos="0">
                  <a:srgbClr val="C1B397"/>
                </a:gs>
                <a:gs pos="100000">
                  <a:srgbClr val="25211E"/>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6261991" y="1826212"/>
            <a:ext cx="750779" cy="477352"/>
          </a:xfrm>
          <a:prstGeom prst="line">
            <a:avLst/>
          </a:prstGeom>
          <a:ln>
            <a:gradFill>
              <a:gsLst>
                <a:gs pos="0">
                  <a:srgbClr val="C1B397"/>
                </a:gs>
                <a:gs pos="100000">
                  <a:srgbClr val="25211E"/>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988072" y="4229240"/>
            <a:ext cx="2238336" cy="1423155"/>
          </a:xfrm>
          <a:prstGeom prst="line">
            <a:avLst/>
          </a:prstGeom>
          <a:ln>
            <a:gradFill>
              <a:gsLst>
                <a:gs pos="0">
                  <a:srgbClr val="C1B397"/>
                </a:gs>
                <a:gs pos="100000">
                  <a:srgbClr val="25211E"/>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2139956" y="4655686"/>
            <a:ext cx="1168473" cy="742926"/>
          </a:xfrm>
          <a:prstGeom prst="line">
            <a:avLst/>
          </a:prstGeom>
          <a:ln>
            <a:gradFill>
              <a:gsLst>
                <a:gs pos="0">
                  <a:srgbClr val="C1B397"/>
                </a:gs>
                <a:gs pos="100000">
                  <a:srgbClr val="25211E"/>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0504806" y="1517279"/>
            <a:ext cx="540385" cy="1371600"/>
          </a:xfrm>
          <a:prstGeom prst="rect">
            <a:avLst/>
          </a:prstGeom>
          <a:noFill/>
        </p:spPr>
        <p:txBody>
          <a:bodyPr wrap="none" rtlCol="0">
            <a:spAutoFit/>
          </a:bodyPr>
          <a:lstStyle/>
          <a:p>
            <a:r>
              <a:rPr lang="zh-CN" altLang="en-US" sz="2800" b="1" dirty="0">
                <a:solidFill>
                  <a:srgbClr val="C1B397"/>
                </a:solidFill>
              </a:rPr>
              <a:t>过</a:t>
            </a:r>
          </a:p>
          <a:p>
            <a:r>
              <a:rPr lang="zh-CN" altLang="en-US" sz="2800" b="1" dirty="0">
                <a:solidFill>
                  <a:srgbClr val="C1B397"/>
                </a:solidFill>
              </a:rPr>
              <a:t>渡</a:t>
            </a:r>
          </a:p>
          <a:p>
            <a:r>
              <a:rPr lang="zh-CN" altLang="en-US" sz="2800" b="1" dirty="0">
                <a:solidFill>
                  <a:srgbClr val="C1B397"/>
                </a:solidFill>
              </a:rPr>
              <a:t>页</a:t>
            </a:r>
          </a:p>
        </p:txBody>
      </p:sp>
    </p:spTree>
  </p:cSld>
  <p:clrMapOvr>
    <a:masterClrMapping/>
  </p:clrMapOvr>
  <p:transition advTm="5243">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 name="63453453453453434-(22).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prstGeom prst="rect">
            <a:avLst/>
          </a:prstGeom>
        </p:spPr>
      </p:pic>
      <p:sp>
        <p:nvSpPr>
          <p:cNvPr id="386" name="Shape 386"/>
          <p:cNvSpPr/>
          <p:nvPr/>
        </p:nvSpPr>
        <p:spPr>
          <a:xfrm>
            <a:off x="3775" y="1623154"/>
            <a:ext cx="12188190" cy="3280239"/>
          </a:xfrm>
          <a:prstGeom prst="rect">
            <a:avLst/>
          </a:prstGeom>
          <a:gradFill>
            <a:gsLst>
              <a:gs pos="0">
                <a:srgbClr val="FFC737">
                  <a:alpha val="52000"/>
                </a:srgbClr>
              </a:gs>
              <a:gs pos="100000">
                <a:srgbClr val="EC72A5">
                  <a:alpha val="48000"/>
                </a:srgbClr>
              </a:gs>
            </a:gsLst>
            <a:lin ang="3600000"/>
          </a:gradFill>
          <a:ln w="12700">
            <a:miter lim="400000"/>
          </a:ln>
        </p:spPr>
        <p:txBody>
          <a:bodyPr lIns="22857" rIns="22857" anchor="ctr"/>
          <a:lstStyle/>
          <a:p>
            <a:pPr algn="ctr">
              <a:defRPr>
                <a:solidFill>
                  <a:srgbClr val="FFFFFF"/>
                </a:solidFill>
              </a:defRPr>
            </a:pPr>
            <a:endParaRPr>
              <a:latin typeface="方正姚体" panose="02010601030101010101" charset="-122"/>
              <a:ea typeface="方正姚体" panose="02010601030101010101" charset="-122"/>
            </a:endParaRPr>
          </a:p>
        </p:txBody>
      </p:sp>
      <p:sp>
        <p:nvSpPr>
          <p:cNvPr id="387" name="Shape 387"/>
          <p:cNvSpPr>
            <a:spLocks noGrp="1"/>
          </p:cNvSpPr>
          <p:nvPr>
            <p:ph type="sldNum" sz="quarter" idx="2"/>
          </p:nvPr>
        </p:nvSpPr>
        <p:spPr>
          <a:xfrm>
            <a:off x="11186736" y="331000"/>
            <a:ext cx="238748" cy="318753"/>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4</a:t>
            </a:fld>
            <a:endParaRPr sz="900">
              <a:latin typeface="方正姚体" panose="02010601030101010101" charset="-122"/>
              <a:ea typeface="方正姚体" panose="02010601030101010101" charset="-122"/>
            </a:endParaRPr>
          </a:p>
        </p:txBody>
      </p:sp>
      <p:sp>
        <p:nvSpPr>
          <p:cNvPr id="388" name="Shape 388"/>
          <p:cNvSpPr/>
          <p:nvPr/>
        </p:nvSpPr>
        <p:spPr>
          <a:xfrm>
            <a:off x="840344" y="144681"/>
            <a:ext cx="3262630" cy="939800"/>
          </a:xfrm>
          <a:prstGeom prst="rect">
            <a:avLst/>
          </a:prstGeom>
          <a:ln w="12700">
            <a:miter lim="400000"/>
          </a:ln>
        </p:spPr>
        <p:txBody>
          <a:bodyPr wrap="none" lIns="0" tIns="0" rIns="0" bIns="0" anchor="ctr">
            <a:spAutoFit/>
          </a:bodyPr>
          <a:lstStyle>
            <a:lvl1pPr defTabSz="4572000">
              <a:lnSpc>
                <a:spcPts val="7400"/>
              </a:lnSpc>
              <a:defRPr sz="5400" b="1" spc="500">
                <a:solidFill>
                  <a:srgbClr val="000000"/>
                </a:solidFill>
                <a:latin typeface="Poppins"/>
                <a:ea typeface="Poppins"/>
                <a:cs typeface="Poppins"/>
                <a:sym typeface="Poppins"/>
              </a:defRPr>
            </a:lvl1pPr>
          </a:lstStyle>
          <a:p>
            <a:pPr algn="l"/>
            <a:r>
              <a:rPr sz="2700">
                <a:latin typeface="方正姚体" panose="02010601030101010101" charset="-122"/>
                <a:ea typeface="方正姚体" panose="02010601030101010101" charset="-122"/>
              </a:rPr>
              <a:t>单击此处添加标题</a:t>
            </a:r>
          </a:p>
        </p:txBody>
      </p:sp>
      <p:sp>
        <p:nvSpPr>
          <p:cNvPr id="389" name="Shape 389"/>
          <p:cNvSpPr/>
          <p:nvPr/>
        </p:nvSpPr>
        <p:spPr>
          <a:xfrm>
            <a:off x="840344" y="1166471"/>
            <a:ext cx="481345" cy="1"/>
          </a:xfrm>
          <a:prstGeom prst="line">
            <a:avLst/>
          </a:prstGeom>
          <a:ln w="12700">
            <a:solidFill>
              <a:srgbClr val="7F7F7F"/>
            </a:solidFill>
            <a:miter/>
          </a:ln>
        </p:spPr>
        <p:txBody>
          <a:bodyPr lIns="22857" rIns="22857"/>
          <a:lstStyle/>
          <a:p>
            <a:endParaRPr/>
          </a:p>
        </p:txBody>
      </p:sp>
      <p:sp>
        <p:nvSpPr>
          <p:cNvPr id="390" name="Shape 390"/>
          <p:cNvSpPr/>
          <p:nvPr/>
        </p:nvSpPr>
        <p:spPr>
          <a:xfrm>
            <a:off x="1414036" y="5279236"/>
            <a:ext cx="9367668" cy="930910"/>
          </a:xfrm>
          <a:prstGeom prst="rect">
            <a:avLst/>
          </a:prstGeom>
          <a:ln w="12700">
            <a:miter lim="400000"/>
          </a:ln>
        </p:spPr>
        <p:txBody>
          <a:bodyPr lIns="54369" tIns="54369" rIns="54369" bIns="54369">
            <a:spAutoFit/>
          </a:bodyPr>
          <a:lstStyle>
            <a:lvl1pPr algn="ct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391" name="Shape 391"/>
          <p:cNvSpPr/>
          <p:nvPr/>
        </p:nvSpPr>
        <p:spPr>
          <a:xfrm>
            <a:off x="3761347" y="3373718"/>
            <a:ext cx="2116543" cy="1479550"/>
          </a:xfrm>
          <a:prstGeom prst="rect">
            <a:avLst/>
          </a:prstGeom>
          <a:ln w="12700">
            <a:miter lim="400000"/>
          </a:ln>
        </p:spPr>
        <p:txBody>
          <a:bodyPr lIns="54369" tIns="54369" rIns="54369" bIns="54369">
            <a:spAutoFit/>
          </a:bodyPr>
          <a:lstStyle>
            <a:lvl1pPr algn="ct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392" name="Shape 392"/>
          <p:cNvSpPr/>
          <p:nvPr/>
        </p:nvSpPr>
        <p:spPr>
          <a:xfrm>
            <a:off x="4426820" y="3052567"/>
            <a:ext cx="760730" cy="304800"/>
          </a:xfrm>
          <a:prstGeom prst="rect">
            <a:avLst/>
          </a:prstGeom>
          <a:ln w="12700">
            <a:miter lim="400000"/>
          </a:ln>
        </p:spPr>
        <p:txBody>
          <a:bodyPr wrap="none" lIns="22857" rIns="22857" anchor="ctr">
            <a:spAutoFit/>
          </a:bodyPr>
          <a:lstStyle>
            <a:lvl1pPr algn="ctr">
              <a:defRPr sz="2800" b="1">
                <a:solidFill>
                  <a:srgbClr val="FFFFFF"/>
                </a:solidFill>
                <a:latin typeface="Poppins SemiBold"/>
                <a:ea typeface="Poppins SemiBold"/>
                <a:cs typeface="Poppins SemiBold"/>
                <a:sym typeface="Poppins SemiBold"/>
              </a:defRPr>
            </a:lvl1pPr>
          </a:lstStyle>
          <a:p>
            <a:pPr algn="ctr"/>
            <a:r>
              <a:rPr sz="1400">
                <a:latin typeface="方正姚体" panose="02010601030101010101" charset="-122"/>
                <a:ea typeface="方正姚体" panose="02010601030101010101" charset="-122"/>
              </a:rPr>
              <a:t>添加标题</a:t>
            </a:r>
          </a:p>
        </p:txBody>
      </p:sp>
      <p:sp>
        <p:nvSpPr>
          <p:cNvPr id="393" name="Shape 393"/>
          <p:cNvSpPr/>
          <p:nvPr/>
        </p:nvSpPr>
        <p:spPr>
          <a:xfrm>
            <a:off x="6323221" y="3357283"/>
            <a:ext cx="2116543" cy="1479550"/>
          </a:xfrm>
          <a:prstGeom prst="rect">
            <a:avLst/>
          </a:prstGeom>
          <a:ln w="12700">
            <a:miter lim="400000"/>
          </a:ln>
        </p:spPr>
        <p:txBody>
          <a:bodyPr lIns="54369" tIns="54369" rIns="54369" bIns="54369">
            <a:spAutoFit/>
          </a:bodyPr>
          <a:lstStyle>
            <a:lvl1pPr algn="ct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394" name="Shape 394"/>
          <p:cNvSpPr/>
          <p:nvPr/>
        </p:nvSpPr>
        <p:spPr>
          <a:xfrm>
            <a:off x="7059223" y="3036133"/>
            <a:ext cx="760730" cy="304800"/>
          </a:xfrm>
          <a:prstGeom prst="rect">
            <a:avLst/>
          </a:prstGeom>
          <a:ln w="12700">
            <a:miter lim="400000"/>
          </a:ln>
        </p:spPr>
        <p:txBody>
          <a:bodyPr wrap="none" lIns="22857" rIns="22857" anchor="ctr">
            <a:spAutoFit/>
          </a:bodyPr>
          <a:lstStyle>
            <a:lvl1pPr algn="ctr">
              <a:defRPr sz="2800" b="1">
                <a:solidFill>
                  <a:srgbClr val="FFFFFF"/>
                </a:solidFill>
                <a:latin typeface="Poppins SemiBold"/>
                <a:ea typeface="Poppins SemiBold"/>
                <a:cs typeface="Poppins SemiBold"/>
                <a:sym typeface="Poppins SemiBold"/>
              </a:defRPr>
            </a:lvl1pPr>
          </a:lstStyle>
          <a:p>
            <a:pPr algn="ctr"/>
            <a:r>
              <a:rPr sz="1400">
                <a:latin typeface="方正姚体" panose="02010601030101010101" charset="-122"/>
                <a:ea typeface="方正姚体" panose="02010601030101010101" charset="-122"/>
              </a:rPr>
              <a:t>添加标题</a:t>
            </a:r>
          </a:p>
        </p:txBody>
      </p:sp>
      <p:sp>
        <p:nvSpPr>
          <p:cNvPr id="395" name="Shape 395"/>
          <p:cNvSpPr/>
          <p:nvPr/>
        </p:nvSpPr>
        <p:spPr>
          <a:xfrm>
            <a:off x="1079746" y="3357283"/>
            <a:ext cx="2116543" cy="1479550"/>
          </a:xfrm>
          <a:prstGeom prst="rect">
            <a:avLst/>
          </a:prstGeom>
          <a:ln w="12700">
            <a:miter lim="400000"/>
          </a:ln>
        </p:spPr>
        <p:txBody>
          <a:bodyPr lIns="54369" tIns="54369" rIns="54369" bIns="54369">
            <a:spAutoFit/>
          </a:bodyPr>
          <a:lstStyle>
            <a:lvl1pPr algn="ct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396" name="Shape 396"/>
          <p:cNvSpPr/>
          <p:nvPr/>
        </p:nvSpPr>
        <p:spPr>
          <a:xfrm>
            <a:off x="1760968" y="3036133"/>
            <a:ext cx="760730" cy="304800"/>
          </a:xfrm>
          <a:prstGeom prst="rect">
            <a:avLst/>
          </a:prstGeom>
          <a:ln w="12700">
            <a:miter lim="400000"/>
          </a:ln>
        </p:spPr>
        <p:txBody>
          <a:bodyPr wrap="none" lIns="22857" rIns="22857" anchor="ctr">
            <a:spAutoFit/>
          </a:bodyPr>
          <a:lstStyle>
            <a:lvl1pPr algn="ctr">
              <a:defRPr sz="2800" b="1">
                <a:solidFill>
                  <a:srgbClr val="FFFFFF"/>
                </a:solidFill>
                <a:latin typeface="Poppins SemiBold"/>
                <a:ea typeface="Poppins SemiBold"/>
                <a:cs typeface="Poppins SemiBold"/>
                <a:sym typeface="Poppins SemiBold"/>
              </a:defRPr>
            </a:lvl1pPr>
          </a:lstStyle>
          <a:p>
            <a:pPr algn="ctr"/>
            <a:r>
              <a:rPr sz="1400">
                <a:latin typeface="方正姚体" panose="02010601030101010101" charset="-122"/>
                <a:ea typeface="方正姚体" panose="02010601030101010101" charset="-122"/>
              </a:rPr>
              <a:t>添加标题</a:t>
            </a:r>
          </a:p>
        </p:txBody>
      </p:sp>
      <p:sp>
        <p:nvSpPr>
          <p:cNvPr id="397" name="Shape 397"/>
          <p:cNvSpPr/>
          <p:nvPr/>
        </p:nvSpPr>
        <p:spPr>
          <a:xfrm>
            <a:off x="1891608" y="2252087"/>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398" name="Shape 398"/>
          <p:cNvSpPr/>
          <p:nvPr/>
        </p:nvSpPr>
        <p:spPr>
          <a:xfrm>
            <a:off x="4549521" y="2267581"/>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399" name="Shape 399"/>
          <p:cNvSpPr/>
          <p:nvPr/>
        </p:nvSpPr>
        <p:spPr>
          <a:xfrm>
            <a:off x="7134947" y="2277315"/>
            <a:ext cx="495630" cy="450574"/>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00" name="Shape 400"/>
          <p:cNvSpPr/>
          <p:nvPr/>
        </p:nvSpPr>
        <p:spPr>
          <a:xfrm>
            <a:off x="9822941" y="2310364"/>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FFFFF"/>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01" name="Shape 401"/>
          <p:cNvSpPr/>
          <p:nvPr/>
        </p:nvSpPr>
        <p:spPr>
          <a:xfrm>
            <a:off x="9012708" y="3357283"/>
            <a:ext cx="2116543" cy="1479550"/>
          </a:xfrm>
          <a:prstGeom prst="rect">
            <a:avLst/>
          </a:prstGeom>
          <a:ln w="12700">
            <a:miter lim="400000"/>
          </a:ln>
        </p:spPr>
        <p:txBody>
          <a:bodyPr lIns="54369" tIns="54369" rIns="54369" bIns="54369">
            <a:spAutoFit/>
          </a:bodyPr>
          <a:lstStyle>
            <a:lvl1pPr algn="ctr" defTabSz="1087120">
              <a:lnSpc>
                <a:spcPts val="4000"/>
              </a:lnSpc>
              <a:spcBef>
                <a:spcPts val="500"/>
              </a:spcBef>
              <a:defRPr sz="2400">
                <a:solidFill>
                  <a:srgbClr val="FFFFFF"/>
                </a:solidFill>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02" name="Shape 402"/>
          <p:cNvSpPr/>
          <p:nvPr/>
        </p:nvSpPr>
        <p:spPr>
          <a:xfrm>
            <a:off x="9641315" y="3036133"/>
            <a:ext cx="760730" cy="304800"/>
          </a:xfrm>
          <a:prstGeom prst="rect">
            <a:avLst/>
          </a:prstGeom>
          <a:ln w="12700">
            <a:miter lim="400000"/>
          </a:ln>
        </p:spPr>
        <p:txBody>
          <a:bodyPr wrap="none" lIns="22857" rIns="22857" anchor="ctr">
            <a:spAutoFit/>
          </a:bodyPr>
          <a:lstStyle>
            <a:lvl1pPr algn="ctr">
              <a:defRPr sz="2800" b="1">
                <a:solidFill>
                  <a:srgbClr val="FFFFFF"/>
                </a:solidFill>
                <a:latin typeface="Poppins SemiBold"/>
                <a:ea typeface="Poppins SemiBold"/>
                <a:cs typeface="Poppins SemiBold"/>
                <a:sym typeface="Poppins SemiBold"/>
              </a:defRPr>
            </a:lvl1pPr>
          </a:lstStyle>
          <a:p>
            <a:pPr algn="ctr"/>
            <a:r>
              <a:rPr sz="1400">
                <a:latin typeface="方正姚体" panose="02010601030101010101" charset="-122"/>
                <a:ea typeface="方正姚体" panose="02010601030101010101" charset="-122"/>
              </a:rPr>
              <a:t>添加标题</a:t>
            </a:r>
          </a:p>
        </p:txBody>
      </p:sp>
      <p:sp>
        <p:nvSpPr>
          <p:cNvPr id="403" name="Shape 403"/>
          <p:cNvSpPr/>
          <p:nvPr/>
        </p:nvSpPr>
        <p:spPr>
          <a:xfrm flipH="1">
            <a:off x="6116262" y="2267581"/>
            <a:ext cx="1" cy="2095424"/>
          </a:xfrm>
          <a:prstGeom prst="line">
            <a:avLst/>
          </a:prstGeom>
          <a:ln w="12700">
            <a:solidFill>
              <a:srgbClr val="FFFFFF"/>
            </a:solidFill>
            <a:miter/>
          </a:ln>
        </p:spPr>
        <p:txBody>
          <a:bodyPr lIns="22857" rIns="22857"/>
          <a:lstStyle/>
          <a:p>
            <a:endParaRPr/>
          </a:p>
        </p:txBody>
      </p:sp>
      <p:sp>
        <p:nvSpPr>
          <p:cNvPr id="404" name="Shape 404"/>
          <p:cNvSpPr/>
          <p:nvPr/>
        </p:nvSpPr>
        <p:spPr>
          <a:xfrm>
            <a:off x="8751408" y="2267581"/>
            <a:ext cx="1" cy="2095424"/>
          </a:xfrm>
          <a:prstGeom prst="line">
            <a:avLst/>
          </a:prstGeom>
          <a:ln w="12700">
            <a:solidFill>
              <a:srgbClr val="FFFFFF"/>
            </a:solidFill>
            <a:miter/>
          </a:ln>
        </p:spPr>
        <p:txBody>
          <a:bodyPr lIns="22857" rIns="22857"/>
          <a:lstStyle/>
          <a:p>
            <a:endParaRPr/>
          </a:p>
        </p:txBody>
      </p:sp>
      <p:sp>
        <p:nvSpPr>
          <p:cNvPr id="405" name="Shape 405"/>
          <p:cNvSpPr/>
          <p:nvPr/>
        </p:nvSpPr>
        <p:spPr>
          <a:xfrm flipH="1">
            <a:off x="3479306" y="2267581"/>
            <a:ext cx="1" cy="2095424"/>
          </a:xfrm>
          <a:prstGeom prst="line">
            <a:avLst/>
          </a:prstGeom>
          <a:ln w="12700">
            <a:solidFill>
              <a:srgbClr val="FFFFFF"/>
            </a:solidFill>
            <a:miter/>
          </a:ln>
        </p:spPr>
        <p:txBody>
          <a:bodyPr lIns="22857" rIns="22857"/>
          <a:lstStyle/>
          <a:p>
            <a:endParaRPr/>
          </a:p>
        </p:txBody>
      </p:sp>
    </p:spTree>
    <p:custDataLst>
      <p:tags r:id="rId1"/>
    </p:custDataLst>
  </p:cSld>
  <p:clrMapOvr>
    <a:masterClrMapping/>
  </p:clrMapOvr>
  <p:transition spd="slow" advTm="13341">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hape 431"/>
          <p:cNvSpPr>
            <a:spLocks noGrp="1"/>
          </p:cNvSpPr>
          <p:nvPr>
            <p:ph type="sldNum" sz="quarter" idx="2"/>
          </p:nvPr>
        </p:nvSpPr>
        <p:spPr>
          <a:xfrm>
            <a:off x="11186736" y="331000"/>
            <a:ext cx="238748" cy="318753"/>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5</a:t>
            </a:fld>
            <a:endParaRPr sz="900">
              <a:latin typeface="方正姚体" panose="02010601030101010101" charset="-122"/>
              <a:ea typeface="方正姚体" panose="02010601030101010101" charset="-122"/>
            </a:endParaRPr>
          </a:p>
        </p:txBody>
      </p:sp>
      <p:sp>
        <p:nvSpPr>
          <p:cNvPr id="432" name="Shape 432"/>
          <p:cNvSpPr/>
          <p:nvPr/>
        </p:nvSpPr>
        <p:spPr>
          <a:xfrm>
            <a:off x="6432389" y="768259"/>
            <a:ext cx="4278630" cy="1079500"/>
          </a:xfrm>
          <a:prstGeom prst="rect">
            <a:avLst/>
          </a:prstGeom>
          <a:ln w="12700">
            <a:miter lim="400000"/>
          </a:ln>
        </p:spPr>
        <p:txBody>
          <a:bodyPr wrap="none" lIns="0" tIns="0" rIns="0" bIns="0" anchor="ctr">
            <a:spAutoFit/>
          </a:bodyPr>
          <a:lstStyle>
            <a:lvl1pPr defTabSz="4572000">
              <a:lnSpc>
                <a:spcPts val="8500"/>
              </a:lnSpc>
              <a:defRPr sz="7400" b="1" spc="500">
                <a:solidFill>
                  <a:srgbClr val="000000"/>
                </a:solidFill>
                <a:latin typeface="Montserrat Semi"/>
                <a:ea typeface="Montserrat Semi"/>
                <a:cs typeface="Montserrat Semi"/>
                <a:sym typeface="Montserrat Semi"/>
              </a:defRPr>
            </a:lvl1pPr>
          </a:lstStyle>
          <a:p>
            <a:pPr algn="l"/>
            <a:r>
              <a:rPr sz="3700">
                <a:latin typeface="方正姚体" panose="02010601030101010101" charset="-122"/>
                <a:ea typeface="方正姚体" panose="02010601030101010101" charset="-122"/>
              </a:rPr>
              <a:t>单击此处添加标题</a:t>
            </a:r>
          </a:p>
        </p:txBody>
      </p:sp>
      <p:sp>
        <p:nvSpPr>
          <p:cNvPr id="433" name="Shape 433"/>
          <p:cNvSpPr/>
          <p:nvPr/>
        </p:nvSpPr>
        <p:spPr>
          <a:xfrm>
            <a:off x="6365486" y="1947804"/>
            <a:ext cx="4922780" cy="1479550"/>
          </a:xfrm>
          <a:prstGeom prst="rect">
            <a:avLst/>
          </a:prstGeom>
          <a:ln w="12700">
            <a:miter lim="400000"/>
          </a:ln>
        </p:spPr>
        <p:txBody>
          <a:bodyPr lIns="54369" tIns="54369" rIns="54369" bIns="54369">
            <a:spAutoFit/>
          </a:bodyPr>
          <a:lstStyle>
            <a:lvl1pPr algn="just"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34" name="Shape 434"/>
          <p:cNvSpPr/>
          <p:nvPr/>
        </p:nvSpPr>
        <p:spPr>
          <a:xfrm rot="11739100">
            <a:off x="-685624" y="519225"/>
            <a:ext cx="6742065" cy="6528196"/>
          </a:xfrm>
          <a:custGeom>
            <a:avLst/>
            <a:gdLst/>
            <a:ahLst/>
            <a:cxnLst>
              <a:cxn ang="0">
                <a:pos x="wd2" y="hd2"/>
              </a:cxn>
              <a:cxn ang="5400000">
                <a:pos x="wd2" y="hd2"/>
              </a:cxn>
              <a:cxn ang="10800000">
                <a:pos x="wd2" y="hd2"/>
              </a:cxn>
              <a:cxn ang="16200000">
                <a:pos x="wd2" y="hd2"/>
              </a:cxn>
            </a:cxnLst>
            <a:rect l="0" t="0" r="r" b="b"/>
            <a:pathLst>
              <a:path w="21504" h="21545" extrusionOk="0">
                <a:moveTo>
                  <a:pt x="21500" y="20001"/>
                </a:moveTo>
                <a:cubicBezTo>
                  <a:pt x="21472" y="19946"/>
                  <a:pt x="21399" y="19894"/>
                  <a:pt x="21375" y="19840"/>
                </a:cubicBezTo>
                <a:cubicBezTo>
                  <a:pt x="21375" y="19840"/>
                  <a:pt x="21424" y="19788"/>
                  <a:pt x="21399" y="19771"/>
                </a:cubicBezTo>
                <a:cubicBezTo>
                  <a:pt x="21375" y="19644"/>
                  <a:pt x="21251" y="19503"/>
                  <a:pt x="21299" y="19414"/>
                </a:cubicBezTo>
                <a:cubicBezTo>
                  <a:pt x="21299" y="19376"/>
                  <a:pt x="21375" y="19376"/>
                  <a:pt x="21375" y="19342"/>
                </a:cubicBezTo>
                <a:cubicBezTo>
                  <a:pt x="21375" y="19304"/>
                  <a:pt x="21299" y="19235"/>
                  <a:pt x="21299" y="19180"/>
                </a:cubicBezTo>
                <a:cubicBezTo>
                  <a:pt x="21299" y="19002"/>
                  <a:pt x="21223" y="18823"/>
                  <a:pt x="21174" y="18610"/>
                </a:cubicBezTo>
                <a:cubicBezTo>
                  <a:pt x="21150" y="18466"/>
                  <a:pt x="21126" y="18325"/>
                  <a:pt x="21102" y="18181"/>
                </a:cubicBezTo>
                <a:cubicBezTo>
                  <a:pt x="21074" y="18092"/>
                  <a:pt x="21026" y="17985"/>
                  <a:pt x="21050" y="17876"/>
                </a:cubicBezTo>
                <a:cubicBezTo>
                  <a:pt x="21050" y="17859"/>
                  <a:pt x="21126" y="17824"/>
                  <a:pt x="21126" y="17807"/>
                </a:cubicBezTo>
                <a:cubicBezTo>
                  <a:pt x="21150" y="17717"/>
                  <a:pt x="21026" y="17519"/>
                  <a:pt x="20973" y="17378"/>
                </a:cubicBezTo>
                <a:cubicBezTo>
                  <a:pt x="20925" y="17216"/>
                  <a:pt x="20877" y="17038"/>
                  <a:pt x="20877" y="16914"/>
                </a:cubicBezTo>
                <a:cubicBezTo>
                  <a:pt x="20877" y="16897"/>
                  <a:pt x="20925" y="16897"/>
                  <a:pt x="20925" y="16877"/>
                </a:cubicBezTo>
                <a:cubicBezTo>
                  <a:pt x="20925" y="16825"/>
                  <a:pt x="20877" y="16753"/>
                  <a:pt x="20877" y="16698"/>
                </a:cubicBezTo>
                <a:cubicBezTo>
                  <a:pt x="20849" y="16520"/>
                  <a:pt x="20877" y="16361"/>
                  <a:pt x="20849" y="16111"/>
                </a:cubicBezTo>
                <a:cubicBezTo>
                  <a:pt x="20825" y="16021"/>
                  <a:pt x="20777" y="15949"/>
                  <a:pt x="20752" y="15860"/>
                </a:cubicBezTo>
                <a:cubicBezTo>
                  <a:pt x="20724" y="15736"/>
                  <a:pt x="20801" y="15414"/>
                  <a:pt x="20752" y="15253"/>
                </a:cubicBezTo>
                <a:cubicBezTo>
                  <a:pt x="20752" y="15201"/>
                  <a:pt x="20652" y="15146"/>
                  <a:pt x="20652" y="15091"/>
                </a:cubicBezTo>
                <a:cubicBezTo>
                  <a:pt x="20652" y="15074"/>
                  <a:pt x="20700" y="15074"/>
                  <a:pt x="20700" y="15057"/>
                </a:cubicBezTo>
                <a:cubicBezTo>
                  <a:pt x="20700" y="15057"/>
                  <a:pt x="20652" y="15002"/>
                  <a:pt x="20676" y="14985"/>
                </a:cubicBezTo>
                <a:cubicBezTo>
                  <a:pt x="20700" y="14878"/>
                  <a:pt x="20752" y="14610"/>
                  <a:pt x="20676" y="14469"/>
                </a:cubicBezTo>
                <a:cubicBezTo>
                  <a:pt x="20652" y="14432"/>
                  <a:pt x="20576" y="14415"/>
                  <a:pt x="20551" y="14377"/>
                </a:cubicBezTo>
                <a:cubicBezTo>
                  <a:pt x="20551" y="14377"/>
                  <a:pt x="20604" y="14325"/>
                  <a:pt x="20576" y="14308"/>
                </a:cubicBezTo>
                <a:cubicBezTo>
                  <a:pt x="20576" y="14253"/>
                  <a:pt x="20451" y="13985"/>
                  <a:pt x="20451" y="13951"/>
                </a:cubicBezTo>
                <a:cubicBezTo>
                  <a:pt x="20451" y="13879"/>
                  <a:pt x="20551" y="13807"/>
                  <a:pt x="20527" y="13755"/>
                </a:cubicBezTo>
                <a:cubicBezTo>
                  <a:pt x="20527" y="13755"/>
                  <a:pt x="20326" y="13574"/>
                  <a:pt x="20351" y="13522"/>
                </a:cubicBezTo>
                <a:cubicBezTo>
                  <a:pt x="20379" y="13522"/>
                  <a:pt x="20503" y="13539"/>
                  <a:pt x="20503" y="13522"/>
                </a:cubicBezTo>
                <a:cubicBezTo>
                  <a:pt x="20527" y="13433"/>
                  <a:pt x="20403" y="13467"/>
                  <a:pt x="20451" y="13378"/>
                </a:cubicBezTo>
                <a:cubicBezTo>
                  <a:pt x="20475" y="13343"/>
                  <a:pt x="20604" y="13398"/>
                  <a:pt x="20551" y="13361"/>
                </a:cubicBezTo>
                <a:cubicBezTo>
                  <a:pt x="20503" y="13289"/>
                  <a:pt x="20178" y="13237"/>
                  <a:pt x="19929" y="13217"/>
                </a:cubicBezTo>
                <a:cubicBezTo>
                  <a:pt x="19631" y="13199"/>
                  <a:pt x="19430" y="13076"/>
                  <a:pt x="19008" y="13076"/>
                </a:cubicBezTo>
                <a:cubicBezTo>
                  <a:pt x="19081" y="13076"/>
                  <a:pt x="18707" y="13130"/>
                  <a:pt x="18707" y="13076"/>
                </a:cubicBezTo>
                <a:cubicBezTo>
                  <a:pt x="18707" y="13076"/>
                  <a:pt x="18856" y="13093"/>
                  <a:pt x="18807" y="13058"/>
                </a:cubicBezTo>
                <a:cubicBezTo>
                  <a:pt x="18807" y="13058"/>
                  <a:pt x="18683" y="13093"/>
                  <a:pt x="18635" y="13021"/>
                </a:cubicBezTo>
                <a:cubicBezTo>
                  <a:pt x="18659" y="13041"/>
                  <a:pt x="18783" y="12914"/>
                  <a:pt x="18807" y="12860"/>
                </a:cubicBezTo>
                <a:cubicBezTo>
                  <a:pt x="18932" y="12684"/>
                  <a:pt x="18980" y="12485"/>
                  <a:pt x="18932" y="12235"/>
                </a:cubicBezTo>
                <a:cubicBezTo>
                  <a:pt x="18884" y="12094"/>
                  <a:pt x="18884" y="12022"/>
                  <a:pt x="18783" y="11950"/>
                </a:cubicBezTo>
                <a:cubicBezTo>
                  <a:pt x="18735" y="11915"/>
                  <a:pt x="18735" y="11878"/>
                  <a:pt x="18735" y="11826"/>
                </a:cubicBezTo>
                <a:cubicBezTo>
                  <a:pt x="18683" y="11702"/>
                  <a:pt x="18783" y="11379"/>
                  <a:pt x="18707" y="11184"/>
                </a:cubicBezTo>
                <a:cubicBezTo>
                  <a:pt x="18659" y="11094"/>
                  <a:pt x="18534" y="11022"/>
                  <a:pt x="18510" y="10899"/>
                </a:cubicBezTo>
                <a:cubicBezTo>
                  <a:pt x="18458" y="10737"/>
                  <a:pt x="18534" y="10469"/>
                  <a:pt x="18434" y="10274"/>
                </a:cubicBezTo>
                <a:cubicBezTo>
                  <a:pt x="18410" y="10184"/>
                  <a:pt x="18285" y="10112"/>
                  <a:pt x="18261" y="10006"/>
                </a:cubicBezTo>
                <a:cubicBezTo>
                  <a:pt x="18237" y="9968"/>
                  <a:pt x="18285" y="9899"/>
                  <a:pt x="18285" y="9845"/>
                </a:cubicBezTo>
                <a:cubicBezTo>
                  <a:pt x="18285" y="9807"/>
                  <a:pt x="18237" y="9773"/>
                  <a:pt x="18209" y="9738"/>
                </a:cubicBezTo>
                <a:cubicBezTo>
                  <a:pt x="18209" y="9666"/>
                  <a:pt x="18237" y="9577"/>
                  <a:pt x="18209" y="9505"/>
                </a:cubicBezTo>
                <a:cubicBezTo>
                  <a:pt x="18209" y="9433"/>
                  <a:pt x="18136" y="9381"/>
                  <a:pt x="18136" y="9309"/>
                </a:cubicBezTo>
                <a:cubicBezTo>
                  <a:pt x="18136" y="9237"/>
                  <a:pt x="18185" y="9148"/>
                  <a:pt x="18160" y="9076"/>
                </a:cubicBezTo>
                <a:cubicBezTo>
                  <a:pt x="18160" y="9004"/>
                  <a:pt x="18060" y="8952"/>
                  <a:pt x="18036" y="8880"/>
                </a:cubicBezTo>
                <a:cubicBezTo>
                  <a:pt x="17959" y="8736"/>
                  <a:pt x="18036" y="8595"/>
                  <a:pt x="17984" y="8434"/>
                </a:cubicBezTo>
                <a:cubicBezTo>
                  <a:pt x="17959" y="8310"/>
                  <a:pt x="17859" y="8203"/>
                  <a:pt x="17835" y="8077"/>
                </a:cubicBezTo>
                <a:cubicBezTo>
                  <a:pt x="17811" y="8022"/>
                  <a:pt x="17859" y="7987"/>
                  <a:pt x="17859" y="7935"/>
                </a:cubicBezTo>
                <a:cubicBezTo>
                  <a:pt x="17859" y="7846"/>
                  <a:pt x="17763" y="7737"/>
                  <a:pt x="17763" y="7630"/>
                </a:cubicBezTo>
                <a:cubicBezTo>
                  <a:pt x="17763" y="7578"/>
                  <a:pt x="17811" y="7524"/>
                  <a:pt x="17787" y="7469"/>
                </a:cubicBezTo>
                <a:cubicBezTo>
                  <a:pt x="17787" y="7434"/>
                  <a:pt x="17738" y="7400"/>
                  <a:pt x="17738" y="7345"/>
                </a:cubicBezTo>
                <a:cubicBezTo>
                  <a:pt x="17738" y="7311"/>
                  <a:pt x="17787" y="7273"/>
                  <a:pt x="17763" y="7239"/>
                </a:cubicBezTo>
                <a:cubicBezTo>
                  <a:pt x="17763" y="7221"/>
                  <a:pt x="17710" y="7167"/>
                  <a:pt x="17686" y="7132"/>
                </a:cubicBezTo>
                <a:cubicBezTo>
                  <a:pt x="17662" y="7077"/>
                  <a:pt x="17710" y="7023"/>
                  <a:pt x="17686" y="6971"/>
                </a:cubicBezTo>
                <a:cubicBezTo>
                  <a:pt x="17662" y="6844"/>
                  <a:pt x="17586" y="6809"/>
                  <a:pt x="17614" y="6755"/>
                </a:cubicBezTo>
                <a:cubicBezTo>
                  <a:pt x="17614" y="6737"/>
                  <a:pt x="17686" y="6755"/>
                  <a:pt x="17686" y="6720"/>
                </a:cubicBezTo>
                <a:cubicBezTo>
                  <a:pt x="17686" y="6542"/>
                  <a:pt x="17437" y="6308"/>
                  <a:pt x="17288" y="6202"/>
                </a:cubicBezTo>
                <a:cubicBezTo>
                  <a:pt x="17212" y="6130"/>
                  <a:pt x="17087" y="6095"/>
                  <a:pt x="17087" y="6078"/>
                </a:cubicBezTo>
                <a:cubicBezTo>
                  <a:pt x="17087" y="6061"/>
                  <a:pt x="17212" y="6095"/>
                  <a:pt x="17212" y="6095"/>
                </a:cubicBezTo>
                <a:cubicBezTo>
                  <a:pt x="17188" y="6078"/>
                  <a:pt x="17087" y="6006"/>
                  <a:pt x="17087" y="5972"/>
                </a:cubicBezTo>
                <a:cubicBezTo>
                  <a:pt x="17087" y="5934"/>
                  <a:pt x="17188" y="5917"/>
                  <a:pt x="17188" y="5882"/>
                </a:cubicBezTo>
                <a:cubicBezTo>
                  <a:pt x="17164" y="5845"/>
                  <a:pt x="17087" y="5828"/>
                  <a:pt x="17063" y="5776"/>
                </a:cubicBezTo>
                <a:cubicBezTo>
                  <a:pt x="17039" y="5686"/>
                  <a:pt x="17188" y="5577"/>
                  <a:pt x="17140" y="5525"/>
                </a:cubicBezTo>
                <a:cubicBezTo>
                  <a:pt x="17140" y="5505"/>
                  <a:pt x="16838" y="5560"/>
                  <a:pt x="16790" y="5505"/>
                </a:cubicBezTo>
                <a:lnTo>
                  <a:pt x="16814" y="5329"/>
                </a:lnTo>
                <a:cubicBezTo>
                  <a:pt x="16838" y="5292"/>
                  <a:pt x="16939" y="5275"/>
                  <a:pt x="16963" y="5257"/>
                </a:cubicBezTo>
                <a:cubicBezTo>
                  <a:pt x="16963" y="5237"/>
                  <a:pt x="16963" y="5185"/>
                  <a:pt x="16963" y="5185"/>
                </a:cubicBezTo>
                <a:cubicBezTo>
                  <a:pt x="16963" y="5168"/>
                  <a:pt x="16987" y="5148"/>
                  <a:pt x="16987" y="5113"/>
                </a:cubicBezTo>
                <a:cubicBezTo>
                  <a:pt x="16963" y="5041"/>
                  <a:pt x="16891" y="5148"/>
                  <a:pt x="16838" y="5113"/>
                </a:cubicBezTo>
                <a:cubicBezTo>
                  <a:pt x="16866" y="5113"/>
                  <a:pt x="16915" y="4990"/>
                  <a:pt x="16866" y="4952"/>
                </a:cubicBezTo>
                <a:cubicBezTo>
                  <a:pt x="16838" y="4918"/>
                  <a:pt x="16790" y="4972"/>
                  <a:pt x="16790" y="4918"/>
                </a:cubicBezTo>
                <a:cubicBezTo>
                  <a:pt x="16790" y="4863"/>
                  <a:pt x="16838" y="4828"/>
                  <a:pt x="16838" y="4774"/>
                </a:cubicBezTo>
                <a:cubicBezTo>
                  <a:pt x="16838" y="4774"/>
                  <a:pt x="16742" y="4756"/>
                  <a:pt x="16742" y="4739"/>
                </a:cubicBezTo>
                <a:cubicBezTo>
                  <a:pt x="16714" y="4684"/>
                  <a:pt x="16814" y="4684"/>
                  <a:pt x="16814" y="4650"/>
                </a:cubicBezTo>
                <a:cubicBezTo>
                  <a:pt x="16814" y="4615"/>
                  <a:pt x="16790" y="4506"/>
                  <a:pt x="16790" y="4506"/>
                </a:cubicBezTo>
                <a:cubicBezTo>
                  <a:pt x="16766" y="4471"/>
                  <a:pt x="16690" y="4506"/>
                  <a:pt x="16666" y="4489"/>
                </a:cubicBezTo>
                <a:cubicBezTo>
                  <a:pt x="16641" y="4454"/>
                  <a:pt x="16766" y="4417"/>
                  <a:pt x="16589" y="4454"/>
                </a:cubicBezTo>
                <a:cubicBezTo>
                  <a:pt x="16392" y="4523"/>
                  <a:pt x="16641" y="4399"/>
                  <a:pt x="16666" y="4310"/>
                </a:cubicBezTo>
                <a:cubicBezTo>
                  <a:pt x="16690" y="4275"/>
                  <a:pt x="16690" y="4131"/>
                  <a:pt x="16666" y="4097"/>
                </a:cubicBezTo>
                <a:cubicBezTo>
                  <a:pt x="16641" y="4059"/>
                  <a:pt x="16565" y="4131"/>
                  <a:pt x="16565" y="4080"/>
                </a:cubicBezTo>
                <a:cubicBezTo>
                  <a:pt x="16541" y="4025"/>
                  <a:pt x="16690" y="3918"/>
                  <a:pt x="16617" y="3846"/>
                </a:cubicBezTo>
                <a:cubicBezTo>
                  <a:pt x="16589" y="3829"/>
                  <a:pt x="16517" y="3881"/>
                  <a:pt x="16489" y="3829"/>
                </a:cubicBezTo>
                <a:cubicBezTo>
                  <a:pt x="16489" y="3757"/>
                  <a:pt x="16617" y="3723"/>
                  <a:pt x="16589" y="3633"/>
                </a:cubicBezTo>
                <a:cubicBezTo>
                  <a:pt x="16589" y="3633"/>
                  <a:pt x="16465" y="3596"/>
                  <a:pt x="16465" y="3579"/>
                </a:cubicBezTo>
                <a:cubicBezTo>
                  <a:pt x="16465" y="3579"/>
                  <a:pt x="16541" y="3544"/>
                  <a:pt x="16541" y="3524"/>
                </a:cubicBezTo>
                <a:cubicBezTo>
                  <a:pt x="16440" y="3472"/>
                  <a:pt x="16340" y="3544"/>
                  <a:pt x="16340" y="3489"/>
                </a:cubicBezTo>
                <a:cubicBezTo>
                  <a:pt x="16316" y="3455"/>
                  <a:pt x="16440" y="3417"/>
                  <a:pt x="16465" y="3365"/>
                </a:cubicBezTo>
                <a:cubicBezTo>
                  <a:pt x="16541" y="3239"/>
                  <a:pt x="16392" y="3204"/>
                  <a:pt x="16465" y="3149"/>
                </a:cubicBezTo>
                <a:cubicBezTo>
                  <a:pt x="16565" y="3098"/>
                  <a:pt x="16392" y="3132"/>
                  <a:pt x="16416" y="3060"/>
                </a:cubicBezTo>
                <a:cubicBezTo>
                  <a:pt x="16416" y="3060"/>
                  <a:pt x="16489" y="3060"/>
                  <a:pt x="16465" y="3026"/>
                </a:cubicBezTo>
                <a:cubicBezTo>
                  <a:pt x="16440" y="2971"/>
                  <a:pt x="16340" y="2988"/>
                  <a:pt x="16340" y="2882"/>
                </a:cubicBezTo>
                <a:cubicBezTo>
                  <a:pt x="16340" y="2902"/>
                  <a:pt x="16392" y="2810"/>
                  <a:pt x="16392" y="2792"/>
                </a:cubicBezTo>
                <a:cubicBezTo>
                  <a:pt x="16392" y="2775"/>
                  <a:pt x="16316" y="2775"/>
                  <a:pt x="16316" y="2758"/>
                </a:cubicBezTo>
                <a:cubicBezTo>
                  <a:pt x="16292" y="2758"/>
                  <a:pt x="16340" y="2741"/>
                  <a:pt x="16340" y="2720"/>
                </a:cubicBezTo>
                <a:cubicBezTo>
                  <a:pt x="16292" y="2686"/>
                  <a:pt x="16244" y="2703"/>
                  <a:pt x="16244" y="2651"/>
                </a:cubicBezTo>
                <a:cubicBezTo>
                  <a:pt x="16244" y="2579"/>
                  <a:pt x="16440" y="2384"/>
                  <a:pt x="16119" y="2418"/>
                </a:cubicBezTo>
                <a:cubicBezTo>
                  <a:pt x="15918" y="2435"/>
                  <a:pt x="16465" y="2312"/>
                  <a:pt x="16244" y="2222"/>
                </a:cubicBezTo>
                <a:cubicBezTo>
                  <a:pt x="16191" y="2188"/>
                  <a:pt x="16143" y="2168"/>
                  <a:pt x="16167" y="2044"/>
                </a:cubicBezTo>
                <a:cubicBezTo>
                  <a:pt x="16167" y="2006"/>
                  <a:pt x="16244" y="1882"/>
                  <a:pt x="16167" y="1810"/>
                </a:cubicBezTo>
                <a:cubicBezTo>
                  <a:pt x="16119" y="1776"/>
                  <a:pt x="16019" y="1793"/>
                  <a:pt x="16019" y="1759"/>
                </a:cubicBezTo>
                <a:cubicBezTo>
                  <a:pt x="16019" y="1704"/>
                  <a:pt x="16268" y="1687"/>
                  <a:pt x="16215" y="1597"/>
                </a:cubicBezTo>
                <a:cubicBezTo>
                  <a:pt x="16215" y="1563"/>
                  <a:pt x="15994" y="1580"/>
                  <a:pt x="15966" y="1525"/>
                </a:cubicBezTo>
                <a:cubicBezTo>
                  <a:pt x="15942" y="1508"/>
                  <a:pt x="15994" y="1453"/>
                  <a:pt x="15994" y="1419"/>
                </a:cubicBezTo>
                <a:cubicBezTo>
                  <a:pt x="15994" y="1347"/>
                  <a:pt x="15966" y="1312"/>
                  <a:pt x="15966" y="1275"/>
                </a:cubicBezTo>
                <a:cubicBezTo>
                  <a:pt x="15966" y="1240"/>
                  <a:pt x="16067" y="1168"/>
                  <a:pt x="15966" y="1116"/>
                </a:cubicBezTo>
                <a:cubicBezTo>
                  <a:pt x="15894" y="1079"/>
                  <a:pt x="15870" y="1096"/>
                  <a:pt x="15966" y="1044"/>
                </a:cubicBezTo>
                <a:cubicBezTo>
                  <a:pt x="16143" y="955"/>
                  <a:pt x="15894" y="990"/>
                  <a:pt x="15894" y="938"/>
                </a:cubicBezTo>
                <a:cubicBezTo>
                  <a:pt x="15894" y="901"/>
                  <a:pt x="15994" y="901"/>
                  <a:pt x="15994" y="849"/>
                </a:cubicBezTo>
                <a:cubicBezTo>
                  <a:pt x="16019" y="667"/>
                  <a:pt x="15793" y="794"/>
                  <a:pt x="15769" y="705"/>
                </a:cubicBezTo>
                <a:cubicBezTo>
                  <a:pt x="15769" y="667"/>
                  <a:pt x="15894" y="687"/>
                  <a:pt x="15918" y="687"/>
                </a:cubicBezTo>
                <a:cubicBezTo>
                  <a:pt x="15894" y="687"/>
                  <a:pt x="15918" y="581"/>
                  <a:pt x="15942" y="561"/>
                </a:cubicBezTo>
                <a:cubicBezTo>
                  <a:pt x="15918" y="561"/>
                  <a:pt x="15842" y="561"/>
                  <a:pt x="15818" y="543"/>
                </a:cubicBezTo>
                <a:cubicBezTo>
                  <a:pt x="15769" y="471"/>
                  <a:pt x="15894" y="526"/>
                  <a:pt x="15894" y="471"/>
                </a:cubicBezTo>
                <a:cubicBezTo>
                  <a:pt x="15870" y="402"/>
                  <a:pt x="15769" y="492"/>
                  <a:pt x="15769" y="402"/>
                </a:cubicBezTo>
                <a:cubicBezTo>
                  <a:pt x="15769" y="365"/>
                  <a:pt x="15842" y="330"/>
                  <a:pt x="15818" y="276"/>
                </a:cubicBezTo>
                <a:cubicBezTo>
                  <a:pt x="15818" y="224"/>
                  <a:pt x="15745" y="293"/>
                  <a:pt x="15745" y="224"/>
                </a:cubicBezTo>
                <a:cubicBezTo>
                  <a:pt x="15717" y="152"/>
                  <a:pt x="15842" y="45"/>
                  <a:pt x="15745" y="8"/>
                </a:cubicBezTo>
                <a:cubicBezTo>
                  <a:pt x="15645" y="-44"/>
                  <a:pt x="14797" y="169"/>
                  <a:pt x="14548" y="241"/>
                </a:cubicBezTo>
                <a:cubicBezTo>
                  <a:pt x="13427" y="561"/>
                  <a:pt x="12181" y="918"/>
                  <a:pt x="10935" y="1223"/>
                </a:cubicBezTo>
                <a:cubicBezTo>
                  <a:pt x="10710" y="1275"/>
                  <a:pt x="10513" y="1330"/>
                  <a:pt x="10312" y="1402"/>
                </a:cubicBezTo>
                <a:cubicBezTo>
                  <a:pt x="10087" y="1453"/>
                  <a:pt x="9838" y="1543"/>
                  <a:pt x="9689" y="1597"/>
                </a:cubicBezTo>
                <a:cubicBezTo>
                  <a:pt x="9066" y="1793"/>
                  <a:pt x="8496" y="1900"/>
                  <a:pt x="7997" y="2078"/>
                </a:cubicBezTo>
                <a:cubicBezTo>
                  <a:pt x="7921" y="2116"/>
                  <a:pt x="7873" y="2150"/>
                  <a:pt x="7796" y="2188"/>
                </a:cubicBezTo>
                <a:cubicBezTo>
                  <a:pt x="6752" y="2562"/>
                  <a:pt x="5602" y="2882"/>
                  <a:pt x="4582" y="3311"/>
                </a:cubicBezTo>
                <a:cubicBezTo>
                  <a:pt x="4931" y="3256"/>
                  <a:pt x="4658" y="3293"/>
                  <a:pt x="4485" y="3383"/>
                </a:cubicBezTo>
                <a:cubicBezTo>
                  <a:pt x="4433" y="3400"/>
                  <a:pt x="4409" y="3472"/>
                  <a:pt x="4361" y="3489"/>
                </a:cubicBezTo>
                <a:cubicBezTo>
                  <a:pt x="3987" y="3702"/>
                  <a:pt x="3139" y="3953"/>
                  <a:pt x="2990" y="4186"/>
                </a:cubicBezTo>
                <a:cubicBezTo>
                  <a:pt x="2962" y="4203"/>
                  <a:pt x="3038" y="4275"/>
                  <a:pt x="3038" y="4258"/>
                </a:cubicBezTo>
                <a:cubicBezTo>
                  <a:pt x="3038" y="4275"/>
                  <a:pt x="2837" y="4417"/>
                  <a:pt x="2837" y="4417"/>
                </a:cubicBezTo>
                <a:cubicBezTo>
                  <a:pt x="2890" y="4454"/>
                  <a:pt x="3187" y="4293"/>
                  <a:pt x="3235" y="4258"/>
                </a:cubicBezTo>
                <a:cubicBezTo>
                  <a:pt x="3585" y="4080"/>
                  <a:pt x="3834" y="3953"/>
                  <a:pt x="4260" y="3812"/>
                </a:cubicBezTo>
                <a:cubicBezTo>
                  <a:pt x="4485" y="3740"/>
                  <a:pt x="4208" y="3881"/>
                  <a:pt x="4135" y="3918"/>
                </a:cubicBezTo>
                <a:cubicBezTo>
                  <a:pt x="3661" y="4114"/>
                  <a:pt x="3436" y="4203"/>
                  <a:pt x="2990" y="4489"/>
                </a:cubicBezTo>
                <a:cubicBezTo>
                  <a:pt x="2914" y="4523"/>
                  <a:pt x="2765" y="4650"/>
                  <a:pt x="2689" y="4704"/>
                </a:cubicBezTo>
                <a:cubicBezTo>
                  <a:pt x="2616" y="4811"/>
                  <a:pt x="2765" y="4774"/>
                  <a:pt x="2914" y="4722"/>
                </a:cubicBezTo>
                <a:cubicBezTo>
                  <a:pt x="3038" y="4684"/>
                  <a:pt x="3087" y="4578"/>
                  <a:pt x="3336" y="4561"/>
                </a:cubicBezTo>
                <a:cubicBezTo>
                  <a:pt x="3312" y="4561"/>
                  <a:pt x="3312" y="4578"/>
                  <a:pt x="3312" y="4578"/>
                </a:cubicBezTo>
                <a:cubicBezTo>
                  <a:pt x="3336" y="4578"/>
                  <a:pt x="3336" y="4578"/>
                  <a:pt x="3336" y="4561"/>
                </a:cubicBezTo>
                <a:cubicBezTo>
                  <a:pt x="3710" y="4382"/>
                  <a:pt x="4160" y="4186"/>
                  <a:pt x="4582" y="4025"/>
                </a:cubicBezTo>
                <a:cubicBezTo>
                  <a:pt x="4931" y="3881"/>
                  <a:pt x="5506" y="3651"/>
                  <a:pt x="6028" y="3507"/>
                </a:cubicBezTo>
                <a:cubicBezTo>
                  <a:pt x="6426" y="3417"/>
                  <a:pt x="5880" y="3579"/>
                  <a:pt x="5755" y="3633"/>
                </a:cubicBezTo>
                <a:cubicBezTo>
                  <a:pt x="5305" y="3812"/>
                  <a:pt x="4931" y="3990"/>
                  <a:pt x="4533" y="4149"/>
                </a:cubicBezTo>
                <a:cubicBezTo>
                  <a:pt x="4107" y="4327"/>
                  <a:pt x="3537" y="4543"/>
                  <a:pt x="3139" y="4811"/>
                </a:cubicBezTo>
                <a:lnTo>
                  <a:pt x="3014" y="4918"/>
                </a:lnTo>
                <a:cubicBezTo>
                  <a:pt x="3014" y="4935"/>
                  <a:pt x="3163" y="4863"/>
                  <a:pt x="3288" y="4828"/>
                </a:cubicBezTo>
                <a:cubicBezTo>
                  <a:pt x="3489" y="4704"/>
                  <a:pt x="3710" y="4561"/>
                  <a:pt x="3910" y="4489"/>
                </a:cubicBezTo>
                <a:cubicBezTo>
                  <a:pt x="4284" y="4310"/>
                  <a:pt x="4533" y="4221"/>
                  <a:pt x="4859" y="4097"/>
                </a:cubicBezTo>
                <a:cubicBezTo>
                  <a:pt x="4859" y="4080"/>
                  <a:pt x="4907" y="4080"/>
                  <a:pt x="4859" y="4097"/>
                </a:cubicBezTo>
                <a:cubicBezTo>
                  <a:pt x="4385" y="4454"/>
                  <a:pt x="3489" y="4684"/>
                  <a:pt x="2914" y="5113"/>
                </a:cubicBezTo>
                <a:cubicBezTo>
                  <a:pt x="2866" y="5148"/>
                  <a:pt x="2641" y="5329"/>
                  <a:pt x="2890" y="5257"/>
                </a:cubicBezTo>
                <a:cubicBezTo>
                  <a:pt x="3139" y="5168"/>
                  <a:pt x="2938" y="5309"/>
                  <a:pt x="2914" y="5364"/>
                </a:cubicBezTo>
                <a:cubicBezTo>
                  <a:pt x="2938" y="5329"/>
                  <a:pt x="2938" y="5488"/>
                  <a:pt x="2866" y="5470"/>
                </a:cubicBezTo>
                <a:cubicBezTo>
                  <a:pt x="3038" y="5525"/>
                  <a:pt x="3163" y="5275"/>
                  <a:pt x="3288" y="5347"/>
                </a:cubicBezTo>
                <a:cubicBezTo>
                  <a:pt x="3312" y="5364"/>
                  <a:pt x="3063" y="5470"/>
                  <a:pt x="3235" y="5488"/>
                </a:cubicBezTo>
                <a:cubicBezTo>
                  <a:pt x="3312" y="5505"/>
                  <a:pt x="3661" y="5275"/>
                  <a:pt x="3786" y="5220"/>
                </a:cubicBezTo>
                <a:cubicBezTo>
                  <a:pt x="3935" y="5185"/>
                  <a:pt x="4059" y="5168"/>
                  <a:pt x="3862" y="5275"/>
                </a:cubicBezTo>
                <a:cubicBezTo>
                  <a:pt x="3609" y="5381"/>
                  <a:pt x="3312" y="5505"/>
                  <a:pt x="3087" y="5666"/>
                </a:cubicBezTo>
                <a:cubicBezTo>
                  <a:pt x="2938" y="5793"/>
                  <a:pt x="3412" y="5577"/>
                  <a:pt x="3513" y="5525"/>
                </a:cubicBezTo>
                <a:cubicBezTo>
                  <a:pt x="3710" y="5436"/>
                  <a:pt x="3810" y="5347"/>
                  <a:pt x="3910" y="5309"/>
                </a:cubicBezTo>
                <a:cubicBezTo>
                  <a:pt x="4035" y="5275"/>
                  <a:pt x="4433" y="5113"/>
                  <a:pt x="4107" y="5309"/>
                </a:cubicBezTo>
                <a:cubicBezTo>
                  <a:pt x="3412" y="5686"/>
                  <a:pt x="2713" y="6061"/>
                  <a:pt x="2042" y="6452"/>
                </a:cubicBezTo>
                <a:cubicBezTo>
                  <a:pt x="1941" y="6524"/>
                  <a:pt x="1817" y="6576"/>
                  <a:pt x="1740" y="6648"/>
                </a:cubicBezTo>
                <a:cubicBezTo>
                  <a:pt x="1716" y="6648"/>
                  <a:pt x="1740" y="6686"/>
                  <a:pt x="1716" y="6720"/>
                </a:cubicBezTo>
                <a:cubicBezTo>
                  <a:pt x="1716" y="6720"/>
                  <a:pt x="1443" y="6899"/>
                  <a:pt x="1371" y="6933"/>
                </a:cubicBezTo>
                <a:cubicBezTo>
                  <a:pt x="1021" y="7167"/>
                  <a:pt x="1740" y="6737"/>
                  <a:pt x="1769" y="6755"/>
                </a:cubicBezTo>
                <a:cubicBezTo>
                  <a:pt x="1769" y="6775"/>
                  <a:pt x="1443" y="6971"/>
                  <a:pt x="1395" y="7005"/>
                </a:cubicBezTo>
                <a:cubicBezTo>
                  <a:pt x="1246" y="7095"/>
                  <a:pt x="1093" y="7149"/>
                  <a:pt x="1045" y="7221"/>
                </a:cubicBezTo>
                <a:cubicBezTo>
                  <a:pt x="1021" y="7239"/>
                  <a:pt x="1021" y="7345"/>
                  <a:pt x="1021" y="7345"/>
                </a:cubicBezTo>
                <a:cubicBezTo>
                  <a:pt x="820" y="7524"/>
                  <a:pt x="571" y="7578"/>
                  <a:pt x="398" y="7774"/>
                </a:cubicBezTo>
                <a:cubicBezTo>
                  <a:pt x="623" y="7719"/>
                  <a:pt x="647" y="7630"/>
                  <a:pt x="872" y="7489"/>
                </a:cubicBezTo>
                <a:cubicBezTo>
                  <a:pt x="945" y="7434"/>
                  <a:pt x="1194" y="7328"/>
                  <a:pt x="1194" y="7328"/>
                </a:cubicBezTo>
                <a:cubicBezTo>
                  <a:pt x="1218" y="7328"/>
                  <a:pt x="1146" y="7434"/>
                  <a:pt x="1122" y="7489"/>
                </a:cubicBezTo>
                <a:cubicBezTo>
                  <a:pt x="1146" y="7469"/>
                  <a:pt x="1170" y="7452"/>
                  <a:pt x="1170" y="7434"/>
                </a:cubicBezTo>
                <a:cubicBezTo>
                  <a:pt x="1093" y="7524"/>
                  <a:pt x="1093" y="7524"/>
                  <a:pt x="1122" y="7489"/>
                </a:cubicBezTo>
                <a:cubicBezTo>
                  <a:pt x="945" y="7630"/>
                  <a:pt x="647" y="7774"/>
                  <a:pt x="471" y="7953"/>
                </a:cubicBezTo>
                <a:cubicBezTo>
                  <a:pt x="422" y="8005"/>
                  <a:pt x="370" y="8094"/>
                  <a:pt x="298" y="8166"/>
                </a:cubicBezTo>
                <a:cubicBezTo>
                  <a:pt x="250" y="8238"/>
                  <a:pt x="73" y="8416"/>
                  <a:pt x="173" y="8523"/>
                </a:cubicBezTo>
                <a:cubicBezTo>
                  <a:pt x="250" y="8578"/>
                  <a:pt x="322" y="8272"/>
                  <a:pt x="298" y="8292"/>
                </a:cubicBezTo>
                <a:cubicBezTo>
                  <a:pt x="322" y="8272"/>
                  <a:pt x="398" y="8327"/>
                  <a:pt x="422" y="8310"/>
                </a:cubicBezTo>
                <a:cubicBezTo>
                  <a:pt x="398" y="8327"/>
                  <a:pt x="523" y="8203"/>
                  <a:pt x="547" y="8238"/>
                </a:cubicBezTo>
                <a:cubicBezTo>
                  <a:pt x="595" y="8272"/>
                  <a:pt x="446" y="8344"/>
                  <a:pt x="398" y="8451"/>
                </a:cubicBezTo>
                <a:cubicBezTo>
                  <a:pt x="346" y="8523"/>
                  <a:pt x="398" y="8578"/>
                  <a:pt x="398" y="8595"/>
                </a:cubicBezTo>
                <a:cubicBezTo>
                  <a:pt x="398" y="8578"/>
                  <a:pt x="446" y="8578"/>
                  <a:pt x="446" y="8595"/>
                </a:cubicBezTo>
                <a:cubicBezTo>
                  <a:pt x="471" y="8701"/>
                  <a:pt x="274" y="8828"/>
                  <a:pt x="250" y="8917"/>
                </a:cubicBezTo>
                <a:cubicBezTo>
                  <a:pt x="250" y="8935"/>
                  <a:pt x="322" y="8986"/>
                  <a:pt x="298" y="9024"/>
                </a:cubicBezTo>
                <a:cubicBezTo>
                  <a:pt x="298" y="9024"/>
                  <a:pt x="97" y="9309"/>
                  <a:pt x="250" y="9148"/>
                </a:cubicBezTo>
                <a:cubicBezTo>
                  <a:pt x="250" y="9130"/>
                  <a:pt x="446" y="9041"/>
                  <a:pt x="446" y="9041"/>
                </a:cubicBezTo>
                <a:cubicBezTo>
                  <a:pt x="471" y="9058"/>
                  <a:pt x="221" y="9344"/>
                  <a:pt x="197" y="9381"/>
                </a:cubicBezTo>
                <a:cubicBezTo>
                  <a:pt x="149" y="9433"/>
                  <a:pt x="173" y="9433"/>
                  <a:pt x="73" y="9470"/>
                </a:cubicBezTo>
                <a:cubicBezTo>
                  <a:pt x="173" y="9488"/>
                  <a:pt x="0" y="9611"/>
                  <a:pt x="24" y="9683"/>
                </a:cubicBezTo>
                <a:cubicBezTo>
                  <a:pt x="49" y="9738"/>
                  <a:pt x="197" y="9755"/>
                  <a:pt x="221" y="9807"/>
                </a:cubicBezTo>
                <a:cubicBezTo>
                  <a:pt x="221" y="9827"/>
                  <a:pt x="149" y="9899"/>
                  <a:pt x="173" y="9951"/>
                </a:cubicBezTo>
                <a:cubicBezTo>
                  <a:pt x="173" y="10058"/>
                  <a:pt x="370" y="10095"/>
                  <a:pt x="422" y="10219"/>
                </a:cubicBezTo>
                <a:cubicBezTo>
                  <a:pt x="446" y="10291"/>
                  <a:pt x="370" y="10504"/>
                  <a:pt x="446" y="10576"/>
                </a:cubicBezTo>
                <a:cubicBezTo>
                  <a:pt x="422" y="10559"/>
                  <a:pt x="647" y="10665"/>
                  <a:pt x="647" y="10683"/>
                </a:cubicBezTo>
                <a:cubicBezTo>
                  <a:pt x="571" y="10720"/>
                  <a:pt x="370" y="10559"/>
                  <a:pt x="322" y="10593"/>
                </a:cubicBezTo>
                <a:cubicBezTo>
                  <a:pt x="298" y="10665"/>
                  <a:pt x="595" y="10683"/>
                  <a:pt x="647" y="10737"/>
                </a:cubicBezTo>
                <a:cubicBezTo>
                  <a:pt x="696" y="10809"/>
                  <a:pt x="571" y="10916"/>
                  <a:pt x="595" y="10988"/>
                </a:cubicBezTo>
                <a:cubicBezTo>
                  <a:pt x="647" y="11218"/>
                  <a:pt x="1093" y="11290"/>
                  <a:pt x="1122" y="11523"/>
                </a:cubicBezTo>
                <a:cubicBezTo>
                  <a:pt x="1146" y="11593"/>
                  <a:pt x="1021" y="11702"/>
                  <a:pt x="1093" y="11809"/>
                </a:cubicBezTo>
                <a:cubicBezTo>
                  <a:pt x="1122" y="11843"/>
                  <a:pt x="1246" y="11915"/>
                  <a:pt x="1318" y="11932"/>
                </a:cubicBezTo>
                <a:cubicBezTo>
                  <a:pt x="1519" y="12004"/>
                  <a:pt x="1869" y="11915"/>
                  <a:pt x="1692" y="12166"/>
                </a:cubicBezTo>
                <a:cubicBezTo>
                  <a:pt x="1793" y="12148"/>
                  <a:pt x="1692" y="12235"/>
                  <a:pt x="1692" y="12166"/>
                </a:cubicBezTo>
                <a:cubicBezTo>
                  <a:pt x="1644" y="12166"/>
                  <a:pt x="1644" y="12183"/>
                  <a:pt x="1620" y="12217"/>
                </a:cubicBezTo>
                <a:cubicBezTo>
                  <a:pt x="1917" y="12128"/>
                  <a:pt x="1668" y="12485"/>
                  <a:pt x="1592" y="12485"/>
                </a:cubicBezTo>
                <a:cubicBezTo>
                  <a:pt x="1495" y="12523"/>
                  <a:pt x="1568" y="12327"/>
                  <a:pt x="1620" y="12307"/>
                </a:cubicBezTo>
                <a:cubicBezTo>
                  <a:pt x="1495" y="12344"/>
                  <a:pt x="1443" y="12396"/>
                  <a:pt x="1519" y="12540"/>
                </a:cubicBezTo>
                <a:cubicBezTo>
                  <a:pt x="1568" y="12646"/>
                  <a:pt x="2042" y="12664"/>
                  <a:pt x="2118" y="12736"/>
                </a:cubicBezTo>
                <a:cubicBezTo>
                  <a:pt x="2090" y="12718"/>
                  <a:pt x="2190" y="13041"/>
                  <a:pt x="2215" y="13021"/>
                </a:cubicBezTo>
                <a:cubicBezTo>
                  <a:pt x="2190" y="13041"/>
                  <a:pt x="2066" y="13004"/>
                  <a:pt x="2018" y="13021"/>
                </a:cubicBezTo>
                <a:cubicBezTo>
                  <a:pt x="1965" y="13058"/>
                  <a:pt x="2166" y="13076"/>
                  <a:pt x="2190" y="13093"/>
                </a:cubicBezTo>
                <a:cubicBezTo>
                  <a:pt x="2190" y="13110"/>
                  <a:pt x="2166" y="13148"/>
                  <a:pt x="2190" y="13165"/>
                </a:cubicBezTo>
                <a:cubicBezTo>
                  <a:pt x="2267" y="13199"/>
                  <a:pt x="2315" y="13130"/>
                  <a:pt x="2315" y="13199"/>
                </a:cubicBezTo>
                <a:cubicBezTo>
                  <a:pt x="2315" y="13199"/>
                  <a:pt x="2190" y="13237"/>
                  <a:pt x="2166" y="13237"/>
                </a:cubicBezTo>
                <a:cubicBezTo>
                  <a:pt x="2090" y="13237"/>
                  <a:pt x="1841" y="13182"/>
                  <a:pt x="1716" y="13130"/>
                </a:cubicBezTo>
                <a:cubicBezTo>
                  <a:pt x="1740" y="13306"/>
                  <a:pt x="2090" y="13271"/>
                  <a:pt x="2190" y="13378"/>
                </a:cubicBezTo>
                <a:cubicBezTo>
                  <a:pt x="2215" y="13398"/>
                  <a:pt x="2142" y="13487"/>
                  <a:pt x="2142" y="13487"/>
                </a:cubicBezTo>
                <a:cubicBezTo>
                  <a:pt x="2142" y="13522"/>
                  <a:pt x="2416" y="13663"/>
                  <a:pt x="2540" y="13700"/>
                </a:cubicBezTo>
                <a:cubicBezTo>
                  <a:pt x="2540" y="13700"/>
                  <a:pt x="2588" y="13735"/>
                  <a:pt x="2588" y="13755"/>
                </a:cubicBezTo>
                <a:cubicBezTo>
                  <a:pt x="2564" y="13755"/>
                  <a:pt x="2239" y="13700"/>
                  <a:pt x="2239" y="13700"/>
                </a:cubicBezTo>
                <a:cubicBezTo>
                  <a:pt x="2166" y="13772"/>
                  <a:pt x="2665" y="13896"/>
                  <a:pt x="2665" y="13913"/>
                </a:cubicBezTo>
                <a:cubicBezTo>
                  <a:pt x="2737" y="13931"/>
                  <a:pt x="2713" y="14003"/>
                  <a:pt x="2837" y="14057"/>
                </a:cubicBezTo>
                <a:cubicBezTo>
                  <a:pt x="2990" y="14092"/>
                  <a:pt x="3163" y="14092"/>
                  <a:pt x="3235" y="14164"/>
                </a:cubicBezTo>
                <a:cubicBezTo>
                  <a:pt x="3336" y="14112"/>
                  <a:pt x="3762" y="14164"/>
                  <a:pt x="4035" y="14147"/>
                </a:cubicBezTo>
                <a:cubicBezTo>
                  <a:pt x="4284" y="14129"/>
                  <a:pt x="5008" y="14020"/>
                  <a:pt x="5104" y="14112"/>
                </a:cubicBezTo>
                <a:cubicBezTo>
                  <a:pt x="5080" y="14112"/>
                  <a:pt x="4931" y="14219"/>
                  <a:pt x="4955" y="14271"/>
                </a:cubicBezTo>
                <a:cubicBezTo>
                  <a:pt x="4955" y="14271"/>
                  <a:pt x="5056" y="14253"/>
                  <a:pt x="5032" y="14288"/>
                </a:cubicBezTo>
                <a:cubicBezTo>
                  <a:pt x="5008" y="14343"/>
                  <a:pt x="4883" y="14377"/>
                  <a:pt x="4859" y="14432"/>
                </a:cubicBezTo>
                <a:cubicBezTo>
                  <a:pt x="4859" y="14449"/>
                  <a:pt x="4931" y="14556"/>
                  <a:pt x="4955" y="14556"/>
                </a:cubicBezTo>
                <a:cubicBezTo>
                  <a:pt x="4955" y="14556"/>
                  <a:pt x="4955" y="14576"/>
                  <a:pt x="4955" y="14556"/>
                </a:cubicBezTo>
                <a:cubicBezTo>
                  <a:pt x="4931" y="14576"/>
                  <a:pt x="4907" y="14610"/>
                  <a:pt x="4931" y="14610"/>
                </a:cubicBezTo>
                <a:cubicBezTo>
                  <a:pt x="5056" y="14665"/>
                  <a:pt x="5056" y="14576"/>
                  <a:pt x="5229" y="14576"/>
                </a:cubicBezTo>
                <a:lnTo>
                  <a:pt x="5229" y="14610"/>
                </a:lnTo>
                <a:cubicBezTo>
                  <a:pt x="5229" y="14610"/>
                  <a:pt x="5329" y="14576"/>
                  <a:pt x="5357" y="14593"/>
                </a:cubicBezTo>
                <a:cubicBezTo>
                  <a:pt x="5357" y="14628"/>
                  <a:pt x="5180" y="14754"/>
                  <a:pt x="5180" y="14806"/>
                </a:cubicBezTo>
                <a:cubicBezTo>
                  <a:pt x="5180" y="14844"/>
                  <a:pt x="5281" y="14734"/>
                  <a:pt x="5329" y="14772"/>
                </a:cubicBezTo>
                <a:cubicBezTo>
                  <a:pt x="5305" y="14772"/>
                  <a:pt x="5305" y="14913"/>
                  <a:pt x="5281" y="14950"/>
                </a:cubicBezTo>
                <a:cubicBezTo>
                  <a:pt x="5229" y="15057"/>
                  <a:pt x="5032" y="15111"/>
                  <a:pt x="5032" y="15181"/>
                </a:cubicBezTo>
                <a:cubicBezTo>
                  <a:pt x="5032" y="15201"/>
                  <a:pt x="5204" y="15181"/>
                  <a:pt x="5204" y="15201"/>
                </a:cubicBezTo>
                <a:cubicBezTo>
                  <a:pt x="5257" y="15253"/>
                  <a:pt x="5180" y="15290"/>
                  <a:pt x="5156" y="15325"/>
                </a:cubicBezTo>
                <a:cubicBezTo>
                  <a:pt x="5104" y="15379"/>
                  <a:pt x="5104" y="15342"/>
                  <a:pt x="5104" y="15397"/>
                </a:cubicBezTo>
                <a:cubicBezTo>
                  <a:pt x="5104" y="15359"/>
                  <a:pt x="5156" y="15414"/>
                  <a:pt x="5104" y="15503"/>
                </a:cubicBezTo>
                <a:cubicBezTo>
                  <a:pt x="5104" y="15486"/>
                  <a:pt x="5056" y="15558"/>
                  <a:pt x="5056" y="15558"/>
                </a:cubicBezTo>
                <a:lnTo>
                  <a:pt x="5156" y="15575"/>
                </a:lnTo>
                <a:cubicBezTo>
                  <a:pt x="5156" y="15647"/>
                  <a:pt x="5056" y="15682"/>
                  <a:pt x="5132" y="15736"/>
                </a:cubicBezTo>
                <a:cubicBezTo>
                  <a:pt x="5156" y="15771"/>
                  <a:pt x="5257" y="15716"/>
                  <a:pt x="5281" y="15736"/>
                </a:cubicBezTo>
                <a:cubicBezTo>
                  <a:pt x="5305" y="15754"/>
                  <a:pt x="5281" y="15843"/>
                  <a:pt x="5281" y="15860"/>
                </a:cubicBezTo>
                <a:cubicBezTo>
                  <a:pt x="5281" y="15843"/>
                  <a:pt x="5357" y="15860"/>
                  <a:pt x="5381" y="15860"/>
                </a:cubicBezTo>
                <a:cubicBezTo>
                  <a:pt x="5357" y="15843"/>
                  <a:pt x="5405" y="15949"/>
                  <a:pt x="5405" y="15967"/>
                </a:cubicBezTo>
                <a:cubicBezTo>
                  <a:pt x="5405" y="16021"/>
                  <a:pt x="5305" y="16021"/>
                  <a:pt x="5329" y="16111"/>
                </a:cubicBezTo>
                <a:cubicBezTo>
                  <a:pt x="5305" y="16056"/>
                  <a:pt x="5429" y="16145"/>
                  <a:pt x="5429" y="16234"/>
                </a:cubicBezTo>
                <a:cubicBezTo>
                  <a:pt x="5429" y="16324"/>
                  <a:pt x="5405" y="16272"/>
                  <a:pt x="5478" y="16324"/>
                </a:cubicBezTo>
                <a:cubicBezTo>
                  <a:pt x="5530" y="16361"/>
                  <a:pt x="5478" y="16413"/>
                  <a:pt x="5478" y="16485"/>
                </a:cubicBezTo>
                <a:cubicBezTo>
                  <a:pt x="5506" y="16736"/>
                  <a:pt x="5803" y="16931"/>
                  <a:pt x="5803" y="17003"/>
                </a:cubicBezTo>
                <a:cubicBezTo>
                  <a:pt x="5803" y="17021"/>
                  <a:pt x="5727" y="17055"/>
                  <a:pt x="5755" y="17072"/>
                </a:cubicBezTo>
                <a:cubicBezTo>
                  <a:pt x="5755" y="17093"/>
                  <a:pt x="5827" y="17038"/>
                  <a:pt x="5827" y="17072"/>
                </a:cubicBezTo>
                <a:cubicBezTo>
                  <a:pt x="5827" y="17110"/>
                  <a:pt x="5779" y="17144"/>
                  <a:pt x="5779" y="17199"/>
                </a:cubicBezTo>
                <a:cubicBezTo>
                  <a:pt x="5755" y="17271"/>
                  <a:pt x="5779" y="17378"/>
                  <a:pt x="5779" y="17430"/>
                </a:cubicBezTo>
                <a:cubicBezTo>
                  <a:pt x="5755" y="17502"/>
                  <a:pt x="5679" y="17573"/>
                  <a:pt x="5755" y="17628"/>
                </a:cubicBezTo>
                <a:cubicBezTo>
                  <a:pt x="5855" y="17717"/>
                  <a:pt x="5880" y="17539"/>
                  <a:pt x="6028" y="17680"/>
                </a:cubicBezTo>
                <a:cubicBezTo>
                  <a:pt x="6052" y="17717"/>
                  <a:pt x="6004" y="17841"/>
                  <a:pt x="6076" y="17876"/>
                </a:cubicBezTo>
                <a:cubicBezTo>
                  <a:pt x="6129" y="17913"/>
                  <a:pt x="6101" y="17735"/>
                  <a:pt x="6201" y="17787"/>
                </a:cubicBezTo>
                <a:cubicBezTo>
                  <a:pt x="6253" y="17807"/>
                  <a:pt x="6177" y="18126"/>
                  <a:pt x="6201" y="18181"/>
                </a:cubicBezTo>
                <a:cubicBezTo>
                  <a:pt x="6225" y="18288"/>
                  <a:pt x="6302" y="18233"/>
                  <a:pt x="6302" y="18342"/>
                </a:cubicBezTo>
                <a:cubicBezTo>
                  <a:pt x="6302" y="18483"/>
                  <a:pt x="6101" y="18610"/>
                  <a:pt x="6129" y="18806"/>
                </a:cubicBezTo>
                <a:cubicBezTo>
                  <a:pt x="6153" y="18985"/>
                  <a:pt x="6378" y="19036"/>
                  <a:pt x="6502" y="19180"/>
                </a:cubicBezTo>
                <a:cubicBezTo>
                  <a:pt x="6551" y="19252"/>
                  <a:pt x="6627" y="19393"/>
                  <a:pt x="6627" y="19465"/>
                </a:cubicBezTo>
                <a:cubicBezTo>
                  <a:pt x="6627" y="19465"/>
                  <a:pt x="6551" y="19448"/>
                  <a:pt x="6551" y="19483"/>
                </a:cubicBezTo>
                <a:cubicBezTo>
                  <a:pt x="6599" y="19627"/>
                  <a:pt x="6699" y="19644"/>
                  <a:pt x="6651" y="19822"/>
                </a:cubicBezTo>
                <a:cubicBezTo>
                  <a:pt x="6627" y="19894"/>
                  <a:pt x="6575" y="20001"/>
                  <a:pt x="6627" y="20108"/>
                </a:cubicBezTo>
                <a:cubicBezTo>
                  <a:pt x="6651" y="20234"/>
                  <a:pt x="6824" y="20286"/>
                  <a:pt x="6852" y="20396"/>
                </a:cubicBezTo>
                <a:cubicBezTo>
                  <a:pt x="6852" y="20430"/>
                  <a:pt x="6776" y="20485"/>
                  <a:pt x="6776" y="20554"/>
                </a:cubicBezTo>
                <a:cubicBezTo>
                  <a:pt x="6800" y="20609"/>
                  <a:pt x="6949" y="20804"/>
                  <a:pt x="7073" y="20859"/>
                </a:cubicBezTo>
                <a:cubicBezTo>
                  <a:pt x="7374" y="20966"/>
                  <a:pt x="7796" y="21110"/>
                  <a:pt x="8170" y="21127"/>
                </a:cubicBezTo>
                <a:cubicBezTo>
                  <a:pt x="8443" y="21144"/>
                  <a:pt x="8918" y="21161"/>
                  <a:pt x="9243" y="21090"/>
                </a:cubicBezTo>
                <a:cubicBezTo>
                  <a:pt x="9291" y="21090"/>
                  <a:pt x="9315" y="21038"/>
                  <a:pt x="9368" y="21038"/>
                </a:cubicBezTo>
                <a:cubicBezTo>
                  <a:pt x="9665" y="20966"/>
                  <a:pt x="9938" y="20966"/>
                  <a:pt x="10240" y="20911"/>
                </a:cubicBezTo>
                <a:cubicBezTo>
                  <a:pt x="10609" y="20859"/>
                  <a:pt x="11011" y="20770"/>
                  <a:pt x="11409" y="20698"/>
                </a:cubicBezTo>
                <a:cubicBezTo>
                  <a:pt x="12530" y="20485"/>
                  <a:pt x="13700" y="20252"/>
                  <a:pt x="14873" y="20038"/>
                </a:cubicBezTo>
                <a:cubicBezTo>
                  <a:pt x="15343" y="19966"/>
                  <a:pt x="15870" y="19840"/>
                  <a:pt x="16392" y="19771"/>
                </a:cubicBezTo>
                <a:cubicBezTo>
                  <a:pt x="17485" y="19609"/>
                  <a:pt x="18357" y="19465"/>
                  <a:pt x="19579" y="19342"/>
                </a:cubicBezTo>
                <a:cubicBezTo>
                  <a:pt x="19780" y="19324"/>
                  <a:pt x="19905" y="19304"/>
                  <a:pt x="19929" y="19465"/>
                </a:cubicBezTo>
                <a:cubicBezTo>
                  <a:pt x="19977" y="19644"/>
                  <a:pt x="20005" y="19788"/>
                  <a:pt x="20105" y="19929"/>
                </a:cubicBezTo>
                <a:cubicBezTo>
                  <a:pt x="20105" y="19912"/>
                  <a:pt x="20130" y="19860"/>
                  <a:pt x="20130" y="19860"/>
                </a:cubicBezTo>
                <a:cubicBezTo>
                  <a:pt x="20154" y="19877"/>
                  <a:pt x="20226" y="20038"/>
                  <a:pt x="20278" y="20128"/>
                </a:cubicBezTo>
                <a:cubicBezTo>
                  <a:pt x="20278" y="20145"/>
                  <a:pt x="20254" y="20197"/>
                  <a:pt x="20278" y="20197"/>
                </a:cubicBezTo>
                <a:cubicBezTo>
                  <a:pt x="20254" y="20180"/>
                  <a:pt x="20628" y="20430"/>
                  <a:pt x="20527" y="20286"/>
                </a:cubicBezTo>
                <a:cubicBezTo>
                  <a:pt x="20527" y="20286"/>
                  <a:pt x="20403" y="20234"/>
                  <a:pt x="20503" y="20180"/>
                </a:cubicBezTo>
                <a:cubicBezTo>
                  <a:pt x="20527" y="20180"/>
                  <a:pt x="20576" y="20217"/>
                  <a:pt x="20628" y="20269"/>
                </a:cubicBezTo>
                <a:lnTo>
                  <a:pt x="20628" y="20252"/>
                </a:lnTo>
                <a:cubicBezTo>
                  <a:pt x="20628" y="20269"/>
                  <a:pt x="20652" y="20286"/>
                  <a:pt x="20676" y="20286"/>
                </a:cubicBezTo>
                <a:cubicBezTo>
                  <a:pt x="20752" y="20358"/>
                  <a:pt x="20801" y="20430"/>
                  <a:pt x="20825" y="20430"/>
                </a:cubicBezTo>
                <a:lnTo>
                  <a:pt x="20825" y="20413"/>
                </a:lnTo>
                <a:cubicBezTo>
                  <a:pt x="20825" y="20413"/>
                  <a:pt x="20825" y="20413"/>
                  <a:pt x="20849" y="20413"/>
                </a:cubicBezTo>
                <a:cubicBezTo>
                  <a:pt x="20825" y="20413"/>
                  <a:pt x="20825" y="20413"/>
                  <a:pt x="20825" y="20413"/>
                </a:cubicBezTo>
                <a:cubicBezTo>
                  <a:pt x="20849" y="20430"/>
                  <a:pt x="21002" y="20502"/>
                  <a:pt x="21002" y="20485"/>
                </a:cubicBezTo>
                <a:cubicBezTo>
                  <a:pt x="21026" y="20465"/>
                  <a:pt x="20777" y="20303"/>
                  <a:pt x="20973" y="20286"/>
                </a:cubicBezTo>
                <a:cubicBezTo>
                  <a:pt x="20949" y="20286"/>
                  <a:pt x="21347" y="20554"/>
                  <a:pt x="21223" y="20430"/>
                </a:cubicBezTo>
                <a:cubicBezTo>
                  <a:pt x="21198" y="20375"/>
                  <a:pt x="21275" y="20396"/>
                  <a:pt x="21275" y="20396"/>
                </a:cubicBezTo>
                <a:cubicBezTo>
                  <a:pt x="21251" y="20341"/>
                  <a:pt x="21251" y="20303"/>
                  <a:pt x="21251" y="20303"/>
                </a:cubicBezTo>
                <a:cubicBezTo>
                  <a:pt x="21251" y="20303"/>
                  <a:pt x="21275" y="20324"/>
                  <a:pt x="21347" y="20303"/>
                </a:cubicBezTo>
                <a:cubicBezTo>
                  <a:pt x="21448" y="20286"/>
                  <a:pt x="21524" y="20145"/>
                  <a:pt x="21500" y="20001"/>
                </a:cubicBezTo>
                <a:close/>
                <a:moveTo>
                  <a:pt x="671" y="8506"/>
                </a:moveTo>
                <a:cubicBezTo>
                  <a:pt x="647" y="8488"/>
                  <a:pt x="720" y="8451"/>
                  <a:pt x="720" y="8451"/>
                </a:cubicBezTo>
                <a:cubicBezTo>
                  <a:pt x="844" y="8399"/>
                  <a:pt x="720" y="8523"/>
                  <a:pt x="671" y="8506"/>
                </a:cubicBezTo>
                <a:close/>
                <a:moveTo>
                  <a:pt x="1294" y="7273"/>
                </a:moveTo>
                <a:cubicBezTo>
                  <a:pt x="1294" y="7273"/>
                  <a:pt x="1246" y="7273"/>
                  <a:pt x="1294" y="7273"/>
                </a:cubicBezTo>
                <a:close/>
                <a:moveTo>
                  <a:pt x="1592" y="12557"/>
                </a:moveTo>
                <a:cubicBezTo>
                  <a:pt x="1592" y="12540"/>
                  <a:pt x="1644" y="12523"/>
                  <a:pt x="1668" y="12540"/>
                </a:cubicBezTo>
                <a:cubicBezTo>
                  <a:pt x="1668" y="12540"/>
                  <a:pt x="1620" y="12557"/>
                  <a:pt x="1592" y="12557"/>
                </a:cubicBezTo>
                <a:close/>
                <a:moveTo>
                  <a:pt x="1893" y="12574"/>
                </a:moveTo>
                <a:cubicBezTo>
                  <a:pt x="1893" y="12574"/>
                  <a:pt x="1817" y="12433"/>
                  <a:pt x="1793" y="12451"/>
                </a:cubicBezTo>
                <a:cubicBezTo>
                  <a:pt x="1893" y="12379"/>
                  <a:pt x="2142" y="12664"/>
                  <a:pt x="1893" y="12574"/>
                </a:cubicBezTo>
                <a:close/>
                <a:moveTo>
                  <a:pt x="2166" y="13076"/>
                </a:moveTo>
                <a:cubicBezTo>
                  <a:pt x="2142" y="13076"/>
                  <a:pt x="2215" y="13058"/>
                  <a:pt x="2215" y="13058"/>
                </a:cubicBezTo>
                <a:cubicBezTo>
                  <a:pt x="2239" y="13076"/>
                  <a:pt x="2166" y="13093"/>
                  <a:pt x="2166" y="13076"/>
                </a:cubicBezTo>
                <a:close/>
                <a:moveTo>
                  <a:pt x="2339" y="13467"/>
                </a:moveTo>
                <a:cubicBezTo>
                  <a:pt x="2339" y="13433"/>
                  <a:pt x="2190" y="13415"/>
                  <a:pt x="2339" y="13398"/>
                </a:cubicBezTo>
                <a:cubicBezTo>
                  <a:pt x="2564" y="13398"/>
                  <a:pt x="2339" y="13611"/>
                  <a:pt x="2339" y="13467"/>
                </a:cubicBezTo>
                <a:close/>
                <a:moveTo>
                  <a:pt x="5132" y="3990"/>
                </a:moveTo>
                <a:cubicBezTo>
                  <a:pt x="5132" y="3990"/>
                  <a:pt x="5104" y="3990"/>
                  <a:pt x="5132" y="3990"/>
                </a:cubicBezTo>
                <a:close/>
                <a:moveTo>
                  <a:pt x="5229" y="14556"/>
                </a:moveTo>
                <a:cubicBezTo>
                  <a:pt x="5229" y="14538"/>
                  <a:pt x="5305" y="14521"/>
                  <a:pt x="5329" y="14538"/>
                </a:cubicBezTo>
                <a:cubicBezTo>
                  <a:pt x="5329" y="14538"/>
                  <a:pt x="5257" y="14556"/>
                  <a:pt x="5229" y="14556"/>
                </a:cubicBezTo>
                <a:close/>
                <a:moveTo>
                  <a:pt x="5257" y="3936"/>
                </a:moveTo>
                <a:cubicBezTo>
                  <a:pt x="5257" y="3953"/>
                  <a:pt x="5229" y="3953"/>
                  <a:pt x="5204" y="3953"/>
                </a:cubicBezTo>
                <a:cubicBezTo>
                  <a:pt x="5204" y="3990"/>
                  <a:pt x="5156" y="3970"/>
                  <a:pt x="5204" y="3953"/>
                </a:cubicBezTo>
                <a:cubicBezTo>
                  <a:pt x="5204" y="3936"/>
                  <a:pt x="5229" y="3936"/>
                  <a:pt x="5257" y="3936"/>
                </a:cubicBezTo>
                <a:cubicBezTo>
                  <a:pt x="5381" y="3881"/>
                  <a:pt x="5478" y="3829"/>
                  <a:pt x="5630" y="3812"/>
                </a:cubicBezTo>
                <a:cubicBezTo>
                  <a:pt x="5630" y="3792"/>
                  <a:pt x="5679" y="3812"/>
                  <a:pt x="5630" y="3812"/>
                </a:cubicBezTo>
                <a:cubicBezTo>
                  <a:pt x="5530" y="3864"/>
                  <a:pt x="5429" y="3918"/>
                  <a:pt x="5257" y="3936"/>
                </a:cubicBezTo>
                <a:close/>
                <a:moveTo>
                  <a:pt x="5554" y="12433"/>
                </a:moveTo>
                <a:cubicBezTo>
                  <a:pt x="5530" y="12416"/>
                  <a:pt x="5630" y="12396"/>
                  <a:pt x="5655" y="12416"/>
                </a:cubicBezTo>
                <a:cubicBezTo>
                  <a:pt x="5679" y="12433"/>
                  <a:pt x="5554" y="12451"/>
                  <a:pt x="5554" y="12433"/>
                </a:cubicBezTo>
                <a:close/>
                <a:moveTo>
                  <a:pt x="18582" y="15682"/>
                </a:moveTo>
                <a:cubicBezTo>
                  <a:pt x="18611" y="15699"/>
                  <a:pt x="18534" y="15716"/>
                  <a:pt x="18534" y="15699"/>
                </a:cubicBezTo>
                <a:cubicBezTo>
                  <a:pt x="18510" y="15699"/>
                  <a:pt x="18582" y="15682"/>
                  <a:pt x="18582" y="15682"/>
                </a:cubicBezTo>
                <a:close/>
                <a:moveTo>
                  <a:pt x="18783" y="16931"/>
                </a:moveTo>
                <a:cubicBezTo>
                  <a:pt x="18956" y="16914"/>
                  <a:pt x="19579" y="16897"/>
                  <a:pt x="19258" y="16931"/>
                </a:cubicBezTo>
                <a:cubicBezTo>
                  <a:pt x="18759" y="17003"/>
                  <a:pt x="18261" y="17021"/>
                  <a:pt x="17835" y="17072"/>
                </a:cubicBezTo>
                <a:cubicBezTo>
                  <a:pt x="17586" y="17110"/>
                  <a:pt x="17389" y="17162"/>
                  <a:pt x="17240" y="17162"/>
                </a:cubicBezTo>
                <a:cubicBezTo>
                  <a:pt x="17337" y="17254"/>
                  <a:pt x="16963" y="17127"/>
                  <a:pt x="17240" y="17162"/>
                </a:cubicBezTo>
                <a:cubicBezTo>
                  <a:pt x="17538" y="17093"/>
                  <a:pt x="18309" y="16986"/>
                  <a:pt x="18783" y="16931"/>
                </a:cubicBezTo>
                <a:close/>
                <a:moveTo>
                  <a:pt x="14921" y="17556"/>
                </a:moveTo>
                <a:cubicBezTo>
                  <a:pt x="14970" y="17556"/>
                  <a:pt x="14998" y="17556"/>
                  <a:pt x="15046" y="17556"/>
                </a:cubicBezTo>
                <a:cubicBezTo>
                  <a:pt x="14946" y="17556"/>
                  <a:pt x="14998" y="17484"/>
                  <a:pt x="15094" y="17519"/>
                </a:cubicBezTo>
                <a:cubicBezTo>
                  <a:pt x="15094" y="17484"/>
                  <a:pt x="15171" y="17502"/>
                  <a:pt x="15195" y="17502"/>
                </a:cubicBezTo>
                <a:cubicBezTo>
                  <a:pt x="15219" y="17467"/>
                  <a:pt x="15271" y="17484"/>
                  <a:pt x="15319" y="17484"/>
                </a:cubicBezTo>
                <a:cubicBezTo>
                  <a:pt x="15319" y="17539"/>
                  <a:pt x="15396" y="17484"/>
                  <a:pt x="15343" y="17484"/>
                </a:cubicBezTo>
                <a:cubicBezTo>
                  <a:pt x="15444" y="17467"/>
                  <a:pt x="15593" y="17430"/>
                  <a:pt x="15568" y="17430"/>
                </a:cubicBezTo>
                <a:lnTo>
                  <a:pt x="15544" y="17430"/>
                </a:lnTo>
                <a:cubicBezTo>
                  <a:pt x="15568" y="17430"/>
                  <a:pt x="15568" y="17430"/>
                  <a:pt x="15568" y="17430"/>
                </a:cubicBezTo>
                <a:cubicBezTo>
                  <a:pt x="15621" y="17430"/>
                  <a:pt x="15645" y="17430"/>
                  <a:pt x="15693" y="17412"/>
                </a:cubicBezTo>
                <a:cubicBezTo>
                  <a:pt x="15769" y="17412"/>
                  <a:pt x="15818" y="17378"/>
                  <a:pt x="15966" y="17395"/>
                </a:cubicBezTo>
                <a:cubicBezTo>
                  <a:pt x="15918" y="17360"/>
                  <a:pt x="15942" y="17360"/>
                  <a:pt x="16019" y="17360"/>
                </a:cubicBezTo>
                <a:cubicBezTo>
                  <a:pt x="16416" y="17306"/>
                  <a:pt x="16742" y="17234"/>
                  <a:pt x="17063" y="17199"/>
                </a:cubicBezTo>
                <a:cubicBezTo>
                  <a:pt x="17212" y="17182"/>
                  <a:pt x="17116" y="17199"/>
                  <a:pt x="17087" y="17216"/>
                </a:cubicBezTo>
                <a:cubicBezTo>
                  <a:pt x="16987" y="17254"/>
                  <a:pt x="16292" y="17360"/>
                  <a:pt x="15966" y="17395"/>
                </a:cubicBezTo>
                <a:cubicBezTo>
                  <a:pt x="15568" y="17467"/>
                  <a:pt x="15122" y="17591"/>
                  <a:pt x="14696" y="17645"/>
                </a:cubicBezTo>
                <a:cubicBezTo>
                  <a:pt x="14624" y="17645"/>
                  <a:pt x="14548" y="17628"/>
                  <a:pt x="14471" y="17645"/>
                </a:cubicBezTo>
                <a:cubicBezTo>
                  <a:pt x="14447" y="17645"/>
                  <a:pt x="14447" y="17680"/>
                  <a:pt x="14447" y="17680"/>
                </a:cubicBezTo>
                <a:cubicBezTo>
                  <a:pt x="14198" y="17735"/>
                  <a:pt x="13925" y="17752"/>
                  <a:pt x="13676" y="17787"/>
                </a:cubicBezTo>
                <a:cubicBezTo>
                  <a:pt x="13652" y="17787"/>
                  <a:pt x="13652" y="17824"/>
                  <a:pt x="13627" y="17824"/>
                </a:cubicBezTo>
                <a:cubicBezTo>
                  <a:pt x="13627" y="17824"/>
                  <a:pt x="13551" y="17787"/>
                  <a:pt x="13551" y="17807"/>
                </a:cubicBezTo>
                <a:cubicBezTo>
                  <a:pt x="13551" y="17769"/>
                  <a:pt x="13676" y="17769"/>
                  <a:pt x="13824" y="17735"/>
                </a:cubicBezTo>
                <a:cubicBezTo>
                  <a:pt x="14074" y="17700"/>
                  <a:pt x="14572" y="17591"/>
                  <a:pt x="14897" y="17573"/>
                </a:cubicBezTo>
                <a:cubicBezTo>
                  <a:pt x="14873" y="17573"/>
                  <a:pt x="14873" y="17573"/>
                  <a:pt x="14873" y="17573"/>
                </a:cubicBezTo>
                <a:cubicBezTo>
                  <a:pt x="14873" y="17591"/>
                  <a:pt x="14921" y="17573"/>
                  <a:pt x="14921" y="17556"/>
                </a:cubicBezTo>
                <a:close/>
                <a:moveTo>
                  <a:pt x="18482" y="15699"/>
                </a:moveTo>
                <a:cubicBezTo>
                  <a:pt x="18482" y="15699"/>
                  <a:pt x="18385" y="15771"/>
                  <a:pt x="18333" y="15716"/>
                </a:cubicBezTo>
                <a:cubicBezTo>
                  <a:pt x="18333" y="15716"/>
                  <a:pt x="18458" y="15699"/>
                  <a:pt x="18482" y="15699"/>
                </a:cubicBezTo>
                <a:close/>
                <a:moveTo>
                  <a:pt x="18285" y="15716"/>
                </a:moveTo>
                <a:cubicBezTo>
                  <a:pt x="18285" y="15716"/>
                  <a:pt x="18185" y="15788"/>
                  <a:pt x="18136" y="15736"/>
                </a:cubicBezTo>
                <a:cubicBezTo>
                  <a:pt x="18136" y="15736"/>
                  <a:pt x="18261" y="15716"/>
                  <a:pt x="18285" y="15716"/>
                </a:cubicBezTo>
                <a:close/>
                <a:moveTo>
                  <a:pt x="18084" y="15736"/>
                </a:moveTo>
                <a:cubicBezTo>
                  <a:pt x="18084" y="15754"/>
                  <a:pt x="18012" y="15771"/>
                  <a:pt x="17984" y="15771"/>
                </a:cubicBezTo>
                <a:cubicBezTo>
                  <a:pt x="17984" y="15754"/>
                  <a:pt x="18060" y="15736"/>
                  <a:pt x="18084" y="15736"/>
                </a:cubicBezTo>
                <a:close/>
                <a:moveTo>
                  <a:pt x="17240" y="15843"/>
                </a:moveTo>
                <a:cubicBezTo>
                  <a:pt x="17389" y="15826"/>
                  <a:pt x="17787" y="15754"/>
                  <a:pt x="17887" y="15754"/>
                </a:cubicBezTo>
                <a:cubicBezTo>
                  <a:pt x="17835" y="15754"/>
                  <a:pt x="17763" y="15805"/>
                  <a:pt x="17638" y="15826"/>
                </a:cubicBezTo>
                <a:cubicBezTo>
                  <a:pt x="15942" y="16073"/>
                  <a:pt x="14423" y="16341"/>
                  <a:pt x="12880" y="16609"/>
                </a:cubicBezTo>
                <a:cubicBezTo>
                  <a:pt x="12852" y="16681"/>
                  <a:pt x="12755" y="16592"/>
                  <a:pt x="12880" y="16609"/>
                </a:cubicBezTo>
                <a:cubicBezTo>
                  <a:pt x="14250" y="16361"/>
                  <a:pt x="15769" y="16039"/>
                  <a:pt x="17240" y="15843"/>
                </a:cubicBezTo>
                <a:close/>
                <a:moveTo>
                  <a:pt x="12080" y="14020"/>
                </a:moveTo>
                <a:cubicBezTo>
                  <a:pt x="12205" y="13913"/>
                  <a:pt x="12382" y="13862"/>
                  <a:pt x="12554" y="13772"/>
                </a:cubicBezTo>
                <a:cubicBezTo>
                  <a:pt x="12731" y="13663"/>
                  <a:pt x="12852" y="13556"/>
                  <a:pt x="13029" y="13505"/>
                </a:cubicBezTo>
                <a:cubicBezTo>
                  <a:pt x="13053" y="13505"/>
                  <a:pt x="13029" y="13487"/>
                  <a:pt x="13077" y="13487"/>
                </a:cubicBezTo>
                <a:cubicBezTo>
                  <a:pt x="13177" y="13467"/>
                  <a:pt x="12904" y="13611"/>
                  <a:pt x="12904" y="13611"/>
                </a:cubicBezTo>
                <a:cubicBezTo>
                  <a:pt x="12880" y="13611"/>
                  <a:pt x="12952" y="13628"/>
                  <a:pt x="12952" y="13628"/>
                </a:cubicBezTo>
                <a:cubicBezTo>
                  <a:pt x="12804" y="13735"/>
                  <a:pt x="12358" y="14020"/>
                  <a:pt x="12080" y="14112"/>
                </a:cubicBezTo>
                <a:cubicBezTo>
                  <a:pt x="11980" y="14129"/>
                  <a:pt x="12032" y="14075"/>
                  <a:pt x="12080" y="14020"/>
                </a:cubicBezTo>
                <a:close/>
                <a:moveTo>
                  <a:pt x="12056" y="16770"/>
                </a:moveTo>
                <a:cubicBezTo>
                  <a:pt x="12056" y="16770"/>
                  <a:pt x="12181" y="16787"/>
                  <a:pt x="12056" y="16770"/>
                </a:cubicBezTo>
                <a:close/>
                <a:moveTo>
                  <a:pt x="10762" y="18075"/>
                </a:moveTo>
                <a:lnTo>
                  <a:pt x="10710" y="18092"/>
                </a:lnTo>
                <a:cubicBezTo>
                  <a:pt x="10686" y="18075"/>
                  <a:pt x="10738" y="18054"/>
                  <a:pt x="10762" y="18075"/>
                </a:cubicBezTo>
                <a:close/>
                <a:moveTo>
                  <a:pt x="10638" y="18092"/>
                </a:moveTo>
                <a:cubicBezTo>
                  <a:pt x="10662" y="18092"/>
                  <a:pt x="10561" y="18109"/>
                  <a:pt x="10561" y="18109"/>
                </a:cubicBezTo>
                <a:cubicBezTo>
                  <a:pt x="10537" y="18092"/>
                  <a:pt x="10638" y="18075"/>
                  <a:pt x="10638" y="18092"/>
                </a:cubicBezTo>
                <a:close/>
                <a:moveTo>
                  <a:pt x="10537" y="18109"/>
                </a:moveTo>
                <a:cubicBezTo>
                  <a:pt x="10537" y="18109"/>
                  <a:pt x="10461" y="18144"/>
                  <a:pt x="10437" y="18126"/>
                </a:cubicBezTo>
                <a:cubicBezTo>
                  <a:pt x="10437" y="18109"/>
                  <a:pt x="10513" y="18092"/>
                  <a:pt x="10537" y="18109"/>
                </a:cubicBezTo>
                <a:close/>
                <a:moveTo>
                  <a:pt x="10413" y="10469"/>
                </a:moveTo>
                <a:cubicBezTo>
                  <a:pt x="10437" y="10487"/>
                  <a:pt x="10364" y="10504"/>
                  <a:pt x="10364" y="10487"/>
                </a:cubicBezTo>
                <a:cubicBezTo>
                  <a:pt x="10336" y="10487"/>
                  <a:pt x="10413" y="10469"/>
                  <a:pt x="10413" y="10469"/>
                </a:cubicBezTo>
                <a:close/>
                <a:moveTo>
                  <a:pt x="9368" y="10683"/>
                </a:moveTo>
                <a:cubicBezTo>
                  <a:pt x="9392" y="10648"/>
                  <a:pt x="9440" y="10665"/>
                  <a:pt x="9492" y="10665"/>
                </a:cubicBezTo>
                <a:cubicBezTo>
                  <a:pt x="9565" y="10613"/>
                  <a:pt x="9665" y="10613"/>
                  <a:pt x="9790" y="10593"/>
                </a:cubicBezTo>
                <a:cubicBezTo>
                  <a:pt x="9814" y="10559"/>
                  <a:pt x="9866" y="10576"/>
                  <a:pt x="9914" y="10576"/>
                </a:cubicBezTo>
                <a:cubicBezTo>
                  <a:pt x="9914" y="10541"/>
                  <a:pt x="9991" y="10559"/>
                  <a:pt x="10015" y="10559"/>
                </a:cubicBezTo>
                <a:cubicBezTo>
                  <a:pt x="10039" y="10521"/>
                  <a:pt x="10087" y="10541"/>
                  <a:pt x="10139" y="10541"/>
                </a:cubicBezTo>
                <a:cubicBezTo>
                  <a:pt x="10188" y="10469"/>
                  <a:pt x="10312" y="10559"/>
                  <a:pt x="10139" y="10541"/>
                </a:cubicBezTo>
                <a:cubicBezTo>
                  <a:pt x="10139" y="10559"/>
                  <a:pt x="10063" y="10559"/>
                  <a:pt x="10015" y="10559"/>
                </a:cubicBezTo>
                <a:cubicBezTo>
                  <a:pt x="10015" y="10593"/>
                  <a:pt x="9962" y="10576"/>
                  <a:pt x="9914" y="10576"/>
                </a:cubicBezTo>
                <a:cubicBezTo>
                  <a:pt x="9914" y="10613"/>
                  <a:pt x="9838" y="10593"/>
                  <a:pt x="9790" y="10593"/>
                </a:cubicBezTo>
                <a:cubicBezTo>
                  <a:pt x="9713" y="10631"/>
                  <a:pt x="9613" y="10648"/>
                  <a:pt x="9492" y="10665"/>
                </a:cubicBezTo>
                <a:cubicBezTo>
                  <a:pt x="9492" y="10683"/>
                  <a:pt x="9416" y="10683"/>
                  <a:pt x="9368" y="10683"/>
                </a:cubicBezTo>
                <a:close/>
                <a:moveTo>
                  <a:pt x="9890" y="18233"/>
                </a:moveTo>
                <a:cubicBezTo>
                  <a:pt x="9890" y="18233"/>
                  <a:pt x="9741" y="18198"/>
                  <a:pt x="9890" y="18233"/>
                </a:cubicBezTo>
                <a:close/>
                <a:moveTo>
                  <a:pt x="9243" y="10700"/>
                </a:moveTo>
                <a:cubicBezTo>
                  <a:pt x="9243" y="10700"/>
                  <a:pt x="9191" y="10720"/>
                  <a:pt x="9167" y="10720"/>
                </a:cubicBezTo>
                <a:cubicBezTo>
                  <a:pt x="9167" y="10700"/>
                  <a:pt x="9215" y="10683"/>
                  <a:pt x="9243" y="10700"/>
                </a:cubicBezTo>
                <a:close/>
                <a:moveTo>
                  <a:pt x="9066" y="10737"/>
                </a:moveTo>
                <a:cubicBezTo>
                  <a:pt x="9090" y="10755"/>
                  <a:pt x="8994" y="10772"/>
                  <a:pt x="8994" y="10755"/>
                </a:cubicBezTo>
                <a:cubicBezTo>
                  <a:pt x="8966" y="10755"/>
                  <a:pt x="9042" y="10720"/>
                  <a:pt x="9066" y="10737"/>
                </a:cubicBezTo>
                <a:close/>
                <a:moveTo>
                  <a:pt x="8942" y="10755"/>
                </a:moveTo>
                <a:cubicBezTo>
                  <a:pt x="8966" y="10772"/>
                  <a:pt x="8894" y="10789"/>
                  <a:pt x="8869" y="10772"/>
                </a:cubicBezTo>
                <a:cubicBezTo>
                  <a:pt x="8841" y="10772"/>
                  <a:pt x="8942" y="10755"/>
                  <a:pt x="8942" y="10755"/>
                </a:cubicBezTo>
                <a:close/>
                <a:moveTo>
                  <a:pt x="8841" y="10772"/>
                </a:moveTo>
                <a:cubicBezTo>
                  <a:pt x="8841" y="10789"/>
                  <a:pt x="8793" y="10809"/>
                  <a:pt x="8793" y="10789"/>
                </a:cubicBezTo>
                <a:cubicBezTo>
                  <a:pt x="8769" y="10789"/>
                  <a:pt x="8841" y="10772"/>
                  <a:pt x="8841" y="10772"/>
                </a:cubicBezTo>
                <a:close/>
                <a:moveTo>
                  <a:pt x="8568" y="2830"/>
                </a:moveTo>
                <a:cubicBezTo>
                  <a:pt x="8592" y="2792"/>
                  <a:pt x="8620" y="2775"/>
                  <a:pt x="8693" y="2792"/>
                </a:cubicBezTo>
                <a:cubicBezTo>
                  <a:pt x="8793" y="2703"/>
                  <a:pt x="8918" y="2792"/>
                  <a:pt x="8693" y="2792"/>
                </a:cubicBezTo>
                <a:cubicBezTo>
                  <a:pt x="8668" y="2810"/>
                  <a:pt x="8620" y="2830"/>
                  <a:pt x="8568" y="2830"/>
                </a:cubicBezTo>
                <a:close/>
                <a:moveTo>
                  <a:pt x="8693" y="10827"/>
                </a:moveTo>
                <a:cubicBezTo>
                  <a:pt x="8693" y="10809"/>
                  <a:pt x="8745" y="10789"/>
                  <a:pt x="8769" y="10789"/>
                </a:cubicBezTo>
                <a:cubicBezTo>
                  <a:pt x="8769" y="10809"/>
                  <a:pt x="8717" y="10827"/>
                  <a:pt x="8693" y="10827"/>
                </a:cubicBezTo>
                <a:close/>
                <a:moveTo>
                  <a:pt x="8443" y="2864"/>
                </a:moveTo>
                <a:cubicBezTo>
                  <a:pt x="8443" y="2864"/>
                  <a:pt x="8468" y="2882"/>
                  <a:pt x="8443" y="2864"/>
                </a:cubicBezTo>
                <a:close/>
                <a:moveTo>
                  <a:pt x="8371" y="2882"/>
                </a:moveTo>
                <a:cubicBezTo>
                  <a:pt x="8371" y="2882"/>
                  <a:pt x="8468" y="2902"/>
                  <a:pt x="8371" y="2882"/>
                </a:cubicBezTo>
                <a:close/>
                <a:moveTo>
                  <a:pt x="8343" y="10878"/>
                </a:moveTo>
                <a:cubicBezTo>
                  <a:pt x="8343" y="10899"/>
                  <a:pt x="8295" y="10899"/>
                  <a:pt x="8271" y="10899"/>
                </a:cubicBezTo>
                <a:cubicBezTo>
                  <a:pt x="8271" y="10899"/>
                  <a:pt x="8319" y="10878"/>
                  <a:pt x="8343" y="10878"/>
                </a:cubicBezTo>
                <a:close/>
                <a:moveTo>
                  <a:pt x="8122" y="2971"/>
                </a:moveTo>
                <a:cubicBezTo>
                  <a:pt x="8122" y="2954"/>
                  <a:pt x="8122" y="2936"/>
                  <a:pt x="8170" y="2954"/>
                </a:cubicBezTo>
                <a:cubicBezTo>
                  <a:pt x="8170" y="2882"/>
                  <a:pt x="8271" y="2971"/>
                  <a:pt x="8170" y="2954"/>
                </a:cubicBezTo>
                <a:cubicBezTo>
                  <a:pt x="8170" y="2954"/>
                  <a:pt x="8146" y="2971"/>
                  <a:pt x="8122" y="2971"/>
                </a:cubicBezTo>
                <a:close/>
                <a:moveTo>
                  <a:pt x="7921" y="3026"/>
                </a:moveTo>
                <a:cubicBezTo>
                  <a:pt x="7921" y="3026"/>
                  <a:pt x="8021" y="3043"/>
                  <a:pt x="7921" y="3026"/>
                </a:cubicBezTo>
                <a:close/>
                <a:moveTo>
                  <a:pt x="7720" y="11005"/>
                </a:moveTo>
                <a:cubicBezTo>
                  <a:pt x="7720" y="11005"/>
                  <a:pt x="7672" y="11022"/>
                  <a:pt x="7648" y="11022"/>
                </a:cubicBezTo>
                <a:cubicBezTo>
                  <a:pt x="7648" y="11005"/>
                  <a:pt x="7696" y="10988"/>
                  <a:pt x="7720" y="11005"/>
                </a:cubicBezTo>
                <a:close/>
                <a:moveTo>
                  <a:pt x="7720" y="12059"/>
                </a:moveTo>
                <a:cubicBezTo>
                  <a:pt x="7720" y="12059"/>
                  <a:pt x="7624" y="12076"/>
                  <a:pt x="7596" y="12076"/>
                </a:cubicBezTo>
                <a:cubicBezTo>
                  <a:pt x="7596" y="12059"/>
                  <a:pt x="7696" y="12039"/>
                  <a:pt x="7720" y="12059"/>
                </a:cubicBezTo>
                <a:close/>
                <a:moveTo>
                  <a:pt x="7624" y="11022"/>
                </a:moveTo>
                <a:cubicBezTo>
                  <a:pt x="7648" y="11022"/>
                  <a:pt x="7571" y="11040"/>
                  <a:pt x="7571" y="11040"/>
                </a:cubicBezTo>
                <a:cubicBezTo>
                  <a:pt x="7547" y="11040"/>
                  <a:pt x="7624" y="11022"/>
                  <a:pt x="7624" y="11022"/>
                </a:cubicBezTo>
                <a:close/>
                <a:moveTo>
                  <a:pt x="7298" y="3221"/>
                </a:moveTo>
                <a:cubicBezTo>
                  <a:pt x="7298" y="3204"/>
                  <a:pt x="7346" y="3204"/>
                  <a:pt x="7374" y="3204"/>
                </a:cubicBezTo>
                <a:cubicBezTo>
                  <a:pt x="7374" y="3187"/>
                  <a:pt x="7399" y="3187"/>
                  <a:pt x="7423" y="3187"/>
                </a:cubicBezTo>
                <a:cubicBezTo>
                  <a:pt x="7447" y="3167"/>
                  <a:pt x="7447" y="3167"/>
                  <a:pt x="7499" y="3167"/>
                </a:cubicBezTo>
                <a:cubicBezTo>
                  <a:pt x="7499" y="3149"/>
                  <a:pt x="7523" y="3149"/>
                  <a:pt x="7547" y="3149"/>
                </a:cubicBezTo>
                <a:cubicBezTo>
                  <a:pt x="7547" y="3098"/>
                  <a:pt x="7672" y="3167"/>
                  <a:pt x="7547" y="3149"/>
                </a:cubicBezTo>
                <a:cubicBezTo>
                  <a:pt x="7547" y="3167"/>
                  <a:pt x="7523" y="3167"/>
                  <a:pt x="7499" y="3167"/>
                </a:cubicBezTo>
                <a:cubicBezTo>
                  <a:pt x="7471" y="3187"/>
                  <a:pt x="7471" y="3187"/>
                  <a:pt x="7423" y="3187"/>
                </a:cubicBezTo>
                <a:cubicBezTo>
                  <a:pt x="7423" y="3204"/>
                  <a:pt x="7399" y="3204"/>
                  <a:pt x="7374" y="3204"/>
                </a:cubicBezTo>
                <a:cubicBezTo>
                  <a:pt x="7374" y="3239"/>
                  <a:pt x="7322" y="3239"/>
                  <a:pt x="7298" y="3221"/>
                </a:cubicBezTo>
                <a:close/>
                <a:moveTo>
                  <a:pt x="7447" y="11057"/>
                </a:moveTo>
                <a:cubicBezTo>
                  <a:pt x="7447" y="11057"/>
                  <a:pt x="7499" y="11040"/>
                  <a:pt x="7523" y="11040"/>
                </a:cubicBezTo>
                <a:cubicBezTo>
                  <a:pt x="7523" y="11057"/>
                  <a:pt x="7471" y="11057"/>
                  <a:pt x="7447" y="11057"/>
                </a:cubicBezTo>
                <a:close/>
                <a:moveTo>
                  <a:pt x="7547" y="11434"/>
                </a:moveTo>
                <a:cubicBezTo>
                  <a:pt x="7772" y="11397"/>
                  <a:pt x="7274" y="11523"/>
                  <a:pt x="7222" y="11486"/>
                </a:cubicBezTo>
                <a:cubicBezTo>
                  <a:pt x="7222" y="11469"/>
                  <a:pt x="7447" y="11434"/>
                  <a:pt x="7547" y="11434"/>
                </a:cubicBezTo>
                <a:close/>
                <a:moveTo>
                  <a:pt x="6575" y="3472"/>
                </a:moveTo>
                <a:cubicBezTo>
                  <a:pt x="6699" y="3417"/>
                  <a:pt x="6800" y="3365"/>
                  <a:pt x="6949" y="3345"/>
                </a:cubicBezTo>
                <a:cubicBezTo>
                  <a:pt x="6949" y="3328"/>
                  <a:pt x="6973" y="3328"/>
                  <a:pt x="7001" y="3328"/>
                </a:cubicBezTo>
                <a:cubicBezTo>
                  <a:pt x="7025" y="3311"/>
                  <a:pt x="7025" y="3311"/>
                  <a:pt x="7073" y="3311"/>
                </a:cubicBezTo>
                <a:cubicBezTo>
                  <a:pt x="7073" y="3293"/>
                  <a:pt x="7097" y="3293"/>
                  <a:pt x="7125" y="3293"/>
                </a:cubicBezTo>
                <a:cubicBezTo>
                  <a:pt x="7125" y="3276"/>
                  <a:pt x="7149" y="3276"/>
                  <a:pt x="7174" y="3276"/>
                </a:cubicBezTo>
                <a:cubicBezTo>
                  <a:pt x="7174" y="3204"/>
                  <a:pt x="7298" y="3293"/>
                  <a:pt x="7174" y="3276"/>
                </a:cubicBezTo>
                <a:cubicBezTo>
                  <a:pt x="7174" y="3293"/>
                  <a:pt x="7149" y="3293"/>
                  <a:pt x="7125" y="3293"/>
                </a:cubicBezTo>
                <a:cubicBezTo>
                  <a:pt x="7125" y="3311"/>
                  <a:pt x="7097" y="3311"/>
                  <a:pt x="7073" y="3311"/>
                </a:cubicBezTo>
                <a:cubicBezTo>
                  <a:pt x="7049" y="3328"/>
                  <a:pt x="7049" y="3328"/>
                  <a:pt x="7001" y="3328"/>
                </a:cubicBezTo>
                <a:cubicBezTo>
                  <a:pt x="7001" y="3345"/>
                  <a:pt x="6973" y="3345"/>
                  <a:pt x="6949" y="3345"/>
                </a:cubicBezTo>
                <a:cubicBezTo>
                  <a:pt x="6852" y="3400"/>
                  <a:pt x="6752" y="3455"/>
                  <a:pt x="6575" y="3472"/>
                </a:cubicBezTo>
                <a:close/>
                <a:moveTo>
                  <a:pt x="7125" y="11503"/>
                </a:moveTo>
                <a:cubicBezTo>
                  <a:pt x="7097" y="11486"/>
                  <a:pt x="7198" y="11469"/>
                  <a:pt x="7198" y="11486"/>
                </a:cubicBezTo>
                <a:cubicBezTo>
                  <a:pt x="7222" y="11486"/>
                  <a:pt x="7149" y="11523"/>
                  <a:pt x="7125" y="11503"/>
                </a:cubicBezTo>
                <a:close/>
                <a:moveTo>
                  <a:pt x="6426" y="3524"/>
                </a:moveTo>
                <a:cubicBezTo>
                  <a:pt x="6426" y="3524"/>
                  <a:pt x="6450" y="3507"/>
                  <a:pt x="6474" y="3507"/>
                </a:cubicBezTo>
                <a:cubicBezTo>
                  <a:pt x="6474" y="3455"/>
                  <a:pt x="6599" y="3524"/>
                  <a:pt x="6474" y="3507"/>
                </a:cubicBezTo>
                <a:cubicBezTo>
                  <a:pt x="6474" y="3524"/>
                  <a:pt x="6450" y="3544"/>
                  <a:pt x="6426" y="3524"/>
                </a:cubicBezTo>
                <a:close/>
                <a:moveTo>
                  <a:pt x="6253" y="3455"/>
                </a:moveTo>
                <a:cubicBezTo>
                  <a:pt x="6253" y="3435"/>
                  <a:pt x="6277" y="3435"/>
                  <a:pt x="6302" y="3435"/>
                </a:cubicBezTo>
                <a:cubicBezTo>
                  <a:pt x="6302" y="3365"/>
                  <a:pt x="6426" y="3455"/>
                  <a:pt x="6302" y="3435"/>
                </a:cubicBezTo>
                <a:cubicBezTo>
                  <a:pt x="6302" y="3455"/>
                  <a:pt x="6277" y="3455"/>
                  <a:pt x="6253" y="3455"/>
                </a:cubicBezTo>
                <a:close/>
                <a:moveTo>
                  <a:pt x="5827" y="12396"/>
                </a:moveTo>
                <a:cubicBezTo>
                  <a:pt x="5803" y="12379"/>
                  <a:pt x="5880" y="12361"/>
                  <a:pt x="5880" y="12379"/>
                </a:cubicBezTo>
                <a:cubicBezTo>
                  <a:pt x="5904" y="12379"/>
                  <a:pt x="5827" y="12396"/>
                  <a:pt x="5827" y="12396"/>
                </a:cubicBezTo>
                <a:close/>
                <a:moveTo>
                  <a:pt x="6028" y="3668"/>
                </a:moveTo>
                <a:cubicBezTo>
                  <a:pt x="6028" y="3685"/>
                  <a:pt x="6004" y="3702"/>
                  <a:pt x="5976" y="3685"/>
                </a:cubicBezTo>
                <a:cubicBezTo>
                  <a:pt x="5952" y="3757"/>
                  <a:pt x="5855" y="3668"/>
                  <a:pt x="5976" y="3685"/>
                </a:cubicBezTo>
                <a:cubicBezTo>
                  <a:pt x="5976" y="3685"/>
                  <a:pt x="6004" y="3668"/>
                  <a:pt x="6028" y="3668"/>
                </a:cubicBezTo>
                <a:cubicBezTo>
                  <a:pt x="6028" y="3651"/>
                  <a:pt x="6052" y="3651"/>
                  <a:pt x="6076" y="3651"/>
                </a:cubicBezTo>
                <a:cubicBezTo>
                  <a:pt x="6076" y="3633"/>
                  <a:pt x="6101" y="3633"/>
                  <a:pt x="6129" y="3633"/>
                </a:cubicBezTo>
                <a:cubicBezTo>
                  <a:pt x="6153" y="3579"/>
                  <a:pt x="6253" y="3651"/>
                  <a:pt x="6129" y="3633"/>
                </a:cubicBezTo>
                <a:cubicBezTo>
                  <a:pt x="6129" y="3651"/>
                  <a:pt x="6101" y="3651"/>
                  <a:pt x="6076" y="3651"/>
                </a:cubicBezTo>
                <a:cubicBezTo>
                  <a:pt x="6076" y="3668"/>
                  <a:pt x="6052" y="3668"/>
                  <a:pt x="6028" y="3668"/>
                </a:cubicBezTo>
                <a:close/>
                <a:moveTo>
                  <a:pt x="6354" y="18947"/>
                </a:moveTo>
                <a:cubicBezTo>
                  <a:pt x="6378" y="19036"/>
                  <a:pt x="6527" y="19108"/>
                  <a:pt x="6402" y="19036"/>
                </a:cubicBezTo>
                <a:cubicBezTo>
                  <a:pt x="6354" y="19019"/>
                  <a:pt x="6277" y="19002"/>
                  <a:pt x="6253" y="18947"/>
                </a:cubicBezTo>
                <a:cubicBezTo>
                  <a:pt x="6201" y="18878"/>
                  <a:pt x="6225" y="18679"/>
                  <a:pt x="6253" y="18662"/>
                </a:cubicBezTo>
                <a:cubicBezTo>
                  <a:pt x="6277" y="18645"/>
                  <a:pt x="6354" y="18573"/>
                  <a:pt x="6426" y="18573"/>
                </a:cubicBezTo>
                <a:cubicBezTo>
                  <a:pt x="6402" y="18573"/>
                  <a:pt x="6474" y="18538"/>
                  <a:pt x="6474" y="18555"/>
                </a:cubicBezTo>
                <a:cubicBezTo>
                  <a:pt x="6474" y="18645"/>
                  <a:pt x="6302" y="18789"/>
                  <a:pt x="6354" y="18947"/>
                </a:cubicBezTo>
                <a:close/>
                <a:moveTo>
                  <a:pt x="6575" y="12557"/>
                </a:moveTo>
                <a:cubicBezTo>
                  <a:pt x="6450" y="12574"/>
                  <a:pt x="6101" y="12684"/>
                  <a:pt x="6052" y="12629"/>
                </a:cubicBezTo>
                <a:cubicBezTo>
                  <a:pt x="6028" y="12629"/>
                  <a:pt x="6502" y="12557"/>
                  <a:pt x="6527" y="12557"/>
                </a:cubicBezTo>
                <a:cubicBezTo>
                  <a:pt x="6723" y="12523"/>
                  <a:pt x="6824" y="12485"/>
                  <a:pt x="7001" y="12468"/>
                </a:cubicBezTo>
                <a:cubicBezTo>
                  <a:pt x="7222" y="12468"/>
                  <a:pt x="6824" y="12523"/>
                  <a:pt x="6575" y="12557"/>
                </a:cubicBezTo>
                <a:close/>
                <a:moveTo>
                  <a:pt x="6752" y="19733"/>
                </a:moveTo>
                <a:lnTo>
                  <a:pt x="6800" y="19716"/>
                </a:lnTo>
                <a:cubicBezTo>
                  <a:pt x="6824" y="19733"/>
                  <a:pt x="6776" y="19750"/>
                  <a:pt x="6752" y="19733"/>
                </a:cubicBezTo>
                <a:close/>
                <a:moveTo>
                  <a:pt x="6800" y="20145"/>
                </a:moveTo>
                <a:cubicBezTo>
                  <a:pt x="6752" y="20162"/>
                  <a:pt x="6651" y="20018"/>
                  <a:pt x="6723" y="19966"/>
                </a:cubicBezTo>
                <a:cubicBezTo>
                  <a:pt x="6824" y="19894"/>
                  <a:pt x="6949" y="20128"/>
                  <a:pt x="6800" y="20145"/>
                </a:cubicBezTo>
                <a:close/>
                <a:moveTo>
                  <a:pt x="6924" y="20574"/>
                </a:moveTo>
                <a:cubicBezTo>
                  <a:pt x="6900" y="20554"/>
                  <a:pt x="6973" y="20554"/>
                  <a:pt x="6973" y="20554"/>
                </a:cubicBezTo>
                <a:cubicBezTo>
                  <a:pt x="6973" y="20519"/>
                  <a:pt x="6800" y="20465"/>
                  <a:pt x="6876" y="20430"/>
                </a:cubicBezTo>
                <a:cubicBezTo>
                  <a:pt x="6900" y="20413"/>
                  <a:pt x="7049" y="20519"/>
                  <a:pt x="7125" y="20574"/>
                </a:cubicBezTo>
                <a:cubicBezTo>
                  <a:pt x="7298" y="20715"/>
                  <a:pt x="7049" y="20660"/>
                  <a:pt x="6924" y="20574"/>
                </a:cubicBezTo>
                <a:close/>
                <a:moveTo>
                  <a:pt x="7174" y="12451"/>
                </a:moveTo>
                <a:cubicBezTo>
                  <a:pt x="7174" y="12451"/>
                  <a:pt x="7149" y="12468"/>
                  <a:pt x="7174" y="12451"/>
                </a:cubicBezTo>
                <a:close/>
                <a:moveTo>
                  <a:pt x="7672" y="17556"/>
                </a:moveTo>
                <a:cubicBezTo>
                  <a:pt x="7672" y="17573"/>
                  <a:pt x="7672" y="17573"/>
                  <a:pt x="7648" y="17573"/>
                </a:cubicBezTo>
                <a:cubicBezTo>
                  <a:pt x="7648" y="17591"/>
                  <a:pt x="7648" y="17591"/>
                  <a:pt x="7648" y="17591"/>
                </a:cubicBezTo>
                <a:cubicBezTo>
                  <a:pt x="7346" y="17787"/>
                  <a:pt x="6876" y="18109"/>
                  <a:pt x="7571" y="17591"/>
                </a:cubicBezTo>
                <a:cubicBezTo>
                  <a:pt x="7471" y="17611"/>
                  <a:pt x="7250" y="17628"/>
                  <a:pt x="7274" y="17628"/>
                </a:cubicBezTo>
                <a:cubicBezTo>
                  <a:pt x="7250" y="17611"/>
                  <a:pt x="7423" y="17467"/>
                  <a:pt x="7423" y="17467"/>
                </a:cubicBezTo>
                <a:cubicBezTo>
                  <a:pt x="7447" y="17450"/>
                  <a:pt x="7596" y="17467"/>
                  <a:pt x="7624" y="17467"/>
                </a:cubicBezTo>
                <a:cubicBezTo>
                  <a:pt x="7672" y="17450"/>
                  <a:pt x="7772" y="17395"/>
                  <a:pt x="7821" y="17430"/>
                </a:cubicBezTo>
                <a:cubicBezTo>
                  <a:pt x="7821" y="17450"/>
                  <a:pt x="7772" y="17502"/>
                  <a:pt x="7672" y="17556"/>
                </a:cubicBezTo>
                <a:close/>
                <a:moveTo>
                  <a:pt x="7720" y="17378"/>
                </a:moveTo>
                <a:cubicBezTo>
                  <a:pt x="7720" y="17378"/>
                  <a:pt x="7845" y="17343"/>
                  <a:pt x="7845" y="17360"/>
                </a:cubicBezTo>
                <a:cubicBezTo>
                  <a:pt x="7845" y="17360"/>
                  <a:pt x="7772" y="17412"/>
                  <a:pt x="7720" y="17378"/>
                </a:cubicBezTo>
                <a:close/>
                <a:moveTo>
                  <a:pt x="7921" y="12004"/>
                </a:moveTo>
                <a:cubicBezTo>
                  <a:pt x="7897" y="12039"/>
                  <a:pt x="7845" y="12022"/>
                  <a:pt x="7796" y="12022"/>
                </a:cubicBezTo>
                <a:cubicBezTo>
                  <a:pt x="7796" y="12094"/>
                  <a:pt x="7672" y="12004"/>
                  <a:pt x="7796" y="12022"/>
                </a:cubicBezTo>
                <a:cubicBezTo>
                  <a:pt x="7796" y="12004"/>
                  <a:pt x="7873" y="12004"/>
                  <a:pt x="7921" y="12004"/>
                </a:cubicBezTo>
                <a:close/>
                <a:moveTo>
                  <a:pt x="7997" y="11379"/>
                </a:moveTo>
                <a:cubicBezTo>
                  <a:pt x="7696" y="11434"/>
                  <a:pt x="7547" y="11414"/>
                  <a:pt x="7873" y="11345"/>
                </a:cubicBezTo>
                <a:cubicBezTo>
                  <a:pt x="8094" y="11307"/>
                  <a:pt x="8343" y="11256"/>
                  <a:pt x="8568" y="11218"/>
                </a:cubicBezTo>
                <a:cubicBezTo>
                  <a:pt x="8918" y="11146"/>
                  <a:pt x="9143" y="11077"/>
                  <a:pt x="9464" y="11057"/>
                </a:cubicBezTo>
                <a:cubicBezTo>
                  <a:pt x="9741" y="11040"/>
                  <a:pt x="9291" y="11112"/>
                  <a:pt x="9167" y="11146"/>
                </a:cubicBezTo>
                <a:cubicBezTo>
                  <a:pt x="8841" y="11201"/>
                  <a:pt x="8247" y="11345"/>
                  <a:pt x="7997" y="11379"/>
                </a:cubicBezTo>
                <a:close/>
                <a:moveTo>
                  <a:pt x="19679" y="19252"/>
                </a:moveTo>
                <a:cubicBezTo>
                  <a:pt x="16191" y="19555"/>
                  <a:pt x="13451" y="20303"/>
                  <a:pt x="10212" y="20822"/>
                </a:cubicBezTo>
                <a:cubicBezTo>
                  <a:pt x="10039" y="20859"/>
                  <a:pt x="9814" y="20894"/>
                  <a:pt x="9516" y="20928"/>
                </a:cubicBezTo>
                <a:cubicBezTo>
                  <a:pt x="9243" y="20966"/>
                  <a:pt x="8395" y="20966"/>
                  <a:pt x="8894" y="20928"/>
                </a:cubicBezTo>
                <a:cubicBezTo>
                  <a:pt x="9866" y="20876"/>
                  <a:pt x="10738" y="20715"/>
                  <a:pt x="11482" y="20574"/>
                </a:cubicBezTo>
                <a:cubicBezTo>
                  <a:pt x="13278" y="20234"/>
                  <a:pt x="14946" y="19929"/>
                  <a:pt x="16790" y="19592"/>
                </a:cubicBezTo>
                <a:cubicBezTo>
                  <a:pt x="17686" y="19448"/>
                  <a:pt x="18611" y="19252"/>
                  <a:pt x="19579" y="19215"/>
                </a:cubicBezTo>
                <a:cubicBezTo>
                  <a:pt x="19804" y="19215"/>
                  <a:pt x="19953" y="19235"/>
                  <a:pt x="19679" y="19252"/>
                </a:cubicBezTo>
                <a:close/>
                <a:moveTo>
                  <a:pt x="20226" y="13361"/>
                </a:moveTo>
                <a:cubicBezTo>
                  <a:pt x="20226" y="13361"/>
                  <a:pt x="20130" y="13415"/>
                  <a:pt x="20077" y="13378"/>
                </a:cubicBezTo>
                <a:cubicBezTo>
                  <a:pt x="20077" y="13378"/>
                  <a:pt x="20202" y="13343"/>
                  <a:pt x="20226" y="13361"/>
                </a:cubicBezTo>
                <a:close/>
                <a:moveTo>
                  <a:pt x="19929" y="13361"/>
                </a:moveTo>
                <a:cubicBezTo>
                  <a:pt x="19929" y="13361"/>
                  <a:pt x="20005" y="13326"/>
                  <a:pt x="20029" y="13343"/>
                </a:cubicBezTo>
                <a:cubicBezTo>
                  <a:pt x="20029" y="13361"/>
                  <a:pt x="19953" y="13378"/>
                  <a:pt x="19929" y="13361"/>
                </a:cubicBezTo>
                <a:close/>
                <a:moveTo>
                  <a:pt x="20154" y="19699"/>
                </a:moveTo>
                <a:cubicBezTo>
                  <a:pt x="20154" y="19716"/>
                  <a:pt x="20105" y="19750"/>
                  <a:pt x="20053" y="19661"/>
                </a:cubicBezTo>
                <a:cubicBezTo>
                  <a:pt x="20053" y="19678"/>
                  <a:pt x="19953" y="19448"/>
                  <a:pt x="20029" y="19393"/>
                </a:cubicBezTo>
                <a:cubicBezTo>
                  <a:pt x="20077" y="19342"/>
                  <a:pt x="20178" y="19699"/>
                  <a:pt x="20154" y="19699"/>
                </a:cubicBezTo>
                <a:close/>
                <a:moveTo>
                  <a:pt x="20077" y="14112"/>
                </a:moveTo>
                <a:cubicBezTo>
                  <a:pt x="20077" y="14075"/>
                  <a:pt x="20202" y="14092"/>
                  <a:pt x="20202" y="14112"/>
                </a:cubicBezTo>
                <a:cubicBezTo>
                  <a:pt x="20202" y="14112"/>
                  <a:pt x="20105" y="14164"/>
                  <a:pt x="20077" y="14112"/>
                </a:cubicBezTo>
                <a:close/>
                <a:moveTo>
                  <a:pt x="20154" y="13611"/>
                </a:moveTo>
                <a:cubicBezTo>
                  <a:pt x="20154" y="13594"/>
                  <a:pt x="20226" y="13574"/>
                  <a:pt x="20254" y="13594"/>
                </a:cubicBezTo>
                <a:cubicBezTo>
                  <a:pt x="20254" y="13594"/>
                  <a:pt x="20178" y="13611"/>
                  <a:pt x="20154" y="13611"/>
                </a:cubicBezTo>
                <a:close/>
                <a:moveTo>
                  <a:pt x="20302" y="19929"/>
                </a:moveTo>
                <a:cubicBezTo>
                  <a:pt x="20302" y="19929"/>
                  <a:pt x="20302" y="19912"/>
                  <a:pt x="20302" y="19929"/>
                </a:cubicBezTo>
                <a:close/>
                <a:moveTo>
                  <a:pt x="20752" y="20413"/>
                </a:moveTo>
                <a:cubicBezTo>
                  <a:pt x="20801" y="20430"/>
                  <a:pt x="20801" y="20430"/>
                  <a:pt x="20825" y="20430"/>
                </a:cubicBezTo>
                <a:cubicBezTo>
                  <a:pt x="20801" y="20430"/>
                  <a:pt x="20752" y="20396"/>
                  <a:pt x="20676" y="20286"/>
                </a:cubicBezTo>
                <a:cubicBezTo>
                  <a:pt x="20652" y="20286"/>
                  <a:pt x="20652" y="20269"/>
                  <a:pt x="20628" y="20269"/>
                </a:cubicBezTo>
                <a:cubicBezTo>
                  <a:pt x="20676" y="20324"/>
                  <a:pt x="20700" y="20375"/>
                  <a:pt x="20752" y="20413"/>
                </a:cubicBezTo>
                <a:close/>
                <a:moveTo>
                  <a:pt x="7571" y="17591"/>
                </a:moveTo>
                <a:cubicBezTo>
                  <a:pt x="7596" y="17591"/>
                  <a:pt x="7624" y="17591"/>
                  <a:pt x="7648" y="17591"/>
                </a:cubicBezTo>
                <a:cubicBezTo>
                  <a:pt x="7648" y="17573"/>
                  <a:pt x="7672" y="17573"/>
                  <a:pt x="7672" y="17556"/>
                </a:cubicBezTo>
                <a:cubicBezTo>
                  <a:pt x="7696" y="17539"/>
                  <a:pt x="7696" y="17502"/>
                  <a:pt x="7720" y="17502"/>
                </a:cubicBezTo>
                <a:cubicBezTo>
                  <a:pt x="7672" y="17539"/>
                  <a:pt x="7624" y="17573"/>
                  <a:pt x="7571" y="17591"/>
                </a:cubicBezTo>
                <a:close/>
                <a:moveTo>
                  <a:pt x="15942" y="561"/>
                </a:moveTo>
                <a:close/>
                <a:moveTo>
                  <a:pt x="3288" y="4828"/>
                </a:moveTo>
                <a:cubicBezTo>
                  <a:pt x="3235" y="4846"/>
                  <a:pt x="3187" y="4863"/>
                  <a:pt x="3139" y="4880"/>
                </a:cubicBezTo>
                <a:cubicBezTo>
                  <a:pt x="3561" y="4684"/>
                  <a:pt x="3436" y="4756"/>
                  <a:pt x="3288" y="4828"/>
                </a:cubicBezTo>
                <a:close/>
                <a:moveTo>
                  <a:pt x="4533" y="3328"/>
                </a:moveTo>
                <a:cubicBezTo>
                  <a:pt x="4557" y="3328"/>
                  <a:pt x="4582" y="3328"/>
                  <a:pt x="4582" y="3311"/>
                </a:cubicBezTo>
                <a:cubicBezTo>
                  <a:pt x="4557" y="3311"/>
                  <a:pt x="4533" y="3311"/>
                  <a:pt x="4533" y="3328"/>
                </a:cubicBezTo>
                <a:close/>
                <a:moveTo>
                  <a:pt x="4485" y="3345"/>
                </a:moveTo>
                <a:cubicBezTo>
                  <a:pt x="4509" y="3345"/>
                  <a:pt x="4533" y="3345"/>
                  <a:pt x="4533" y="3328"/>
                </a:cubicBezTo>
                <a:cubicBezTo>
                  <a:pt x="4509" y="3328"/>
                  <a:pt x="4485" y="3328"/>
                  <a:pt x="4485" y="3345"/>
                </a:cubicBezTo>
                <a:close/>
                <a:moveTo>
                  <a:pt x="4485" y="3345"/>
                </a:moveTo>
                <a:cubicBezTo>
                  <a:pt x="4485" y="3345"/>
                  <a:pt x="4457" y="3417"/>
                  <a:pt x="4485" y="3345"/>
                </a:cubicBezTo>
                <a:close/>
                <a:moveTo>
                  <a:pt x="3263" y="4595"/>
                </a:moveTo>
                <a:cubicBezTo>
                  <a:pt x="3288" y="4615"/>
                  <a:pt x="3312" y="4595"/>
                  <a:pt x="3312" y="4578"/>
                </a:cubicBezTo>
                <a:cubicBezTo>
                  <a:pt x="3288" y="4578"/>
                  <a:pt x="3263" y="4578"/>
                  <a:pt x="3263" y="4595"/>
                </a:cubicBezTo>
                <a:close/>
                <a:moveTo>
                  <a:pt x="3235" y="4615"/>
                </a:moveTo>
                <a:cubicBezTo>
                  <a:pt x="3263" y="4632"/>
                  <a:pt x="3263" y="4615"/>
                  <a:pt x="3263" y="4595"/>
                </a:cubicBezTo>
                <a:cubicBezTo>
                  <a:pt x="3235" y="4595"/>
                  <a:pt x="3235" y="4615"/>
                  <a:pt x="3235" y="4615"/>
                </a:cubicBezTo>
                <a:close/>
                <a:moveTo>
                  <a:pt x="3211" y="4650"/>
                </a:moveTo>
                <a:cubicBezTo>
                  <a:pt x="3235" y="4650"/>
                  <a:pt x="3235" y="4632"/>
                  <a:pt x="3235" y="4615"/>
                </a:cubicBezTo>
                <a:cubicBezTo>
                  <a:pt x="3211" y="4615"/>
                  <a:pt x="3211" y="4632"/>
                  <a:pt x="3211" y="4650"/>
                </a:cubicBezTo>
                <a:close/>
                <a:moveTo>
                  <a:pt x="3211" y="4650"/>
                </a:moveTo>
                <a:cubicBezTo>
                  <a:pt x="3211" y="4650"/>
                  <a:pt x="3211" y="4667"/>
                  <a:pt x="3211" y="4650"/>
                </a:cubicBezTo>
                <a:close/>
                <a:moveTo>
                  <a:pt x="398" y="7774"/>
                </a:moveTo>
                <a:cubicBezTo>
                  <a:pt x="398" y="7774"/>
                  <a:pt x="398" y="7791"/>
                  <a:pt x="398" y="7774"/>
                </a:cubicBezTo>
                <a:close/>
                <a:moveTo>
                  <a:pt x="0" y="9309"/>
                </a:moveTo>
                <a:cubicBezTo>
                  <a:pt x="0" y="9309"/>
                  <a:pt x="0" y="9274"/>
                  <a:pt x="0" y="9309"/>
                </a:cubicBezTo>
                <a:close/>
                <a:moveTo>
                  <a:pt x="0" y="9309"/>
                </a:moveTo>
                <a:cubicBezTo>
                  <a:pt x="0" y="9309"/>
                  <a:pt x="24" y="9416"/>
                  <a:pt x="0" y="9309"/>
                </a:cubicBezTo>
                <a:close/>
                <a:moveTo>
                  <a:pt x="73" y="9470"/>
                </a:moveTo>
                <a:cubicBezTo>
                  <a:pt x="73" y="9470"/>
                  <a:pt x="-76" y="9433"/>
                  <a:pt x="73" y="9470"/>
                </a:cubicBezTo>
                <a:close/>
                <a:moveTo>
                  <a:pt x="322" y="10593"/>
                </a:moveTo>
                <a:cubicBezTo>
                  <a:pt x="322" y="10593"/>
                  <a:pt x="298" y="10593"/>
                  <a:pt x="322" y="10593"/>
                </a:cubicBezTo>
                <a:close/>
                <a:moveTo>
                  <a:pt x="1620" y="12217"/>
                </a:moveTo>
                <a:cubicBezTo>
                  <a:pt x="1620" y="12217"/>
                  <a:pt x="1692" y="12327"/>
                  <a:pt x="1620" y="12217"/>
                </a:cubicBezTo>
                <a:close/>
                <a:moveTo>
                  <a:pt x="2118" y="12932"/>
                </a:moveTo>
                <a:cubicBezTo>
                  <a:pt x="2118" y="12949"/>
                  <a:pt x="2018" y="12914"/>
                  <a:pt x="2018" y="12897"/>
                </a:cubicBezTo>
                <a:cubicBezTo>
                  <a:pt x="2018" y="12880"/>
                  <a:pt x="2090" y="12880"/>
                  <a:pt x="2090" y="12860"/>
                </a:cubicBezTo>
                <a:cubicBezTo>
                  <a:pt x="2066" y="12842"/>
                  <a:pt x="1994" y="12860"/>
                  <a:pt x="1994" y="12825"/>
                </a:cubicBezTo>
                <a:cubicBezTo>
                  <a:pt x="1994" y="12718"/>
                  <a:pt x="1869" y="12897"/>
                  <a:pt x="2018" y="13021"/>
                </a:cubicBezTo>
                <a:cubicBezTo>
                  <a:pt x="1941" y="12932"/>
                  <a:pt x="2090" y="12969"/>
                  <a:pt x="2118" y="12932"/>
                </a:cubicBezTo>
                <a:close/>
                <a:moveTo>
                  <a:pt x="19354" y="13076"/>
                </a:moveTo>
                <a:cubicBezTo>
                  <a:pt x="19354" y="13076"/>
                  <a:pt x="19330" y="13076"/>
                  <a:pt x="19354" y="13076"/>
                </a:cubicBezTo>
                <a:close/>
                <a:moveTo>
                  <a:pt x="1716" y="13130"/>
                </a:moveTo>
                <a:cubicBezTo>
                  <a:pt x="1716" y="13130"/>
                  <a:pt x="1668" y="13130"/>
                  <a:pt x="1716" y="13130"/>
                </a:cubicBezTo>
                <a:close/>
                <a:moveTo>
                  <a:pt x="4983" y="14129"/>
                </a:moveTo>
                <a:cubicBezTo>
                  <a:pt x="4955" y="14112"/>
                  <a:pt x="4831" y="14147"/>
                  <a:pt x="4831" y="14147"/>
                </a:cubicBezTo>
                <a:cubicBezTo>
                  <a:pt x="4907" y="14181"/>
                  <a:pt x="4983" y="14129"/>
                  <a:pt x="4983" y="14129"/>
                </a:cubicBezTo>
                <a:close/>
                <a:moveTo>
                  <a:pt x="4682" y="14164"/>
                </a:moveTo>
                <a:cubicBezTo>
                  <a:pt x="4730" y="14219"/>
                  <a:pt x="4807" y="14147"/>
                  <a:pt x="4807" y="14147"/>
                </a:cubicBezTo>
                <a:lnTo>
                  <a:pt x="4682" y="14164"/>
                </a:lnTo>
                <a:close/>
                <a:moveTo>
                  <a:pt x="3489" y="14253"/>
                </a:moveTo>
                <a:cubicBezTo>
                  <a:pt x="3585" y="14181"/>
                  <a:pt x="3935" y="14271"/>
                  <a:pt x="4107" y="14236"/>
                </a:cubicBezTo>
                <a:cubicBezTo>
                  <a:pt x="4083" y="14236"/>
                  <a:pt x="4059" y="14219"/>
                  <a:pt x="4035" y="14219"/>
                </a:cubicBezTo>
                <a:cubicBezTo>
                  <a:pt x="3959" y="14199"/>
                  <a:pt x="3412" y="14236"/>
                  <a:pt x="3235" y="14164"/>
                </a:cubicBezTo>
                <a:cubicBezTo>
                  <a:pt x="3187" y="14236"/>
                  <a:pt x="3388" y="14236"/>
                  <a:pt x="3489" y="14253"/>
                </a:cubicBezTo>
                <a:close/>
                <a:moveTo>
                  <a:pt x="4485" y="14181"/>
                </a:moveTo>
                <a:cubicBezTo>
                  <a:pt x="4485" y="14199"/>
                  <a:pt x="4557" y="14181"/>
                  <a:pt x="4557" y="14181"/>
                </a:cubicBezTo>
                <a:cubicBezTo>
                  <a:pt x="4807" y="14181"/>
                  <a:pt x="4433" y="14164"/>
                  <a:pt x="4485" y="14181"/>
                </a:cubicBezTo>
                <a:close/>
                <a:moveTo>
                  <a:pt x="4208" y="14219"/>
                </a:moveTo>
                <a:cubicBezTo>
                  <a:pt x="4232" y="14219"/>
                  <a:pt x="4308" y="14219"/>
                  <a:pt x="4332" y="14219"/>
                </a:cubicBezTo>
                <a:cubicBezTo>
                  <a:pt x="4606" y="14199"/>
                  <a:pt x="4184" y="14181"/>
                  <a:pt x="4208" y="14219"/>
                </a:cubicBezTo>
                <a:close/>
                <a:moveTo>
                  <a:pt x="3489" y="14253"/>
                </a:moveTo>
                <a:cubicBezTo>
                  <a:pt x="3489" y="14253"/>
                  <a:pt x="3710" y="14219"/>
                  <a:pt x="3489" y="14253"/>
                </a:cubicBezTo>
                <a:close/>
                <a:moveTo>
                  <a:pt x="16019" y="17360"/>
                </a:moveTo>
                <a:cubicBezTo>
                  <a:pt x="16019" y="17360"/>
                  <a:pt x="16067" y="17360"/>
                  <a:pt x="16019" y="17360"/>
                </a:cubicBezTo>
                <a:close/>
                <a:moveTo>
                  <a:pt x="15195" y="17502"/>
                </a:moveTo>
                <a:cubicBezTo>
                  <a:pt x="15195" y="17502"/>
                  <a:pt x="15247" y="17502"/>
                  <a:pt x="15195" y="17502"/>
                </a:cubicBezTo>
                <a:close/>
                <a:moveTo>
                  <a:pt x="15094" y="17519"/>
                </a:moveTo>
                <a:cubicBezTo>
                  <a:pt x="15094" y="17519"/>
                  <a:pt x="15122" y="17519"/>
                  <a:pt x="15094" y="17519"/>
                </a:cubicBezTo>
                <a:close/>
                <a:moveTo>
                  <a:pt x="14749" y="17611"/>
                </a:moveTo>
                <a:cubicBezTo>
                  <a:pt x="14773" y="17611"/>
                  <a:pt x="14821" y="17591"/>
                  <a:pt x="14821" y="17573"/>
                </a:cubicBezTo>
                <a:cubicBezTo>
                  <a:pt x="14797" y="17573"/>
                  <a:pt x="14749" y="17591"/>
                  <a:pt x="14749" y="17611"/>
                </a:cubicBezTo>
                <a:close/>
                <a:moveTo>
                  <a:pt x="14648" y="17628"/>
                </a:moveTo>
                <a:cubicBezTo>
                  <a:pt x="14648" y="17628"/>
                  <a:pt x="14624" y="17611"/>
                  <a:pt x="14648" y="17628"/>
                </a:cubicBezTo>
                <a:close/>
                <a:moveTo>
                  <a:pt x="7049" y="20574"/>
                </a:moveTo>
                <a:cubicBezTo>
                  <a:pt x="7049" y="20574"/>
                  <a:pt x="7025" y="20554"/>
                  <a:pt x="7049" y="20574"/>
                </a:cubicBezTo>
                <a:close/>
                <a:moveTo>
                  <a:pt x="7346" y="21536"/>
                </a:moveTo>
                <a:cubicBezTo>
                  <a:pt x="7346" y="21536"/>
                  <a:pt x="7374" y="21556"/>
                  <a:pt x="7346" y="21536"/>
                </a:cubicBezTo>
                <a:close/>
              </a:path>
            </a:pathLst>
          </a:custGeom>
          <a:solidFill>
            <a:srgbClr val="F2F2F2"/>
          </a:solidFill>
          <a:ln w="12700">
            <a:miter lim="400000"/>
          </a:ln>
        </p:spPr>
        <p:txBody>
          <a:bodyPr lIns="22857" rIns="22857" anchor="ctr"/>
          <a:lstStyle/>
          <a:p>
            <a:pPr>
              <a:defRPr>
                <a:latin typeface="Poppins Light"/>
                <a:ea typeface="Poppins Light"/>
                <a:cs typeface="Poppins Light"/>
                <a:sym typeface="Poppins Light"/>
              </a:defRPr>
            </a:pPr>
            <a:endParaRPr>
              <a:latin typeface="方正姚体" panose="02010601030101010101" charset="-122"/>
              <a:ea typeface="方正姚体" panose="02010601030101010101" charset="-122"/>
            </a:endParaRPr>
          </a:p>
        </p:txBody>
      </p:sp>
      <p:sp>
        <p:nvSpPr>
          <p:cNvPr id="435" name="Shape 435"/>
          <p:cNvSpPr/>
          <p:nvPr/>
        </p:nvSpPr>
        <p:spPr>
          <a:xfrm>
            <a:off x="7074417" y="4044537"/>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36" name="Shape 436"/>
          <p:cNvSpPr/>
          <p:nvPr/>
        </p:nvSpPr>
        <p:spPr>
          <a:xfrm>
            <a:off x="7133199" y="3735935"/>
            <a:ext cx="96266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此处添加标题</a:t>
            </a:r>
          </a:p>
        </p:txBody>
      </p:sp>
      <p:sp>
        <p:nvSpPr>
          <p:cNvPr id="437" name="Shape 437"/>
          <p:cNvSpPr/>
          <p:nvPr/>
        </p:nvSpPr>
        <p:spPr>
          <a:xfrm>
            <a:off x="6469179" y="3740691"/>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38" name="Shape 438"/>
          <p:cNvSpPr/>
          <p:nvPr/>
        </p:nvSpPr>
        <p:spPr>
          <a:xfrm>
            <a:off x="7105875" y="5387224"/>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39" name="Shape 439"/>
          <p:cNvSpPr/>
          <p:nvPr/>
        </p:nvSpPr>
        <p:spPr>
          <a:xfrm>
            <a:off x="7164658" y="5078622"/>
            <a:ext cx="96266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此处添加标题</a:t>
            </a:r>
          </a:p>
        </p:txBody>
      </p:sp>
      <p:sp>
        <p:nvSpPr>
          <p:cNvPr id="440" name="Shape 440"/>
          <p:cNvSpPr/>
          <p:nvPr/>
        </p:nvSpPr>
        <p:spPr>
          <a:xfrm>
            <a:off x="6469179" y="5083377"/>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pic>
        <p:nvPicPr>
          <p:cNvPr id="441" name="Fotolia_75552120_Subscription_XXL.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64159" y="68467"/>
            <a:ext cx="5899271" cy="6488789"/>
          </a:xfrm>
          <a:custGeom>
            <a:avLst/>
            <a:gdLst/>
            <a:ahLst/>
            <a:cxnLst>
              <a:cxn ang="0">
                <a:pos x="wd2" y="hd2"/>
              </a:cxn>
              <a:cxn ang="5400000">
                <a:pos x="wd2" y="hd2"/>
              </a:cxn>
              <a:cxn ang="10800000">
                <a:pos x="wd2" y="hd2"/>
              </a:cxn>
              <a:cxn ang="16200000">
                <a:pos x="wd2" y="hd2"/>
              </a:cxn>
            </a:cxnLst>
            <a:rect l="0" t="0" r="r" b="b"/>
            <a:pathLst>
              <a:path w="21559" h="21551" extrusionOk="0">
                <a:moveTo>
                  <a:pt x="1364" y="3"/>
                </a:moveTo>
                <a:cubicBezTo>
                  <a:pt x="1364" y="8"/>
                  <a:pt x="1369" y="18"/>
                  <a:pt x="1382" y="38"/>
                </a:cubicBezTo>
                <a:cubicBezTo>
                  <a:pt x="1392" y="98"/>
                  <a:pt x="1314" y="57"/>
                  <a:pt x="1314" y="57"/>
                </a:cubicBezTo>
                <a:cubicBezTo>
                  <a:pt x="1325" y="117"/>
                  <a:pt x="1313" y="153"/>
                  <a:pt x="1313" y="153"/>
                </a:cubicBezTo>
                <a:cubicBezTo>
                  <a:pt x="1313" y="153"/>
                  <a:pt x="1293" y="127"/>
                  <a:pt x="1207" y="126"/>
                </a:cubicBezTo>
                <a:cubicBezTo>
                  <a:pt x="1091" y="115"/>
                  <a:pt x="964" y="230"/>
                  <a:pt x="948" y="376"/>
                </a:cubicBezTo>
                <a:cubicBezTo>
                  <a:pt x="963" y="437"/>
                  <a:pt x="1027" y="507"/>
                  <a:pt x="1037" y="567"/>
                </a:cubicBezTo>
                <a:cubicBezTo>
                  <a:pt x="1037" y="567"/>
                  <a:pt x="969" y="604"/>
                  <a:pt x="990" y="628"/>
                </a:cubicBezTo>
                <a:cubicBezTo>
                  <a:pt x="979" y="757"/>
                  <a:pt x="1074" y="929"/>
                  <a:pt x="994" y="1002"/>
                </a:cubicBezTo>
                <a:cubicBezTo>
                  <a:pt x="983" y="1038"/>
                  <a:pt x="899" y="1017"/>
                  <a:pt x="889" y="1050"/>
                </a:cubicBezTo>
                <a:cubicBezTo>
                  <a:pt x="877" y="1086"/>
                  <a:pt x="940" y="1175"/>
                  <a:pt x="924" y="1228"/>
                </a:cubicBezTo>
                <a:cubicBezTo>
                  <a:pt x="871" y="1401"/>
                  <a:pt x="902" y="1595"/>
                  <a:pt x="892" y="1815"/>
                </a:cubicBezTo>
                <a:cubicBezTo>
                  <a:pt x="875" y="1961"/>
                  <a:pt x="859" y="2105"/>
                  <a:pt x="843" y="2251"/>
                </a:cubicBezTo>
                <a:cubicBezTo>
                  <a:pt x="847" y="2346"/>
                  <a:pt x="869" y="2463"/>
                  <a:pt x="810" y="2562"/>
                </a:cubicBezTo>
                <a:cubicBezTo>
                  <a:pt x="804" y="2579"/>
                  <a:pt x="710" y="2591"/>
                  <a:pt x="704" y="2607"/>
                </a:cubicBezTo>
                <a:cubicBezTo>
                  <a:pt x="651" y="2687"/>
                  <a:pt x="730" y="2915"/>
                  <a:pt x="745" y="3066"/>
                </a:cubicBezTo>
                <a:cubicBezTo>
                  <a:pt x="750" y="3236"/>
                  <a:pt x="750" y="3422"/>
                  <a:pt x="713" y="3542"/>
                </a:cubicBezTo>
                <a:cubicBezTo>
                  <a:pt x="708" y="3559"/>
                  <a:pt x="655" y="3545"/>
                  <a:pt x="649" y="3565"/>
                </a:cubicBezTo>
                <a:cubicBezTo>
                  <a:pt x="633" y="3615"/>
                  <a:pt x="665" y="3698"/>
                  <a:pt x="649" y="3751"/>
                </a:cubicBezTo>
                <a:cubicBezTo>
                  <a:pt x="626" y="3932"/>
                  <a:pt x="548" y="4078"/>
                  <a:pt x="504" y="4329"/>
                </a:cubicBezTo>
                <a:cubicBezTo>
                  <a:pt x="504" y="4422"/>
                  <a:pt x="536" y="4506"/>
                  <a:pt x="535" y="4599"/>
                </a:cubicBezTo>
                <a:cubicBezTo>
                  <a:pt x="530" y="4727"/>
                  <a:pt x="349" y="5018"/>
                  <a:pt x="354" y="5187"/>
                </a:cubicBezTo>
                <a:cubicBezTo>
                  <a:pt x="339" y="5238"/>
                  <a:pt x="433" y="5319"/>
                  <a:pt x="417" y="5372"/>
                </a:cubicBezTo>
                <a:cubicBezTo>
                  <a:pt x="411" y="5389"/>
                  <a:pt x="359" y="5375"/>
                  <a:pt x="353" y="5392"/>
                </a:cubicBezTo>
                <a:cubicBezTo>
                  <a:pt x="353" y="5392"/>
                  <a:pt x="390" y="5458"/>
                  <a:pt x="359" y="5468"/>
                </a:cubicBezTo>
                <a:cubicBezTo>
                  <a:pt x="300" y="5565"/>
                  <a:pt x="162" y="5809"/>
                  <a:pt x="204" y="5968"/>
                </a:cubicBezTo>
                <a:cubicBezTo>
                  <a:pt x="219" y="6011"/>
                  <a:pt x="299" y="6049"/>
                  <a:pt x="314" y="6092"/>
                </a:cubicBezTo>
                <a:cubicBezTo>
                  <a:pt x="314" y="6092"/>
                  <a:pt x="241" y="6128"/>
                  <a:pt x="267" y="6152"/>
                </a:cubicBezTo>
                <a:cubicBezTo>
                  <a:pt x="251" y="6205"/>
                  <a:pt x="308" y="6500"/>
                  <a:pt x="298" y="6533"/>
                </a:cubicBezTo>
                <a:cubicBezTo>
                  <a:pt x="276" y="6603"/>
                  <a:pt x="144" y="6645"/>
                  <a:pt x="155" y="6702"/>
                </a:cubicBezTo>
                <a:cubicBezTo>
                  <a:pt x="155" y="6702"/>
                  <a:pt x="322" y="6934"/>
                  <a:pt x="280" y="6977"/>
                </a:cubicBezTo>
                <a:cubicBezTo>
                  <a:pt x="249" y="6969"/>
                  <a:pt x="117" y="6918"/>
                  <a:pt x="112" y="6934"/>
                </a:cubicBezTo>
                <a:cubicBezTo>
                  <a:pt x="59" y="7014"/>
                  <a:pt x="206" y="7016"/>
                  <a:pt x="126" y="7089"/>
                </a:cubicBezTo>
                <a:cubicBezTo>
                  <a:pt x="90" y="7115"/>
                  <a:pt x="-36" y="7026"/>
                  <a:pt x="10" y="7077"/>
                </a:cubicBezTo>
                <a:cubicBezTo>
                  <a:pt x="42" y="7160"/>
                  <a:pt x="386" y="7302"/>
                  <a:pt x="654" y="7392"/>
                </a:cubicBezTo>
                <a:cubicBezTo>
                  <a:pt x="977" y="7492"/>
                  <a:pt x="1162" y="7668"/>
                  <a:pt x="1628" y="7787"/>
                </a:cubicBezTo>
                <a:cubicBezTo>
                  <a:pt x="1548" y="7766"/>
                  <a:pt x="1977" y="7819"/>
                  <a:pt x="1960" y="7872"/>
                </a:cubicBezTo>
                <a:cubicBezTo>
                  <a:pt x="1960" y="7872"/>
                  <a:pt x="1801" y="7813"/>
                  <a:pt x="1844" y="7860"/>
                </a:cubicBezTo>
                <a:cubicBezTo>
                  <a:pt x="1844" y="7860"/>
                  <a:pt x="1992" y="7861"/>
                  <a:pt x="2024" y="7945"/>
                </a:cubicBezTo>
                <a:cubicBezTo>
                  <a:pt x="2004" y="7918"/>
                  <a:pt x="1828" y="8007"/>
                  <a:pt x="1785" y="8053"/>
                </a:cubicBezTo>
                <a:cubicBezTo>
                  <a:pt x="1595" y="8188"/>
                  <a:pt x="1482" y="8367"/>
                  <a:pt x="1461" y="8623"/>
                </a:cubicBezTo>
                <a:cubicBezTo>
                  <a:pt x="1472" y="8773"/>
                  <a:pt x="1450" y="8843"/>
                  <a:pt x="1540" y="8941"/>
                </a:cubicBezTo>
                <a:cubicBezTo>
                  <a:pt x="1583" y="8988"/>
                  <a:pt x="1571" y="9025"/>
                  <a:pt x="1556" y="9075"/>
                </a:cubicBezTo>
                <a:cubicBezTo>
                  <a:pt x="1576" y="9210"/>
                  <a:pt x="1370" y="9494"/>
                  <a:pt x="1395" y="9705"/>
                </a:cubicBezTo>
                <a:cubicBezTo>
                  <a:pt x="1422" y="9805"/>
                  <a:pt x="1538" y="9910"/>
                  <a:pt x="1527" y="10036"/>
                </a:cubicBezTo>
                <a:cubicBezTo>
                  <a:pt x="1537" y="10207"/>
                  <a:pt x="1372" y="10445"/>
                  <a:pt x="1424" y="10663"/>
                </a:cubicBezTo>
                <a:cubicBezTo>
                  <a:pt x="1424" y="10756"/>
                  <a:pt x="1541" y="10862"/>
                  <a:pt x="1535" y="10972"/>
                </a:cubicBezTo>
                <a:cubicBezTo>
                  <a:pt x="1551" y="11015"/>
                  <a:pt x="1477" y="11068"/>
                  <a:pt x="1461" y="11121"/>
                </a:cubicBezTo>
                <a:cubicBezTo>
                  <a:pt x="1450" y="11157"/>
                  <a:pt x="1492" y="11204"/>
                  <a:pt x="1513" y="11246"/>
                </a:cubicBezTo>
                <a:cubicBezTo>
                  <a:pt x="1491" y="11315"/>
                  <a:pt x="1434" y="11394"/>
                  <a:pt x="1443" y="11472"/>
                </a:cubicBezTo>
                <a:cubicBezTo>
                  <a:pt x="1422" y="11542"/>
                  <a:pt x="1486" y="11612"/>
                  <a:pt x="1464" y="11682"/>
                </a:cubicBezTo>
                <a:cubicBezTo>
                  <a:pt x="1443" y="11752"/>
                  <a:pt x="1364" y="11824"/>
                  <a:pt x="1369" y="11901"/>
                </a:cubicBezTo>
                <a:cubicBezTo>
                  <a:pt x="1347" y="11971"/>
                  <a:pt x="1443" y="12049"/>
                  <a:pt x="1448" y="12126"/>
                </a:cubicBezTo>
                <a:cubicBezTo>
                  <a:pt x="1489" y="12286"/>
                  <a:pt x="1362" y="12402"/>
                  <a:pt x="1372" y="12573"/>
                </a:cubicBezTo>
                <a:cubicBezTo>
                  <a:pt x="1361" y="12700"/>
                  <a:pt x="1440" y="12831"/>
                  <a:pt x="1429" y="12960"/>
                </a:cubicBezTo>
                <a:cubicBezTo>
                  <a:pt x="1439" y="13020"/>
                  <a:pt x="1375" y="13040"/>
                  <a:pt x="1360" y="13090"/>
                </a:cubicBezTo>
                <a:cubicBezTo>
                  <a:pt x="1333" y="13177"/>
                  <a:pt x="1407" y="13310"/>
                  <a:pt x="1375" y="13413"/>
                </a:cubicBezTo>
                <a:cubicBezTo>
                  <a:pt x="1360" y="13463"/>
                  <a:pt x="1290" y="13503"/>
                  <a:pt x="1300" y="13563"/>
                </a:cubicBezTo>
                <a:cubicBezTo>
                  <a:pt x="1290" y="13596"/>
                  <a:pt x="1334" y="13644"/>
                  <a:pt x="1317" y="13697"/>
                </a:cubicBezTo>
                <a:cubicBezTo>
                  <a:pt x="1307" y="13730"/>
                  <a:pt x="1242" y="13753"/>
                  <a:pt x="1258" y="13793"/>
                </a:cubicBezTo>
                <a:cubicBezTo>
                  <a:pt x="1253" y="13810"/>
                  <a:pt x="1294" y="13877"/>
                  <a:pt x="1311" y="13917"/>
                </a:cubicBezTo>
                <a:cubicBezTo>
                  <a:pt x="1321" y="13977"/>
                  <a:pt x="1252" y="14017"/>
                  <a:pt x="1263" y="14074"/>
                </a:cubicBezTo>
                <a:cubicBezTo>
                  <a:pt x="1252" y="14204"/>
                  <a:pt x="1325" y="14258"/>
                  <a:pt x="1278" y="14304"/>
                </a:cubicBezTo>
                <a:cubicBezTo>
                  <a:pt x="1273" y="14320"/>
                  <a:pt x="1198" y="14283"/>
                  <a:pt x="1188" y="14317"/>
                </a:cubicBezTo>
                <a:cubicBezTo>
                  <a:pt x="1135" y="14490"/>
                  <a:pt x="1340" y="14786"/>
                  <a:pt x="1472" y="14931"/>
                </a:cubicBezTo>
                <a:cubicBezTo>
                  <a:pt x="1535" y="15022"/>
                  <a:pt x="1662" y="15090"/>
                  <a:pt x="1657" y="15107"/>
                </a:cubicBezTo>
                <a:cubicBezTo>
                  <a:pt x="1651" y="15124"/>
                  <a:pt x="1525" y="15056"/>
                  <a:pt x="1525" y="15056"/>
                </a:cubicBezTo>
                <a:cubicBezTo>
                  <a:pt x="1546" y="15079"/>
                  <a:pt x="1635" y="15177"/>
                  <a:pt x="1625" y="15210"/>
                </a:cubicBezTo>
                <a:cubicBezTo>
                  <a:pt x="1613" y="15247"/>
                  <a:pt x="1498" y="15235"/>
                  <a:pt x="1488" y="15268"/>
                </a:cubicBezTo>
                <a:cubicBezTo>
                  <a:pt x="1503" y="15311"/>
                  <a:pt x="1582" y="15350"/>
                  <a:pt x="1593" y="15407"/>
                </a:cubicBezTo>
                <a:cubicBezTo>
                  <a:pt x="1593" y="15500"/>
                  <a:pt x="1396" y="15564"/>
                  <a:pt x="1434" y="15628"/>
                </a:cubicBezTo>
                <a:cubicBezTo>
                  <a:pt x="1428" y="15648"/>
                  <a:pt x="1777" y="15680"/>
                  <a:pt x="1814" y="15746"/>
                </a:cubicBezTo>
                <a:lnTo>
                  <a:pt x="1735" y="15910"/>
                </a:lnTo>
                <a:cubicBezTo>
                  <a:pt x="1697" y="15939"/>
                  <a:pt x="1581" y="15927"/>
                  <a:pt x="1549" y="15937"/>
                </a:cubicBezTo>
                <a:cubicBezTo>
                  <a:pt x="1543" y="15957"/>
                  <a:pt x="1527" y="16007"/>
                  <a:pt x="1527" y="16007"/>
                </a:cubicBezTo>
                <a:cubicBezTo>
                  <a:pt x="1522" y="16024"/>
                  <a:pt x="1490" y="16037"/>
                  <a:pt x="1480" y="16070"/>
                </a:cubicBezTo>
                <a:cubicBezTo>
                  <a:pt x="1485" y="16147"/>
                  <a:pt x="1596" y="16064"/>
                  <a:pt x="1643" y="16112"/>
                </a:cubicBezTo>
                <a:cubicBezTo>
                  <a:pt x="1612" y="16104"/>
                  <a:pt x="1522" y="16210"/>
                  <a:pt x="1564" y="16260"/>
                </a:cubicBezTo>
                <a:cubicBezTo>
                  <a:pt x="1585" y="16302"/>
                  <a:pt x="1655" y="16263"/>
                  <a:pt x="1638" y="16316"/>
                </a:cubicBezTo>
                <a:cubicBezTo>
                  <a:pt x="1622" y="16369"/>
                  <a:pt x="1558" y="16388"/>
                  <a:pt x="1542" y="16441"/>
                </a:cubicBezTo>
                <a:cubicBezTo>
                  <a:pt x="1542" y="16441"/>
                  <a:pt x="1643" y="16485"/>
                  <a:pt x="1638" y="16502"/>
                </a:cubicBezTo>
                <a:cubicBezTo>
                  <a:pt x="1652" y="16563"/>
                  <a:pt x="1542" y="16534"/>
                  <a:pt x="1532" y="16568"/>
                </a:cubicBezTo>
                <a:cubicBezTo>
                  <a:pt x="1521" y="16601"/>
                  <a:pt x="1515" y="16714"/>
                  <a:pt x="1515" y="16714"/>
                </a:cubicBezTo>
                <a:cubicBezTo>
                  <a:pt x="1531" y="16755"/>
                  <a:pt x="1626" y="16743"/>
                  <a:pt x="1647" y="16766"/>
                </a:cubicBezTo>
                <a:cubicBezTo>
                  <a:pt x="1663" y="16807"/>
                  <a:pt x="1515" y="16808"/>
                  <a:pt x="1721" y="16821"/>
                </a:cubicBezTo>
                <a:cubicBezTo>
                  <a:pt x="1959" y="16809"/>
                  <a:pt x="1647" y="16859"/>
                  <a:pt x="1594" y="16939"/>
                </a:cubicBezTo>
                <a:cubicBezTo>
                  <a:pt x="1557" y="16966"/>
                  <a:pt x="1514" y="17105"/>
                  <a:pt x="1530" y="17145"/>
                </a:cubicBezTo>
                <a:cubicBezTo>
                  <a:pt x="1546" y="17188"/>
                  <a:pt x="1652" y="17141"/>
                  <a:pt x="1636" y="17191"/>
                </a:cubicBezTo>
                <a:cubicBezTo>
                  <a:pt x="1646" y="17251"/>
                  <a:pt x="1450" y="17312"/>
                  <a:pt x="1509" y="17402"/>
                </a:cubicBezTo>
                <a:cubicBezTo>
                  <a:pt x="1534" y="17426"/>
                  <a:pt x="1630" y="17397"/>
                  <a:pt x="1646" y="17455"/>
                </a:cubicBezTo>
                <a:cubicBezTo>
                  <a:pt x="1624" y="17525"/>
                  <a:pt x="1472" y="17522"/>
                  <a:pt x="1476" y="17616"/>
                </a:cubicBezTo>
                <a:cubicBezTo>
                  <a:pt x="1476" y="17616"/>
                  <a:pt x="1602" y="17687"/>
                  <a:pt x="1597" y="17704"/>
                </a:cubicBezTo>
                <a:cubicBezTo>
                  <a:pt x="1597" y="17704"/>
                  <a:pt x="1502" y="17716"/>
                  <a:pt x="1496" y="17736"/>
                </a:cubicBezTo>
                <a:cubicBezTo>
                  <a:pt x="1592" y="17814"/>
                  <a:pt x="1724" y="17773"/>
                  <a:pt x="1708" y="17826"/>
                </a:cubicBezTo>
                <a:cubicBezTo>
                  <a:pt x="1724" y="17866"/>
                  <a:pt x="1575" y="17868"/>
                  <a:pt x="1533" y="17911"/>
                </a:cubicBezTo>
                <a:cubicBezTo>
                  <a:pt x="1411" y="18012"/>
                  <a:pt x="1565" y="18087"/>
                  <a:pt x="1469" y="18120"/>
                </a:cubicBezTo>
                <a:cubicBezTo>
                  <a:pt x="1342" y="18142"/>
                  <a:pt x="1544" y="18157"/>
                  <a:pt x="1496" y="18220"/>
                </a:cubicBezTo>
                <a:cubicBezTo>
                  <a:pt x="1496" y="18220"/>
                  <a:pt x="1415" y="18200"/>
                  <a:pt x="1432" y="18240"/>
                </a:cubicBezTo>
                <a:cubicBezTo>
                  <a:pt x="1442" y="18300"/>
                  <a:pt x="1559" y="18311"/>
                  <a:pt x="1527" y="18415"/>
                </a:cubicBezTo>
                <a:cubicBezTo>
                  <a:pt x="1533" y="18395"/>
                  <a:pt x="1447" y="18470"/>
                  <a:pt x="1442" y="18486"/>
                </a:cubicBezTo>
                <a:cubicBezTo>
                  <a:pt x="1437" y="18503"/>
                  <a:pt x="1521" y="18524"/>
                  <a:pt x="1516" y="18541"/>
                </a:cubicBezTo>
                <a:cubicBezTo>
                  <a:pt x="1542" y="18548"/>
                  <a:pt x="1484" y="18551"/>
                  <a:pt x="1478" y="18571"/>
                </a:cubicBezTo>
                <a:cubicBezTo>
                  <a:pt x="1521" y="18618"/>
                  <a:pt x="1579" y="18615"/>
                  <a:pt x="1564" y="18665"/>
                </a:cubicBezTo>
                <a:cubicBezTo>
                  <a:pt x="1542" y="18735"/>
                  <a:pt x="1267" y="18869"/>
                  <a:pt x="1632" y="18926"/>
                </a:cubicBezTo>
                <a:cubicBezTo>
                  <a:pt x="1859" y="18966"/>
                  <a:pt x="1219" y="18932"/>
                  <a:pt x="1436" y="19081"/>
                </a:cubicBezTo>
                <a:cubicBezTo>
                  <a:pt x="1483" y="19129"/>
                  <a:pt x="1530" y="19162"/>
                  <a:pt x="1467" y="19275"/>
                </a:cubicBezTo>
                <a:cubicBezTo>
                  <a:pt x="1455" y="19312"/>
                  <a:pt x="1334" y="19410"/>
                  <a:pt x="1397" y="19501"/>
                </a:cubicBezTo>
                <a:cubicBezTo>
                  <a:pt x="1440" y="19548"/>
                  <a:pt x="1556" y="19559"/>
                  <a:pt x="1546" y="19593"/>
                </a:cubicBezTo>
                <a:cubicBezTo>
                  <a:pt x="1529" y="19646"/>
                  <a:pt x="1249" y="19593"/>
                  <a:pt x="1280" y="19694"/>
                </a:cubicBezTo>
                <a:cubicBezTo>
                  <a:pt x="1270" y="19728"/>
                  <a:pt x="1519" y="19773"/>
                  <a:pt x="1534" y="19834"/>
                </a:cubicBezTo>
                <a:cubicBezTo>
                  <a:pt x="1555" y="19858"/>
                  <a:pt x="1481" y="19895"/>
                  <a:pt x="1471" y="19929"/>
                </a:cubicBezTo>
                <a:cubicBezTo>
                  <a:pt x="1449" y="19999"/>
                  <a:pt x="1470" y="20040"/>
                  <a:pt x="1459" y="20077"/>
                </a:cubicBezTo>
                <a:cubicBezTo>
                  <a:pt x="1448" y="20110"/>
                  <a:pt x="1316" y="20152"/>
                  <a:pt x="1411" y="20230"/>
                </a:cubicBezTo>
                <a:cubicBezTo>
                  <a:pt x="1480" y="20287"/>
                  <a:pt x="1512" y="20277"/>
                  <a:pt x="1390" y="20300"/>
                </a:cubicBezTo>
                <a:cubicBezTo>
                  <a:pt x="1168" y="20337"/>
                  <a:pt x="1454" y="20373"/>
                  <a:pt x="1438" y="20423"/>
                </a:cubicBezTo>
                <a:cubicBezTo>
                  <a:pt x="1427" y="20460"/>
                  <a:pt x="1316" y="20432"/>
                  <a:pt x="1300" y="20482"/>
                </a:cubicBezTo>
                <a:cubicBezTo>
                  <a:pt x="1220" y="20651"/>
                  <a:pt x="1506" y="20591"/>
                  <a:pt x="1506" y="20684"/>
                </a:cubicBezTo>
                <a:cubicBezTo>
                  <a:pt x="1495" y="20720"/>
                  <a:pt x="1363" y="20666"/>
                  <a:pt x="1337" y="20659"/>
                </a:cubicBezTo>
                <a:cubicBezTo>
                  <a:pt x="1363" y="20666"/>
                  <a:pt x="1305" y="20762"/>
                  <a:pt x="1272" y="20775"/>
                </a:cubicBezTo>
                <a:cubicBezTo>
                  <a:pt x="1299" y="20782"/>
                  <a:pt x="1383" y="20804"/>
                  <a:pt x="1404" y="20827"/>
                </a:cubicBezTo>
                <a:cubicBezTo>
                  <a:pt x="1436" y="20911"/>
                  <a:pt x="1315" y="20822"/>
                  <a:pt x="1298" y="20875"/>
                </a:cubicBezTo>
                <a:cubicBezTo>
                  <a:pt x="1304" y="20949"/>
                  <a:pt x="1442" y="20891"/>
                  <a:pt x="1415" y="20977"/>
                </a:cubicBezTo>
                <a:cubicBezTo>
                  <a:pt x="1404" y="21014"/>
                  <a:pt x="1314" y="21027"/>
                  <a:pt x="1324" y="21087"/>
                </a:cubicBezTo>
                <a:cubicBezTo>
                  <a:pt x="1309" y="21137"/>
                  <a:pt x="1410" y="21090"/>
                  <a:pt x="1389" y="21157"/>
                </a:cubicBezTo>
                <a:cubicBezTo>
                  <a:pt x="1398" y="21235"/>
                  <a:pt x="1229" y="21303"/>
                  <a:pt x="1324" y="21366"/>
                </a:cubicBezTo>
                <a:cubicBezTo>
                  <a:pt x="1420" y="21445"/>
                  <a:pt x="2419" y="21477"/>
                  <a:pt x="2715" y="21477"/>
                </a:cubicBezTo>
                <a:cubicBezTo>
                  <a:pt x="4048" y="21482"/>
                  <a:pt x="5529" y="21486"/>
                  <a:pt x="6994" y="21540"/>
                </a:cubicBezTo>
                <a:cubicBezTo>
                  <a:pt x="7126" y="21547"/>
                  <a:pt x="7250" y="21550"/>
                  <a:pt x="7372" y="21551"/>
                </a:cubicBezTo>
                <a:cubicBezTo>
                  <a:pt x="7494" y="21551"/>
                  <a:pt x="7613" y="21549"/>
                  <a:pt x="7735" y="21542"/>
                </a:cubicBezTo>
                <a:cubicBezTo>
                  <a:pt x="7998" y="21555"/>
                  <a:pt x="8300" y="21539"/>
                  <a:pt x="8481" y="21528"/>
                </a:cubicBezTo>
                <a:cubicBezTo>
                  <a:pt x="9227" y="21513"/>
                  <a:pt x="9888" y="21570"/>
                  <a:pt x="10491" y="21537"/>
                </a:cubicBezTo>
                <a:cubicBezTo>
                  <a:pt x="10586" y="21522"/>
                  <a:pt x="10649" y="21502"/>
                  <a:pt x="10745" y="21487"/>
                </a:cubicBezTo>
                <a:cubicBezTo>
                  <a:pt x="12009" y="21418"/>
                  <a:pt x="13373" y="21431"/>
                  <a:pt x="14627" y="21302"/>
                </a:cubicBezTo>
                <a:cubicBezTo>
                  <a:pt x="14225" y="21257"/>
                  <a:pt x="14538" y="21297"/>
                  <a:pt x="14756" y="21260"/>
                </a:cubicBezTo>
                <a:cubicBezTo>
                  <a:pt x="14818" y="21257"/>
                  <a:pt x="14866" y="21194"/>
                  <a:pt x="14925" y="21191"/>
                </a:cubicBezTo>
                <a:cubicBezTo>
                  <a:pt x="15401" y="21089"/>
                  <a:pt x="16411" y="21085"/>
                  <a:pt x="16645" y="20901"/>
                </a:cubicBezTo>
                <a:cubicBezTo>
                  <a:pt x="16681" y="20892"/>
                  <a:pt x="16619" y="20801"/>
                  <a:pt x="16613" y="20817"/>
                </a:cubicBezTo>
                <a:cubicBezTo>
                  <a:pt x="16619" y="20801"/>
                  <a:pt x="16882" y="20720"/>
                  <a:pt x="16882" y="20720"/>
                </a:cubicBezTo>
                <a:cubicBezTo>
                  <a:pt x="16836" y="20670"/>
                  <a:pt x="16459" y="20742"/>
                  <a:pt x="16396" y="20762"/>
                </a:cubicBezTo>
                <a:cubicBezTo>
                  <a:pt x="15957" y="20837"/>
                  <a:pt x="15644" y="20890"/>
                  <a:pt x="15132" y="20907"/>
                </a:cubicBezTo>
                <a:cubicBezTo>
                  <a:pt x="14862" y="20913"/>
                  <a:pt x="15210" y="20854"/>
                  <a:pt x="15301" y="20838"/>
                </a:cubicBezTo>
                <a:cubicBezTo>
                  <a:pt x="15883" y="20782"/>
                  <a:pt x="16158" y="20759"/>
                  <a:pt x="16735" y="20608"/>
                </a:cubicBezTo>
                <a:cubicBezTo>
                  <a:pt x="16830" y="20596"/>
                  <a:pt x="17031" y="20515"/>
                  <a:pt x="17132" y="20483"/>
                </a:cubicBezTo>
                <a:cubicBezTo>
                  <a:pt x="17244" y="20400"/>
                  <a:pt x="17068" y="20395"/>
                  <a:pt x="16889" y="20403"/>
                </a:cubicBezTo>
                <a:cubicBezTo>
                  <a:pt x="16740" y="20405"/>
                  <a:pt x="16656" y="20494"/>
                  <a:pt x="16376" y="20441"/>
                </a:cubicBezTo>
                <a:cubicBezTo>
                  <a:pt x="15910" y="20509"/>
                  <a:pt x="15355" y="20572"/>
                  <a:pt x="14841" y="20610"/>
                </a:cubicBezTo>
                <a:cubicBezTo>
                  <a:pt x="14412" y="20651"/>
                  <a:pt x="13709" y="20713"/>
                  <a:pt x="13090" y="20706"/>
                </a:cubicBezTo>
                <a:cubicBezTo>
                  <a:pt x="12624" y="20681"/>
                  <a:pt x="13275" y="20678"/>
                  <a:pt x="13429" y="20660"/>
                </a:cubicBezTo>
                <a:cubicBezTo>
                  <a:pt x="13979" y="20613"/>
                  <a:pt x="14445" y="20545"/>
                  <a:pt x="14931" y="20504"/>
                </a:cubicBezTo>
                <a:cubicBezTo>
                  <a:pt x="15454" y="20450"/>
                  <a:pt x="16149" y="20401"/>
                  <a:pt x="16668" y="20253"/>
                </a:cubicBezTo>
                <a:lnTo>
                  <a:pt x="16837" y="20185"/>
                </a:lnTo>
                <a:cubicBezTo>
                  <a:pt x="16839" y="20177"/>
                  <a:pt x="16794" y="20180"/>
                  <a:pt x="16730" y="20185"/>
                </a:cubicBezTo>
                <a:lnTo>
                  <a:pt x="16676" y="20188"/>
                </a:lnTo>
                <a:lnTo>
                  <a:pt x="16597" y="20199"/>
                </a:lnTo>
                <a:cubicBezTo>
                  <a:pt x="16515" y="20209"/>
                  <a:pt x="16454" y="20217"/>
                  <a:pt x="16413" y="20222"/>
                </a:cubicBezTo>
                <a:lnTo>
                  <a:pt x="16385" y="20225"/>
                </a:lnTo>
                <a:lnTo>
                  <a:pt x="16109" y="20291"/>
                </a:lnTo>
                <a:cubicBezTo>
                  <a:pt x="15974" y="20320"/>
                  <a:pt x="15842" y="20343"/>
                  <a:pt x="15720" y="20349"/>
                </a:cubicBezTo>
                <a:cubicBezTo>
                  <a:pt x="15254" y="20417"/>
                  <a:pt x="14952" y="20434"/>
                  <a:pt x="14556" y="20462"/>
                </a:cubicBezTo>
                <a:cubicBezTo>
                  <a:pt x="14551" y="20479"/>
                  <a:pt x="14498" y="20465"/>
                  <a:pt x="14556" y="20462"/>
                </a:cubicBezTo>
                <a:cubicBezTo>
                  <a:pt x="15186" y="20249"/>
                  <a:pt x="16244" y="20278"/>
                  <a:pt x="17006" y="20024"/>
                </a:cubicBezTo>
                <a:cubicBezTo>
                  <a:pt x="17069" y="20004"/>
                  <a:pt x="17372" y="19891"/>
                  <a:pt x="17075" y="19891"/>
                </a:cubicBezTo>
                <a:cubicBezTo>
                  <a:pt x="16774" y="19907"/>
                  <a:pt x="17038" y="19827"/>
                  <a:pt x="17081" y="19781"/>
                </a:cubicBezTo>
                <a:cubicBezTo>
                  <a:pt x="17044" y="19807"/>
                  <a:pt x="17091" y="19654"/>
                  <a:pt x="17166" y="19691"/>
                </a:cubicBezTo>
                <a:cubicBezTo>
                  <a:pt x="16992" y="19590"/>
                  <a:pt x="16779" y="19797"/>
                  <a:pt x="16663" y="19692"/>
                </a:cubicBezTo>
                <a:cubicBezTo>
                  <a:pt x="16642" y="19669"/>
                  <a:pt x="16949" y="19636"/>
                  <a:pt x="16764" y="19570"/>
                </a:cubicBezTo>
                <a:cubicBezTo>
                  <a:pt x="16684" y="19532"/>
                  <a:pt x="16230" y="19657"/>
                  <a:pt x="16076" y="19675"/>
                </a:cubicBezTo>
                <a:cubicBezTo>
                  <a:pt x="15902" y="19667"/>
                  <a:pt x="15759" y="19649"/>
                  <a:pt x="16008" y="19601"/>
                </a:cubicBezTo>
                <a:cubicBezTo>
                  <a:pt x="16319" y="19569"/>
                  <a:pt x="16684" y="19532"/>
                  <a:pt x="16980" y="19439"/>
                </a:cubicBezTo>
                <a:cubicBezTo>
                  <a:pt x="17182" y="19358"/>
                  <a:pt x="16595" y="19434"/>
                  <a:pt x="16468" y="19456"/>
                </a:cubicBezTo>
                <a:cubicBezTo>
                  <a:pt x="16224" y="19488"/>
                  <a:pt x="16087" y="19546"/>
                  <a:pt x="15965" y="19554"/>
                </a:cubicBezTo>
                <a:cubicBezTo>
                  <a:pt x="15817" y="19552"/>
                  <a:pt x="15330" y="19597"/>
                  <a:pt x="15748" y="19499"/>
                </a:cubicBezTo>
                <a:cubicBezTo>
                  <a:pt x="16627" y="19328"/>
                  <a:pt x="17511" y="19162"/>
                  <a:pt x="18368" y="18971"/>
                </a:cubicBezTo>
                <a:cubicBezTo>
                  <a:pt x="18501" y="18930"/>
                  <a:pt x="18653" y="18914"/>
                  <a:pt x="18759" y="18866"/>
                </a:cubicBezTo>
                <a:cubicBezTo>
                  <a:pt x="18786" y="18873"/>
                  <a:pt x="18770" y="18830"/>
                  <a:pt x="18807" y="18803"/>
                </a:cubicBezTo>
                <a:cubicBezTo>
                  <a:pt x="18807" y="18803"/>
                  <a:pt x="19162" y="18707"/>
                  <a:pt x="19252" y="18694"/>
                </a:cubicBezTo>
                <a:cubicBezTo>
                  <a:pt x="19708" y="18566"/>
                  <a:pt x="18786" y="18780"/>
                  <a:pt x="18760" y="18755"/>
                </a:cubicBezTo>
                <a:cubicBezTo>
                  <a:pt x="18766" y="18736"/>
                  <a:pt x="19184" y="18637"/>
                  <a:pt x="19247" y="18617"/>
                </a:cubicBezTo>
                <a:cubicBezTo>
                  <a:pt x="19438" y="18572"/>
                  <a:pt x="19623" y="18562"/>
                  <a:pt x="19697" y="18506"/>
                </a:cubicBezTo>
                <a:cubicBezTo>
                  <a:pt x="19729" y="18496"/>
                  <a:pt x="19761" y="18393"/>
                  <a:pt x="19761" y="18393"/>
                </a:cubicBezTo>
                <a:cubicBezTo>
                  <a:pt x="20036" y="18276"/>
                  <a:pt x="20327" y="18293"/>
                  <a:pt x="20576" y="18152"/>
                </a:cubicBezTo>
                <a:cubicBezTo>
                  <a:pt x="20312" y="18142"/>
                  <a:pt x="20258" y="18222"/>
                  <a:pt x="19968" y="18295"/>
                </a:cubicBezTo>
                <a:cubicBezTo>
                  <a:pt x="19872" y="18328"/>
                  <a:pt x="19565" y="18361"/>
                  <a:pt x="19565" y="18361"/>
                </a:cubicBezTo>
                <a:cubicBezTo>
                  <a:pt x="19539" y="18354"/>
                  <a:pt x="19650" y="18272"/>
                  <a:pt x="19693" y="18225"/>
                </a:cubicBezTo>
                <a:lnTo>
                  <a:pt x="19687" y="18227"/>
                </a:lnTo>
                <a:cubicBezTo>
                  <a:pt x="19732" y="18201"/>
                  <a:pt x="19724" y="18206"/>
                  <a:pt x="19693" y="18225"/>
                </a:cubicBezTo>
                <a:cubicBezTo>
                  <a:pt x="19930" y="18138"/>
                  <a:pt x="20302" y="18082"/>
                  <a:pt x="20550" y="17959"/>
                </a:cubicBezTo>
                <a:cubicBezTo>
                  <a:pt x="20619" y="17922"/>
                  <a:pt x="20703" y="17850"/>
                  <a:pt x="20804" y="17801"/>
                </a:cubicBezTo>
                <a:cubicBezTo>
                  <a:pt x="20879" y="17745"/>
                  <a:pt x="21127" y="17621"/>
                  <a:pt x="21048" y="17490"/>
                </a:cubicBezTo>
                <a:cubicBezTo>
                  <a:pt x="20981" y="17415"/>
                  <a:pt x="20810" y="17691"/>
                  <a:pt x="20842" y="17678"/>
                </a:cubicBezTo>
                <a:cubicBezTo>
                  <a:pt x="20818" y="17687"/>
                  <a:pt x="20774" y="17648"/>
                  <a:pt x="20739" y="17632"/>
                </a:cubicBezTo>
                <a:lnTo>
                  <a:pt x="20713" y="17627"/>
                </a:lnTo>
                <a:lnTo>
                  <a:pt x="20700" y="17633"/>
                </a:lnTo>
                <a:cubicBezTo>
                  <a:pt x="20664" y="17651"/>
                  <a:pt x="20563" y="17691"/>
                  <a:pt x="20551" y="17661"/>
                </a:cubicBezTo>
                <a:cubicBezTo>
                  <a:pt x="20508" y="17614"/>
                  <a:pt x="20694" y="17586"/>
                  <a:pt x="20779" y="17497"/>
                </a:cubicBezTo>
                <a:cubicBezTo>
                  <a:pt x="20858" y="17441"/>
                  <a:pt x="20816" y="17374"/>
                  <a:pt x="20821" y="17357"/>
                </a:cubicBezTo>
                <a:cubicBezTo>
                  <a:pt x="20816" y="17374"/>
                  <a:pt x="20763" y="17360"/>
                  <a:pt x="20768" y="17343"/>
                </a:cubicBezTo>
                <a:cubicBezTo>
                  <a:pt x="20774" y="17233"/>
                  <a:pt x="21028" y="17166"/>
                  <a:pt x="21082" y="17086"/>
                </a:cubicBezTo>
                <a:cubicBezTo>
                  <a:pt x="21087" y="17069"/>
                  <a:pt x="21023" y="16999"/>
                  <a:pt x="21061" y="16969"/>
                </a:cubicBezTo>
                <a:cubicBezTo>
                  <a:pt x="21061" y="16969"/>
                  <a:pt x="21367" y="16749"/>
                  <a:pt x="21151" y="16863"/>
                </a:cubicBezTo>
                <a:cubicBezTo>
                  <a:pt x="21145" y="16879"/>
                  <a:pt x="20902" y="16911"/>
                  <a:pt x="20902" y="16911"/>
                </a:cubicBezTo>
                <a:cubicBezTo>
                  <a:pt x="20880" y="16887"/>
                  <a:pt x="21240" y="16681"/>
                  <a:pt x="21278" y="16652"/>
                </a:cubicBezTo>
                <a:cubicBezTo>
                  <a:pt x="21347" y="16615"/>
                  <a:pt x="21320" y="16608"/>
                  <a:pt x="21442" y="16600"/>
                </a:cubicBezTo>
                <a:cubicBezTo>
                  <a:pt x="21336" y="16555"/>
                  <a:pt x="21564" y="16484"/>
                  <a:pt x="21559" y="16407"/>
                </a:cubicBezTo>
                <a:cubicBezTo>
                  <a:pt x="21549" y="16347"/>
                  <a:pt x="21390" y="16289"/>
                  <a:pt x="21379" y="16232"/>
                </a:cubicBezTo>
                <a:cubicBezTo>
                  <a:pt x="21385" y="16212"/>
                  <a:pt x="21486" y="16163"/>
                  <a:pt x="21475" y="16106"/>
                </a:cubicBezTo>
                <a:cubicBezTo>
                  <a:pt x="21507" y="16003"/>
                  <a:pt x="21301" y="15911"/>
                  <a:pt x="21280" y="15776"/>
                </a:cubicBezTo>
                <a:cubicBezTo>
                  <a:pt x="21275" y="15700"/>
                  <a:pt x="21423" y="15514"/>
                  <a:pt x="21360" y="15423"/>
                </a:cubicBezTo>
                <a:cubicBezTo>
                  <a:pt x="21382" y="15447"/>
                  <a:pt x="21165" y="15281"/>
                  <a:pt x="21170" y="15264"/>
                </a:cubicBezTo>
                <a:cubicBezTo>
                  <a:pt x="21266" y="15249"/>
                  <a:pt x="21440" y="15462"/>
                  <a:pt x="21503" y="15442"/>
                </a:cubicBezTo>
                <a:cubicBezTo>
                  <a:pt x="21551" y="15379"/>
                  <a:pt x="21228" y="15279"/>
                  <a:pt x="21187" y="15211"/>
                </a:cubicBezTo>
                <a:cubicBezTo>
                  <a:pt x="21155" y="15128"/>
                  <a:pt x="21324" y="15059"/>
                  <a:pt x="21319" y="14982"/>
                </a:cubicBezTo>
                <a:cubicBezTo>
                  <a:pt x="21330" y="14744"/>
                  <a:pt x="20860" y="14549"/>
                  <a:pt x="20898" y="14315"/>
                </a:cubicBezTo>
                <a:cubicBezTo>
                  <a:pt x="20892" y="14242"/>
                  <a:pt x="21062" y="14171"/>
                  <a:pt x="21014" y="14047"/>
                </a:cubicBezTo>
                <a:cubicBezTo>
                  <a:pt x="20994" y="14006"/>
                  <a:pt x="20878" y="13901"/>
                  <a:pt x="20803" y="13864"/>
                </a:cubicBezTo>
                <a:cubicBezTo>
                  <a:pt x="20603" y="13738"/>
                  <a:pt x="20191" y="13726"/>
                  <a:pt x="20461" y="13533"/>
                </a:cubicBezTo>
                <a:cubicBezTo>
                  <a:pt x="20345" y="13522"/>
                  <a:pt x="20482" y="13466"/>
                  <a:pt x="20461" y="13533"/>
                </a:cubicBezTo>
                <a:cubicBezTo>
                  <a:pt x="20514" y="13547"/>
                  <a:pt x="20519" y="13530"/>
                  <a:pt x="20556" y="13504"/>
                </a:cubicBezTo>
                <a:cubicBezTo>
                  <a:pt x="20201" y="13506"/>
                  <a:pt x="20583" y="13230"/>
                  <a:pt x="20667" y="13252"/>
                </a:cubicBezTo>
                <a:cubicBezTo>
                  <a:pt x="20785" y="13243"/>
                  <a:pt x="20647" y="13412"/>
                  <a:pt x="20583" y="13417"/>
                </a:cubicBezTo>
                <a:cubicBezTo>
                  <a:pt x="20731" y="13415"/>
                  <a:pt x="20805" y="13380"/>
                  <a:pt x="20763" y="13219"/>
                </a:cubicBezTo>
                <a:cubicBezTo>
                  <a:pt x="20742" y="13102"/>
                  <a:pt x="20224" y="12952"/>
                  <a:pt x="20161" y="12861"/>
                </a:cubicBezTo>
                <a:cubicBezTo>
                  <a:pt x="20187" y="12886"/>
                  <a:pt x="20172" y="12545"/>
                  <a:pt x="20140" y="12558"/>
                </a:cubicBezTo>
                <a:cubicBezTo>
                  <a:pt x="20172" y="12545"/>
                  <a:pt x="20299" y="12616"/>
                  <a:pt x="20357" y="12613"/>
                </a:cubicBezTo>
                <a:cubicBezTo>
                  <a:pt x="20426" y="12592"/>
                  <a:pt x="20209" y="12518"/>
                  <a:pt x="20188" y="12495"/>
                </a:cubicBezTo>
                <a:cubicBezTo>
                  <a:pt x="20193" y="12478"/>
                  <a:pt x="20231" y="12448"/>
                  <a:pt x="20209" y="12425"/>
                </a:cubicBezTo>
                <a:cubicBezTo>
                  <a:pt x="20135" y="12370"/>
                  <a:pt x="20062" y="12423"/>
                  <a:pt x="20083" y="12356"/>
                </a:cubicBezTo>
                <a:cubicBezTo>
                  <a:pt x="20083" y="12356"/>
                  <a:pt x="20231" y="12355"/>
                  <a:pt x="20257" y="12362"/>
                </a:cubicBezTo>
                <a:cubicBezTo>
                  <a:pt x="20342" y="12384"/>
                  <a:pt x="20600" y="12506"/>
                  <a:pt x="20722" y="12591"/>
                </a:cubicBezTo>
                <a:cubicBezTo>
                  <a:pt x="20748" y="12414"/>
                  <a:pt x="20352" y="12350"/>
                  <a:pt x="20273" y="12218"/>
                </a:cubicBezTo>
                <a:cubicBezTo>
                  <a:pt x="20253" y="12192"/>
                  <a:pt x="20359" y="12126"/>
                  <a:pt x="20359" y="12126"/>
                </a:cubicBezTo>
                <a:cubicBezTo>
                  <a:pt x="20369" y="12093"/>
                  <a:pt x="20110" y="11879"/>
                  <a:pt x="19984" y="11808"/>
                </a:cubicBezTo>
                <a:cubicBezTo>
                  <a:pt x="19984" y="11808"/>
                  <a:pt x="19941" y="11761"/>
                  <a:pt x="19947" y="11741"/>
                </a:cubicBezTo>
                <a:cubicBezTo>
                  <a:pt x="19974" y="11748"/>
                  <a:pt x="20316" y="11892"/>
                  <a:pt x="20316" y="11892"/>
                </a:cubicBezTo>
                <a:cubicBezTo>
                  <a:pt x="20417" y="11843"/>
                  <a:pt x="19905" y="11583"/>
                  <a:pt x="19910" y="11566"/>
                </a:cubicBezTo>
                <a:cubicBezTo>
                  <a:pt x="19835" y="11529"/>
                  <a:pt x="19883" y="11466"/>
                  <a:pt x="19762" y="11378"/>
                </a:cubicBezTo>
                <a:cubicBezTo>
                  <a:pt x="19604" y="11302"/>
                  <a:pt x="19413" y="11253"/>
                  <a:pt x="19355" y="11163"/>
                </a:cubicBezTo>
                <a:cubicBezTo>
                  <a:pt x="19229" y="11185"/>
                  <a:pt x="18774" y="11015"/>
                  <a:pt x="18468" y="10955"/>
                </a:cubicBezTo>
                <a:cubicBezTo>
                  <a:pt x="18188" y="10902"/>
                  <a:pt x="17357" y="10805"/>
                  <a:pt x="17278" y="10688"/>
                </a:cubicBezTo>
                <a:cubicBezTo>
                  <a:pt x="17305" y="10695"/>
                  <a:pt x="17500" y="10634"/>
                  <a:pt x="17489" y="10577"/>
                </a:cubicBezTo>
                <a:cubicBezTo>
                  <a:pt x="17489" y="10577"/>
                  <a:pt x="17373" y="10565"/>
                  <a:pt x="17410" y="10539"/>
                </a:cubicBezTo>
                <a:cubicBezTo>
                  <a:pt x="17453" y="10492"/>
                  <a:pt x="17601" y="10494"/>
                  <a:pt x="17644" y="10448"/>
                </a:cubicBezTo>
                <a:cubicBezTo>
                  <a:pt x="17649" y="10431"/>
                  <a:pt x="17601" y="10307"/>
                  <a:pt x="17574" y="10301"/>
                </a:cubicBezTo>
                <a:cubicBezTo>
                  <a:pt x="17607" y="10288"/>
                  <a:pt x="17644" y="10261"/>
                  <a:pt x="17618" y="10254"/>
                </a:cubicBezTo>
                <a:cubicBezTo>
                  <a:pt x="17497" y="10166"/>
                  <a:pt x="17470" y="10253"/>
                  <a:pt x="17279" y="10204"/>
                </a:cubicBezTo>
                <a:lnTo>
                  <a:pt x="17289" y="10171"/>
                </a:lnTo>
                <a:cubicBezTo>
                  <a:pt x="17289" y="10171"/>
                  <a:pt x="17168" y="10176"/>
                  <a:pt x="17142" y="10151"/>
                </a:cubicBezTo>
                <a:cubicBezTo>
                  <a:pt x="17152" y="10118"/>
                  <a:pt x="17385" y="10044"/>
                  <a:pt x="17401" y="9994"/>
                </a:cubicBezTo>
                <a:cubicBezTo>
                  <a:pt x="17412" y="9958"/>
                  <a:pt x="17269" y="10036"/>
                  <a:pt x="17227" y="9986"/>
                </a:cubicBezTo>
                <a:cubicBezTo>
                  <a:pt x="17253" y="9993"/>
                  <a:pt x="17296" y="9856"/>
                  <a:pt x="17333" y="9827"/>
                </a:cubicBezTo>
                <a:cubicBezTo>
                  <a:pt x="17423" y="9738"/>
                  <a:pt x="17657" y="9740"/>
                  <a:pt x="17677" y="9673"/>
                </a:cubicBezTo>
                <a:cubicBezTo>
                  <a:pt x="17683" y="9654"/>
                  <a:pt x="17486" y="9625"/>
                  <a:pt x="17492" y="9605"/>
                </a:cubicBezTo>
                <a:cubicBezTo>
                  <a:pt x="17450" y="9541"/>
                  <a:pt x="17545" y="9525"/>
                  <a:pt x="17582" y="9499"/>
                </a:cubicBezTo>
                <a:cubicBezTo>
                  <a:pt x="17656" y="9460"/>
                  <a:pt x="17646" y="9497"/>
                  <a:pt x="17662" y="9444"/>
                </a:cubicBezTo>
                <a:cubicBezTo>
                  <a:pt x="17651" y="9480"/>
                  <a:pt x="17610" y="9412"/>
                  <a:pt x="17694" y="9341"/>
                </a:cubicBezTo>
                <a:cubicBezTo>
                  <a:pt x="17689" y="9357"/>
                  <a:pt x="17763" y="9301"/>
                  <a:pt x="17763" y="9301"/>
                </a:cubicBezTo>
                <a:lnTo>
                  <a:pt x="17658" y="9256"/>
                </a:lnTo>
                <a:cubicBezTo>
                  <a:pt x="17679" y="9186"/>
                  <a:pt x="17800" y="9181"/>
                  <a:pt x="17732" y="9107"/>
                </a:cubicBezTo>
                <a:cubicBezTo>
                  <a:pt x="17716" y="9066"/>
                  <a:pt x="17589" y="9091"/>
                  <a:pt x="17568" y="9065"/>
                </a:cubicBezTo>
                <a:cubicBezTo>
                  <a:pt x="17547" y="9042"/>
                  <a:pt x="17600" y="8962"/>
                  <a:pt x="17605" y="8945"/>
                </a:cubicBezTo>
                <a:cubicBezTo>
                  <a:pt x="17600" y="8961"/>
                  <a:pt x="17530" y="8928"/>
                  <a:pt x="17500" y="8919"/>
                </a:cubicBezTo>
                <a:cubicBezTo>
                  <a:pt x="17510" y="8910"/>
                  <a:pt x="17495" y="8821"/>
                  <a:pt x="17500" y="8807"/>
                </a:cubicBezTo>
                <a:cubicBezTo>
                  <a:pt x="17512" y="8767"/>
                  <a:pt x="17577" y="8773"/>
                  <a:pt x="17609" y="8739"/>
                </a:cubicBezTo>
                <a:lnTo>
                  <a:pt x="17622" y="8703"/>
                </a:lnTo>
                <a:lnTo>
                  <a:pt x="17616" y="8703"/>
                </a:lnTo>
                <a:cubicBezTo>
                  <a:pt x="17590" y="8690"/>
                  <a:pt x="17533" y="8605"/>
                  <a:pt x="17553" y="8540"/>
                </a:cubicBezTo>
                <a:cubicBezTo>
                  <a:pt x="17580" y="8454"/>
                  <a:pt x="17591" y="8511"/>
                  <a:pt x="17526" y="8440"/>
                </a:cubicBezTo>
                <a:cubicBezTo>
                  <a:pt x="17480" y="8389"/>
                  <a:pt x="17553" y="8354"/>
                  <a:pt x="17574" y="8284"/>
                </a:cubicBezTo>
                <a:cubicBezTo>
                  <a:pt x="17618" y="8033"/>
                  <a:pt x="17349" y="7760"/>
                  <a:pt x="17370" y="7690"/>
                </a:cubicBezTo>
                <a:cubicBezTo>
                  <a:pt x="17376" y="7674"/>
                  <a:pt x="17470" y="7662"/>
                  <a:pt x="17444" y="7637"/>
                </a:cubicBezTo>
                <a:cubicBezTo>
                  <a:pt x="17450" y="7617"/>
                  <a:pt x="17354" y="7650"/>
                  <a:pt x="17365" y="7617"/>
                </a:cubicBezTo>
                <a:cubicBezTo>
                  <a:pt x="17376" y="7580"/>
                  <a:pt x="17439" y="7560"/>
                  <a:pt x="17455" y="7507"/>
                </a:cubicBezTo>
                <a:cubicBezTo>
                  <a:pt x="17503" y="7444"/>
                  <a:pt x="17509" y="7335"/>
                  <a:pt x="17524" y="7284"/>
                </a:cubicBezTo>
                <a:cubicBezTo>
                  <a:pt x="17572" y="7221"/>
                  <a:pt x="17678" y="7173"/>
                  <a:pt x="17610" y="7099"/>
                </a:cubicBezTo>
                <a:cubicBezTo>
                  <a:pt x="17526" y="6984"/>
                  <a:pt x="17446" y="7150"/>
                  <a:pt x="17324" y="6971"/>
                </a:cubicBezTo>
                <a:cubicBezTo>
                  <a:pt x="17309" y="6928"/>
                  <a:pt x="17399" y="6822"/>
                  <a:pt x="17329" y="6768"/>
                </a:cubicBezTo>
                <a:cubicBezTo>
                  <a:pt x="17283" y="6717"/>
                  <a:pt x="17261" y="6898"/>
                  <a:pt x="17165" y="6820"/>
                </a:cubicBezTo>
                <a:cubicBezTo>
                  <a:pt x="17114" y="6786"/>
                  <a:pt x="17294" y="6497"/>
                  <a:pt x="17283" y="6438"/>
                </a:cubicBezTo>
                <a:cubicBezTo>
                  <a:pt x="17289" y="6328"/>
                  <a:pt x="17188" y="6359"/>
                  <a:pt x="17220" y="6253"/>
                </a:cubicBezTo>
                <a:cubicBezTo>
                  <a:pt x="17263" y="6116"/>
                  <a:pt x="17522" y="6050"/>
                  <a:pt x="17550" y="5852"/>
                </a:cubicBezTo>
                <a:cubicBezTo>
                  <a:pt x="17576" y="5673"/>
                  <a:pt x="17344" y="5559"/>
                  <a:pt x="17249" y="5384"/>
                </a:cubicBezTo>
                <a:cubicBezTo>
                  <a:pt x="17218" y="5301"/>
                  <a:pt x="17176" y="5143"/>
                  <a:pt x="17197" y="5073"/>
                </a:cubicBezTo>
                <a:cubicBezTo>
                  <a:pt x="17197" y="5073"/>
                  <a:pt x="17276" y="5111"/>
                  <a:pt x="17286" y="5078"/>
                </a:cubicBezTo>
                <a:cubicBezTo>
                  <a:pt x="17276" y="4925"/>
                  <a:pt x="17170" y="4880"/>
                  <a:pt x="17277" y="4720"/>
                </a:cubicBezTo>
                <a:cubicBezTo>
                  <a:pt x="17325" y="4657"/>
                  <a:pt x="17414" y="4568"/>
                  <a:pt x="17389" y="4451"/>
                </a:cubicBezTo>
                <a:cubicBezTo>
                  <a:pt x="17400" y="4321"/>
                  <a:pt x="17225" y="4222"/>
                  <a:pt x="17226" y="4109"/>
                </a:cubicBezTo>
                <a:cubicBezTo>
                  <a:pt x="17236" y="4075"/>
                  <a:pt x="17337" y="4044"/>
                  <a:pt x="17358" y="3977"/>
                </a:cubicBezTo>
                <a:cubicBezTo>
                  <a:pt x="17348" y="3917"/>
                  <a:pt x="17242" y="3685"/>
                  <a:pt x="17121" y="3597"/>
                </a:cubicBezTo>
                <a:cubicBezTo>
                  <a:pt x="16820" y="3409"/>
                  <a:pt x="16398" y="3151"/>
                  <a:pt x="15991" y="3030"/>
                </a:cubicBezTo>
                <a:cubicBezTo>
                  <a:pt x="15694" y="2936"/>
                  <a:pt x="15176" y="2786"/>
                  <a:pt x="14795" y="2764"/>
                </a:cubicBezTo>
                <a:cubicBezTo>
                  <a:pt x="14742" y="2751"/>
                  <a:pt x="14701" y="2795"/>
                  <a:pt x="14643" y="2780"/>
                </a:cubicBezTo>
                <a:cubicBezTo>
                  <a:pt x="14294" y="2766"/>
                  <a:pt x="13992" y="2689"/>
                  <a:pt x="13643" y="2657"/>
                </a:cubicBezTo>
                <a:cubicBezTo>
                  <a:pt x="13220" y="2604"/>
                  <a:pt x="12750" y="2577"/>
                  <a:pt x="12289" y="2535"/>
                </a:cubicBezTo>
                <a:cubicBezTo>
                  <a:pt x="10989" y="2427"/>
                  <a:pt x="9628" y="2325"/>
                  <a:pt x="8270" y="2201"/>
                </a:cubicBezTo>
                <a:cubicBezTo>
                  <a:pt x="7730" y="2139"/>
                  <a:pt x="7111" y="2114"/>
                  <a:pt x="6514" y="2034"/>
                </a:cubicBezTo>
                <a:cubicBezTo>
                  <a:pt x="5260" y="1883"/>
                  <a:pt x="4255" y="1778"/>
                  <a:pt x="2870" y="1555"/>
                </a:cubicBezTo>
                <a:cubicBezTo>
                  <a:pt x="2644" y="1515"/>
                  <a:pt x="2500" y="1500"/>
                  <a:pt x="2522" y="1337"/>
                </a:cubicBezTo>
                <a:cubicBezTo>
                  <a:pt x="2522" y="1150"/>
                  <a:pt x="2534" y="1002"/>
                  <a:pt x="2465" y="837"/>
                </a:cubicBezTo>
                <a:cubicBezTo>
                  <a:pt x="2460" y="854"/>
                  <a:pt x="2418" y="898"/>
                  <a:pt x="2418" y="898"/>
                </a:cubicBezTo>
                <a:cubicBezTo>
                  <a:pt x="2396" y="874"/>
                  <a:pt x="2365" y="698"/>
                  <a:pt x="2334" y="597"/>
                </a:cubicBezTo>
                <a:cubicBezTo>
                  <a:pt x="2339" y="580"/>
                  <a:pt x="2381" y="536"/>
                  <a:pt x="2354" y="529"/>
                </a:cubicBezTo>
                <a:cubicBezTo>
                  <a:pt x="2376" y="553"/>
                  <a:pt x="2038" y="205"/>
                  <a:pt x="2106" y="373"/>
                </a:cubicBezTo>
                <a:cubicBezTo>
                  <a:pt x="2106" y="373"/>
                  <a:pt x="2228" y="458"/>
                  <a:pt x="2101" y="483"/>
                </a:cubicBezTo>
                <a:cubicBezTo>
                  <a:pt x="2074" y="476"/>
                  <a:pt x="2032" y="426"/>
                  <a:pt x="1990" y="361"/>
                </a:cubicBezTo>
                <a:lnTo>
                  <a:pt x="1985" y="378"/>
                </a:lnTo>
                <a:lnTo>
                  <a:pt x="1976" y="353"/>
                </a:lnTo>
                <a:lnTo>
                  <a:pt x="1966" y="346"/>
                </a:lnTo>
                <a:cubicBezTo>
                  <a:pt x="1961" y="340"/>
                  <a:pt x="1956" y="334"/>
                  <a:pt x="1942" y="331"/>
                </a:cubicBezTo>
                <a:cubicBezTo>
                  <a:pt x="1880" y="240"/>
                  <a:pt x="1848" y="157"/>
                  <a:pt x="1821" y="150"/>
                </a:cubicBezTo>
                <a:lnTo>
                  <a:pt x="1816" y="166"/>
                </a:lnTo>
                <a:cubicBezTo>
                  <a:pt x="1795" y="143"/>
                  <a:pt x="1647" y="30"/>
                  <a:pt x="1642" y="47"/>
                </a:cubicBezTo>
                <a:cubicBezTo>
                  <a:pt x="1609" y="60"/>
                  <a:pt x="1836" y="286"/>
                  <a:pt x="1614" y="247"/>
                </a:cubicBezTo>
                <a:cubicBezTo>
                  <a:pt x="1637" y="253"/>
                  <a:pt x="1365" y="-30"/>
                  <a:pt x="1364" y="3"/>
                </a:cubicBezTo>
                <a:close/>
                <a:moveTo>
                  <a:pt x="1821" y="150"/>
                </a:moveTo>
                <a:cubicBezTo>
                  <a:pt x="1848" y="157"/>
                  <a:pt x="1891" y="204"/>
                  <a:pt x="1942" y="331"/>
                </a:cubicBezTo>
                <a:cubicBezTo>
                  <a:pt x="1956" y="334"/>
                  <a:pt x="1968" y="342"/>
                  <a:pt x="1976" y="351"/>
                </a:cubicBezTo>
                <a:lnTo>
                  <a:pt x="1976" y="353"/>
                </a:lnTo>
                <a:lnTo>
                  <a:pt x="1990" y="361"/>
                </a:lnTo>
                <a:cubicBezTo>
                  <a:pt x="1953" y="295"/>
                  <a:pt x="1942" y="238"/>
                  <a:pt x="1896" y="187"/>
                </a:cubicBezTo>
                <a:cubicBezTo>
                  <a:pt x="1848" y="156"/>
                  <a:pt x="1848" y="157"/>
                  <a:pt x="1821" y="150"/>
                </a:cubicBezTo>
                <a:close/>
                <a:moveTo>
                  <a:pt x="17622" y="8703"/>
                </a:moveTo>
                <a:lnTo>
                  <a:pt x="17626" y="8703"/>
                </a:lnTo>
                <a:cubicBezTo>
                  <a:pt x="17628" y="8701"/>
                  <a:pt x="17628" y="8696"/>
                  <a:pt x="17626" y="8689"/>
                </a:cubicBezTo>
                <a:lnTo>
                  <a:pt x="17622" y="8703"/>
                </a:lnTo>
                <a:close/>
                <a:moveTo>
                  <a:pt x="19355" y="11163"/>
                </a:moveTo>
                <a:cubicBezTo>
                  <a:pt x="19430" y="11107"/>
                  <a:pt x="19209" y="11050"/>
                  <a:pt x="19103" y="11005"/>
                </a:cubicBezTo>
                <a:cubicBezTo>
                  <a:pt x="18975" y="11048"/>
                  <a:pt x="18616" y="10863"/>
                  <a:pt x="18415" y="10848"/>
                </a:cubicBezTo>
                <a:cubicBezTo>
                  <a:pt x="18441" y="10855"/>
                  <a:pt x="18463" y="10878"/>
                  <a:pt x="18489" y="10885"/>
                </a:cubicBezTo>
                <a:cubicBezTo>
                  <a:pt x="18568" y="10926"/>
                  <a:pt x="19182" y="11044"/>
                  <a:pt x="19355" y="11163"/>
                </a:cubicBezTo>
                <a:close/>
                <a:moveTo>
                  <a:pt x="19103" y="11005"/>
                </a:moveTo>
                <a:lnTo>
                  <a:pt x="19075" y="11003"/>
                </a:lnTo>
                <a:lnTo>
                  <a:pt x="19092" y="11005"/>
                </a:lnTo>
                <a:cubicBezTo>
                  <a:pt x="19098" y="11005"/>
                  <a:pt x="19103" y="11005"/>
                  <a:pt x="19103" y="11005"/>
                </a:cubicBezTo>
                <a:close/>
                <a:moveTo>
                  <a:pt x="20357" y="12613"/>
                </a:moveTo>
                <a:cubicBezTo>
                  <a:pt x="20415" y="12721"/>
                  <a:pt x="20262" y="12643"/>
                  <a:pt x="20220" y="12671"/>
                </a:cubicBezTo>
                <a:cubicBezTo>
                  <a:pt x="20225" y="12654"/>
                  <a:pt x="20326" y="12716"/>
                  <a:pt x="20320" y="12733"/>
                </a:cubicBezTo>
                <a:cubicBezTo>
                  <a:pt x="20315" y="12750"/>
                  <a:pt x="20235" y="12729"/>
                  <a:pt x="20229" y="12749"/>
                </a:cubicBezTo>
                <a:cubicBezTo>
                  <a:pt x="20250" y="12772"/>
                  <a:pt x="20336" y="12776"/>
                  <a:pt x="20325" y="12810"/>
                </a:cubicBezTo>
                <a:cubicBezTo>
                  <a:pt x="20294" y="12913"/>
                  <a:pt x="20484" y="12775"/>
                  <a:pt x="20357" y="12613"/>
                </a:cubicBezTo>
                <a:close/>
                <a:moveTo>
                  <a:pt x="21442" y="16600"/>
                </a:moveTo>
                <a:lnTo>
                  <a:pt x="21458" y="16608"/>
                </a:lnTo>
                <a:lnTo>
                  <a:pt x="21449" y="16603"/>
                </a:lnTo>
                <a:cubicBezTo>
                  <a:pt x="21445" y="16601"/>
                  <a:pt x="21442" y="16600"/>
                  <a:pt x="21442" y="16600"/>
                </a:cubicBezTo>
                <a:close/>
                <a:moveTo>
                  <a:pt x="20713" y="17627"/>
                </a:moveTo>
                <a:lnTo>
                  <a:pt x="20713" y="17626"/>
                </a:lnTo>
                <a:cubicBezTo>
                  <a:pt x="20714" y="17625"/>
                  <a:pt x="20714" y="17625"/>
                  <a:pt x="20710" y="17626"/>
                </a:cubicBezTo>
                <a:lnTo>
                  <a:pt x="20713" y="17627"/>
                </a:lnTo>
                <a:close/>
                <a:moveTo>
                  <a:pt x="16385" y="20225"/>
                </a:moveTo>
                <a:lnTo>
                  <a:pt x="16508" y="20195"/>
                </a:lnTo>
                <a:cubicBezTo>
                  <a:pt x="16392" y="20213"/>
                  <a:pt x="16287" y="20233"/>
                  <a:pt x="16352" y="20228"/>
                </a:cubicBezTo>
                <a:lnTo>
                  <a:pt x="16385" y="20225"/>
                </a:lnTo>
                <a:close/>
                <a:moveTo>
                  <a:pt x="16508" y="20195"/>
                </a:moveTo>
                <a:cubicBezTo>
                  <a:pt x="16545" y="20196"/>
                  <a:pt x="16585" y="20194"/>
                  <a:pt x="16623" y="20192"/>
                </a:cubicBezTo>
                <a:lnTo>
                  <a:pt x="16676" y="20188"/>
                </a:lnTo>
                <a:lnTo>
                  <a:pt x="16688" y="20187"/>
                </a:lnTo>
                <a:cubicBezTo>
                  <a:pt x="16630" y="20190"/>
                  <a:pt x="16571" y="20193"/>
                  <a:pt x="16508" y="20195"/>
                </a:cubicBezTo>
                <a:close/>
                <a:moveTo>
                  <a:pt x="16376" y="20441"/>
                </a:moveTo>
                <a:cubicBezTo>
                  <a:pt x="16402" y="20448"/>
                  <a:pt x="16407" y="20431"/>
                  <a:pt x="16407" y="20431"/>
                </a:cubicBezTo>
                <a:cubicBezTo>
                  <a:pt x="16394" y="20428"/>
                  <a:pt x="16388" y="20426"/>
                  <a:pt x="16384" y="20427"/>
                </a:cubicBezTo>
                <a:cubicBezTo>
                  <a:pt x="16380" y="20428"/>
                  <a:pt x="16378" y="20433"/>
                  <a:pt x="16376" y="20441"/>
                </a:cubicBezTo>
                <a:close/>
                <a:moveTo>
                  <a:pt x="16407" y="20431"/>
                </a:moveTo>
                <a:cubicBezTo>
                  <a:pt x="16434" y="20438"/>
                  <a:pt x="16460" y="20445"/>
                  <a:pt x="16465" y="20428"/>
                </a:cubicBezTo>
                <a:cubicBezTo>
                  <a:pt x="16455" y="20415"/>
                  <a:pt x="16442" y="20411"/>
                  <a:pt x="16431" y="20413"/>
                </a:cubicBezTo>
                <a:cubicBezTo>
                  <a:pt x="16419" y="20415"/>
                  <a:pt x="16410" y="20423"/>
                  <a:pt x="16407" y="20431"/>
                </a:cubicBezTo>
                <a:close/>
                <a:moveTo>
                  <a:pt x="16465" y="20428"/>
                </a:moveTo>
                <a:cubicBezTo>
                  <a:pt x="16497" y="20436"/>
                  <a:pt x="16502" y="20416"/>
                  <a:pt x="16502" y="20416"/>
                </a:cubicBezTo>
                <a:cubicBezTo>
                  <a:pt x="16496" y="20410"/>
                  <a:pt x="16491" y="20406"/>
                  <a:pt x="16487" y="20405"/>
                </a:cubicBezTo>
                <a:cubicBezTo>
                  <a:pt x="16474" y="20400"/>
                  <a:pt x="16470" y="20413"/>
                  <a:pt x="16465" y="20428"/>
                </a:cubicBezTo>
                <a:close/>
                <a:moveTo>
                  <a:pt x="16502" y="20416"/>
                </a:moveTo>
                <a:cubicBezTo>
                  <a:pt x="16529" y="20423"/>
                  <a:pt x="16534" y="20406"/>
                  <a:pt x="16539" y="20390"/>
                </a:cubicBezTo>
                <a:cubicBezTo>
                  <a:pt x="16513" y="20383"/>
                  <a:pt x="16508" y="20399"/>
                  <a:pt x="16502" y="20416"/>
                </a:cubicBezTo>
                <a:close/>
                <a:moveTo>
                  <a:pt x="14627" y="21302"/>
                </a:moveTo>
                <a:cubicBezTo>
                  <a:pt x="14654" y="21308"/>
                  <a:pt x="14681" y="21316"/>
                  <a:pt x="14686" y="21299"/>
                </a:cubicBezTo>
                <a:cubicBezTo>
                  <a:pt x="14673" y="21296"/>
                  <a:pt x="14660" y="21292"/>
                  <a:pt x="14649" y="21292"/>
                </a:cubicBezTo>
                <a:cubicBezTo>
                  <a:pt x="14638" y="21291"/>
                  <a:pt x="14630" y="21293"/>
                  <a:pt x="14627" y="21302"/>
                </a:cubicBezTo>
                <a:close/>
                <a:moveTo>
                  <a:pt x="14686" y="21299"/>
                </a:moveTo>
                <a:cubicBezTo>
                  <a:pt x="14713" y="21306"/>
                  <a:pt x="14739" y="21313"/>
                  <a:pt x="14744" y="21296"/>
                </a:cubicBezTo>
                <a:cubicBezTo>
                  <a:pt x="14731" y="21292"/>
                  <a:pt x="14718" y="21289"/>
                  <a:pt x="14707" y="21289"/>
                </a:cubicBezTo>
                <a:cubicBezTo>
                  <a:pt x="14696" y="21288"/>
                  <a:pt x="14689" y="21291"/>
                  <a:pt x="14686" y="21299"/>
                </a:cubicBezTo>
                <a:close/>
                <a:moveTo>
                  <a:pt x="2383" y="1035"/>
                </a:moveTo>
                <a:cubicBezTo>
                  <a:pt x="2404" y="1040"/>
                  <a:pt x="2427" y="1061"/>
                  <a:pt x="2443" y="1111"/>
                </a:cubicBezTo>
                <a:cubicBezTo>
                  <a:pt x="2448" y="1095"/>
                  <a:pt x="2490" y="1347"/>
                  <a:pt x="2389" y="1378"/>
                </a:cubicBezTo>
                <a:cubicBezTo>
                  <a:pt x="2320" y="1415"/>
                  <a:pt x="2316" y="1041"/>
                  <a:pt x="2343" y="1047"/>
                </a:cubicBezTo>
                <a:cubicBezTo>
                  <a:pt x="2345" y="1039"/>
                  <a:pt x="2363" y="1029"/>
                  <a:pt x="2383" y="1035"/>
                </a:cubicBezTo>
                <a:close/>
                <a:moveTo>
                  <a:pt x="2584" y="1588"/>
                </a:moveTo>
                <a:cubicBezTo>
                  <a:pt x="2608" y="1590"/>
                  <a:pt x="2656" y="1598"/>
                  <a:pt x="2733" y="1613"/>
                </a:cubicBezTo>
                <a:cubicBezTo>
                  <a:pt x="6671" y="2300"/>
                  <a:pt x="9919" y="2344"/>
                  <a:pt x="13648" y="2752"/>
                </a:cubicBezTo>
                <a:cubicBezTo>
                  <a:pt x="13849" y="2764"/>
                  <a:pt x="14108" y="2794"/>
                  <a:pt x="14446" y="2844"/>
                </a:cubicBezTo>
                <a:cubicBezTo>
                  <a:pt x="14759" y="2884"/>
                  <a:pt x="15694" y="3123"/>
                  <a:pt x="15133" y="3019"/>
                </a:cubicBezTo>
                <a:cubicBezTo>
                  <a:pt x="14045" y="2796"/>
                  <a:pt x="13034" y="2707"/>
                  <a:pt x="12172" y="2635"/>
                </a:cubicBezTo>
                <a:cubicBezTo>
                  <a:pt x="10089" y="2460"/>
                  <a:pt x="8158" y="2287"/>
                  <a:pt x="6022" y="2095"/>
                </a:cubicBezTo>
                <a:cubicBezTo>
                  <a:pt x="4990" y="1983"/>
                  <a:pt x="3912" y="1913"/>
                  <a:pt x="2832" y="1677"/>
                </a:cubicBezTo>
                <a:cubicBezTo>
                  <a:pt x="2646" y="1630"/>
                  <a:pt x="2511" y="1583"/>
                  <a:pt x="2584" y="1588"/>
                </a:cubicBezTo>
                <a:close/>
                <a:moveTo>
                  <a:pt x="17012" y="2853"/>
                </a:moveTo>
                <a:cubicBezTo>
                  <a:pt x="17008" y="2849"/>
                  <a:pt x="17022" y="2865"/>
                  <a:pt x="17022" y="2865"/>
                </a:cubicBezTo>
                <a:cubicBezTo>
                  <a:pt x="17015" y="2858"/>
                  <a:pt x="17013" y="2854"/>
                  <a:pt x="17012" y="2853"/>
                </a:cubicBezTo>
                <a:close/>
                <a:moveTo>
                  <a:pt x="16953" y="3764"/>
                </a:moveTo>
                <a:cubicBezTo>
                  <a:pt x="17003" y="3765"/>
                  <a:pt x="17130" y="3841"/>
                  <a:pt x="17200" y="3915"/>
                </a:cubicBezTo>
                <a:cubicBezTo>
                  <a:pt x="17221" y="3942"/>
                  <a:pt x="17141" y="3921"/>
                  <a:pt x="17141" y="3921"/>
                </a:cubicBezTo>
                <a:cubicBezTo>
                  <a:pt x="17130" y="3955"/>
                  <a:pt x="17305" y="4056"/>
                  <a:pt x="17210" y="4068"/>
                </a:cubicBezTo>
                <a:cubicBezTo>
                  <a:pt x="17178" y="4078"/>
                  <a:pt x="17046" y="3933"/>
                  <a:pt x="16978" y="3859"/>
                </a:cubicBezTo>
                <a:cubicBezTo>
                  <a:pt x="16922" y="3789"/>
                  <a:pt x="16924" y="3763"/>
                  <a:pt x="16953" y="3764"/>
                </a:cubicBezTo>
                <a:close/>
                <a:moveTo>
                  <a:pt x="17062" y="3881"/>
                </a:moveTo>
                <a:cubicBezTo>
                  <a:pt x="17062" y="3881"/>
                  <a:pt x="17083" y="3907"/>
                  <a:pt x="17062" y="3881"/>
                </a:cubicBezTo>
                <a:close/>
                <a:moveTo>
                  <a:pt x="2414" y="3969"/>
                </a:moveTo>
                <a:cubicBezTo>
                  <a:pt x="2430" y="3970"/>
                  <a:pt x="2459" y="3974"/>
                  <a:pt x="2505" y="3981"/>
                </a:cubicBezTo>
                <a:cubicBezTo>
                  <a:pt x="3076" y="4051"/>
                  <a:pt x="3631" y="4174"/>
                  <a:pt x="4116" y="4244"/>
                </a:cubicBezTo>
                <a:cubicBezTo>
                  <a:pt x="4402" y="4277"/>
                  <a:pt x="4635" y="4282"/>
                  <a:pt x="4799" y="4324"/>
                </a:cubicBezTo>
                <a:cubicBezTo>
                  <a:pt x="4720" y="4208"/>
                  <a:pt x="5095" y="4435"/>
                  <a:pt x="4799" y="4324"/>
                </a:cubicBezTo>
                <a:cubicBezTo>
                  <a:pt x="4451" y="4307"/>
                  <a:pt x="3567" y="4194"/>
                  <a:pt x="3028" y="4114"/>
                </a:cubicBezTo>
                <a:cubicBezTo>
                  <a:pt x="2856" y="4086"/>
                  <a:pt x="2305" y="3961"/>
                  <a:pt x="2414" y="3969"/>
                </a:cubicBezTo>
                <a:close/>
                <a:moveTo>
                  <a:pt x="5015" y="4314"/>
                </a:moveTo>
                <a:cubicBezTo>
                  <a:pt x="5204" y="4317"/>
                  <a:pt x="5928" y="4402"/>
                  <a:pt x="6274" y="4456"/>
                </a:cubicBezTo>
                <a:cubicBezTo>
                  <a:pt x="6735" y="4498"/>
                  <a:pt x="7264" y="4503"/>
                  <a:pt x="7751" y="4570"/>
                </a:cubicBezTo>
                <a:cubicBezTo>
                  <a:pt x="7830" y="4590"/>
                  <a:pt x="7909" y="4628"/>
                  <a:pt x="7999" y="4633"/>
                </a:cubicBezTo>
                <a:cubicBezTo>
                  <a:pt x="8025" y="4640"/>
                  <a:pt x="8036" y="4606"/>
                  <a:pt x="8036" y="4606"/>
                </a:cubicBezTo>
                <a:cubicBezTo>
                  <a:pt x="8327" y="4623"/>
                  <a:pt x="8634" y="4684"/>
                  <a:pt x="8919" y="4720"/>
                </a:cubicBezTo>
                <a:cubicBezTo>
                  <a:pt x="8945" y="4727"/>
                  <a:pt x="8957" y="4690"/>
                  <a:pt x="8983" y="4697"/>
                </a:cubicBezTo>
                <a:cubicBezTo>
                  <a:pt x="8983" y="4697"/>
                  <a:pt x="9056" y="4755"/>
                  <a:pt x="9062" y="4735"/>
                </a:cubicBezTo>
                <a:cubicBezTo>
                  <a:pt x="9051" y="4772"/>
                  <a:pt x="8913" y="4736"/>
                  <a:pt x="8739" y="4728"/>
                </a:cubicBezTo>
                <a:cubicBezTo>
                  <a:pt x="8489" y="4696"/>
                  <a:pt x="8012" y="4666"/>
                  <a:pt x="7653" y="4609"/>
                </a:cubicBezTo>
                <a:lnTo>
                  <a:pt x="7635" y="4606"/>
                </a:lnTo>
                <a:lnTo>
                  <a:pt x="7591" y="4605"/>
                </a:lnTo>
                <a:lnTo>
                  <a:pt x="7598" y="4600"/>
                </a:lnTo>
                <a:lnTo>
                  <a:pt x="7532" y="4588"/>
                </a:lnTo>
                <a:lnTo>
                  <a:pt x="7534" y="4590"/>
                </a:lnTo>
                <a:cubicBezTo>
                  <a:pt x="7534" y="4590"/>
                  <a:pt x="7534" y="4590"/>
                  <a:pt x="7507" y="4583"/>
                </a:cubicBezTo>
                <a:lnTo>
                  <a:pt x="7532" y="4588"/>
                </a:lnTo>
                <a:lnTo>
                  <a:pt x="7527" y="4581"/>
                </a:lnTo>
                <a:cubicBezTo>
                  <a:pt x="7513" y="4576"/>
                  <a:pt x="7479" y="4580"/>
                  <a:pt x="7475" y="4593"/>
                </a:cubicBezTo>
                <a:cubicBezTo>
                  <a:pt x="7422" y="4579"/>
                  <a:pt x="7391" y="4572"/>
                  <a:pt x="7338" y="4558"/>
                </a:cubicBezTo>
                <a:cubicBezTo>
                  <a:pt x="7449" y="4586"/>
                  <a:pt x="7370" y="4642"/>
                  <a:pt x="7274" y="4581"/>
                </a:cubicBezTo>
                <a:cubicBezTo>
                  <a:pt x="7263" y="4615"/>
                  <a:pt x="7184" y="4576"/>
                  <a:pt x="7157" y="4569"/>
                </a:cubicBezTo>
                <a:cubicBezTo>
                  <a:pt x="7121" y="4596"/>
                  <a:pt x="7068" y="4565"/>
                  <a:pt x="7015" y="4551"/>
                </a:cubicBezTo>
                <a:cubicBezTo>
                  <a:pt x="7031" y="4498"/>
                  <a:pt x="6931" y="4529"/>
                  <a:pt x="6989" y="4544"/>
                </a:cubicBezTo>
                <a:cubicBezTo>
                  <a:pt x="6873" y="4533"/>
                  <a:pt x="6697" y="4528"/>
                  <a:pt x="6724" y="4534"/>
                </a:cubicBezTo>
                <a:cubicBezTo>
                  <a:pt x="6666" y="4520"/>
                  <a:pt x="6639" y="4513"/>
                  <a:pt x="6581" y="4516"/>
                </a:cubicBezTo>
                <a:cubicBezTo>
                  <a:pt x="6497" y="4494"/>
                  <a:pt x="6433" y="4514"/>
                  <a:pt x="6274" y="4456"/>
                </a:cubicBezTo>
                <a:cubicBezTo>
                  <a:pt x="6317" y="4503"/>
                  <a:pt x="6291" y="4496"/>
                  <a:pt x="6207" y="4475"/>
                </a:cubicBezTo>
                <a:cubicBezTo>
                  <a:pt x="5752" y="4416"/>
                  <a:pt x="5371" y="4394"/>
                  <a:pt x="5006" y="4337"/>
                </a:cubicBezTo>
                <a:cubicBezTo>
                  <a:pt x="4837" y="4312"/>
                  <a:pt x="4948" y="4323"/>
                  <a:pt x="4984" y="4314"/>
                </a:cubicBezTo>
                <a:cubicBezTo>
                  <a:pt x="4992" y="4314"/>
                  <a:pt x="5002" y="4313"/>
                  <a:pt x="5015" y="4314"/>
                </a:cubicBezTo>
                <a:close/>
                <a:moveTo>
                  <a:pt x="7598" y="4600"/>
                </a:moveTo>
                <a:lnTo>
                  <a:pt x="7635" y="4606"/>
                </a:lnTo>
                <a:lnTo>
                  <a:pt x="7645" y="4607"/>
                </a:lnTo>
                <a:cubicBezTo>
                  <a:pt x="7663" y="4604"/>
                  <a:pt x="7679" y="4598"/>
                  <a:pt x="7683" y="4588"/>
                </a:cubicBezTo>
                <a:cubicBezTo>
                  <a:pt x="7669" y="4585"/>
                  <a:pt x="7648" y="4585"/>
                  <a:pt x="7629" y="4588"/>
                </a:cubicBezTo>
                <a:cubicBezTo>
                  <a:pt x="7619" y="4589"/>
                  <a:pt x="7611" y="4591"/>
                  <a:pt x="7604" y="4594"/>
                </a:cubicBezTo>
                <a:lnTo>
                  <a:pt x="7598" y="4600"/>
                </a:lnTo>
                <a:close/>
                <a:moveTo>
                  <a:pt x="17209" y="4366"/>
                </a:moveTo>
                <a:cubicBezTo>
                  <a:pt x="17268" y="4363"/>
                  <a:pt x="17335" y="4531"/>
                  <a:pt x="17240" y="4561"/>
                </a:cubicBezTo>
                <a:cubicBezTo>
                  <a:pt x="17108" y="4602"/>
                  <a:pt x="17040" y="4341"/>
                  <a:pt x="17209" y="4366"/>
                </a:cubicBezTo>
                <a:close/>
                <a:moveTo>
                  <a:pt x="7799" y="4600"/>
                </a:moveTo>
                <a:cubicBezTo>
                  <a:pt x="7820" y="4624"/>
                  <a:pt x="7799" y="4600"/>
                  <a:pt x="7799" y="4600"/>
                </a:cubicBezTo>
                <a:close/>
                <a:moveTo>
                  <a:pt x="17094" y="4762"/>
                </a:moveTo>
                <a:cubicBezTo>
                  <a:pt x="17109" y="4761"/>
                  <a:pt x="17128" y="4767"/>
                  <a:pt x="17139" y="4779"/>
                </a:cubicBezTo>
                <a:lnTo>
                  <a:pt x="17081" y="4782"/>
                </a:lnTo>
                <a:cubicBezTo>
                  <a:pt x="17070" y="4770"/>
                  <a:pt x="17080" y="4763"/>
                  <a:pt x="17094" y="4762"/>
                </a:cubicBezTo>
                <a:close/>
                <a:moveTo>
                  <a:pt x="12282" y="5257"/>
                </a:moveTo>
                <a:cubicBezTo>
                  <a:pt x="12304" y="5281"/>
                  <a:pt x="12240" y="5286"/>
                  <a:pt x="12219" y="5259"/>
                </a:cubicBezTo>
                <a:lnTo>
                  <a:pt x="12282" y="5257"/>
                </a:lnTo>
                <a:close/>
                <a:moveTo>
                  <a:pt x="12365" y="5276"/>
                </a:moveTo>
                <a:cubicBezTo>
                  <a:pt x="12386" y="5276"/>
                  <a:pt x="12451" y="5282"/>
                  <a:pt x="12451" y="5282"/>
                </a:cubicBezTo>
                <a:cubicBezTo>
                  <a:pt x="12473" y="5306"/>
                  <a:pt x="12357" y="5294"/>
                  <a:pt x="12362" y="5278"/>
                </a:cubicBezTo>
                <a:cubicBezTo>
                  <a:pt x="12355" y="5276"/>
                  <a:pt x="12358" y="5276"/>
                  <a:pt x="12365" y="5276"/>
                </a:cubicBezTo>
                <a:close/>
                <a:moveTo>
                  <a:pt x="12528" y="5286"/>
                </a:moveTo>
                <a:cubicBezTo>
                  <a:pt x="12554" y="5286"/>
                  <a:pt x="12583" y="5289"/>
                  <a:pt x="12594" y="5301"/>
                </a:cubicBezTo>
                <a:cubicBezTo>
                  <a:pt x="12589" y="5317"/>
                  <a:pt x="12499" y="5312"/>
                  <a:pt x="12478" y="5289"/>
                </a:cubicBezTo>
                <a:cubicBezTo>
                  <a:pt x="12478" y="5289"/>
                  <a:pt x="12502" y="5286"/>
                  <a:pt x="12528" y="5286"/>
                </a:cubicBezTo>
                <a:close/>
                <a:moveTo>
                  <a:pt x="2898" y="5364"/>
                </a:moveTo>
                <a:cubicBezTo>
                  <a:pt x="2916" y="5364"/>
                  <a:pt x="2938" y="5369"/>
                  <a:pt x="2935" y="5378"/>
                </a:cubicBezTo>
                <a:cubicBezTo>
                  <a:pt x="2962" y="5385"/>
                  <a:pt x="2876" y="5381"/>
                  <a:pt x="2876" y="5381"/>
                </a:cubicBezTo>
                <a:cubicBezTo>
                  <a:pt x="2863" y="5369"/>
                  <a:pt x="2880" y="5364"/>
                  <a:pt x="2898" y="5364"/>
                </a:cubicBezTo>
                <a:close/>
                <a:moveTo>
                  <a:pt x="3061" y="5380"/>
                </a:moveTo>
                <a:cubicBezTo>
                  <a:pt x="3098" y="5378"/>
                  <a:pt x="3141" y="5384"/>
                  <a:pt x="3161" y="5418"/>
                </a:cubicBezTo>
                <a:cubicBezTo>
                  <a:pt x="3161" y="5418"/>
                  <a:pt x="3019" y="5400"/>
                  <a:pt x="2992" y="5393"/>
                </a:cubicBezTo>
                <a:cubicBezTo>
                  <a:pt x="2992" y="5393"/>
                  <a:pt x="3024" y="5382"/>
                  <a:pt x="3061" y="5380"/>
                </a:cubicBezTo>
                <a:close/>
                <a:moveTo>
                  <a:pt x="3286" y="5419"/>
                </a:moveTo>
                <a:cubicBezTo>
                  <a:pt x="3324" y="5416"/>
                  <a:pt x="3366" y="5422"/>
                  <a:pt x="3385" y="5454"/>
                </a:cubicBezTo>
                <a:cubicBezTo>
                  <a:pt x="3385" y="5454"/>
                  <a:pt x="3241" y="5438"/>
                  <a:pt x="3215" y="5431"/>
                </a:cubicBezTo>
                <a:cubicBezTo>
                  <a:pt x="3215" y="5431"/>
                  <a:pt x="3248" y="5421"/>
                  <a:pt x="3286" y="5419"/>
                </a:cubicBezTo>
                <a:close/>
                <a:moveTo>
                  <a:pt x="3493" y="5456"/>
                </a:moveTo>
                <a:cubicBezTo>
                  <a:pt x="3519" y="5456"/>
                  <a:pt x="3548" y="5459"/>
                  <a:pt x="3564" y="5463"/>
                </a:cubicBezTo>
                <a:cubicBezTo>
                  <a:pt x="3559" y="5480"/>
                  <a:pt x="3469" y="5475"/>
                  <a:pt x="3443" y="5468"/>
                </a:cubicBezTo>
                <a:cubicBezTo>
                  <a:pt x="3445" y="5460"/>
                  <a:pt x="3468" y="5456"/>
                  <a:pt x="3493" y="5456"/>
                </a:cubicBezTo>
                <a:close/>
                <a:moveTo>
                  <a:pt x="3862" y="5502"/>
                </a:moveTo>
                <a:cubicBezTo>
                  <a:pt x="3892" y="5502"/>
                  <a:pt x="3925" y="5503"/>
                  <a:pt x="3961" y="5507"/>
                </a:cubicBezTo>
                <a:cubicBezTo>
                  <a:pt x="5906" y="5743"/>
                  <a:pt x="7662" y="5911"/>
                  <a:pt x="9445" y="6085"/>
                </a:cubicBezTo>
                <a:cubicBezTo>
                  <a:pt x="9497" y="6023"/>
                  <a:pt x="9577" y="6137"/>
                  <a:pt x="9445" y="6085"/>
                </a:cubicBezTo>
                <a:cubicBezTo>
                  <a:pt x="7859" y="5940"/>
                  <a:pt x="6087" y="5825"/>
                  <a:pt x="4406" y="5602"/>
                </a:cubicBezTo>
                <a:cubicBezTo>
                  <a:pt x="4236" y="5577"/>
                  <a:pt x="3776" y="5535"/>
                  <a:pt x="3665" y="5507"/>
                </a:cubicBezTo>
                <a:cubicBezTo>
                  <a:pt x="3708" y="5518"/>
                  <a:pt x="3772" y="5504"/>
                  <a:pt x="3862" y="5502"/>
                </a:cubicBezTo>
                <a:close/>
                <a:moveTo>
                  <a:pt x="17273" y="5510"/>
                </a:moveTo>
                <a:cubicBezTo>
                  <a:pt x="17276" y="5513"/>
                  <a:pt x="17288" y="5526"/>
                  <a:pt x="17317" y="5552"/>
                </a:cubicBezTo>
                <a:cubicBezTo>
                  <a:pt x="17365" y="5583"/>
                  <a:pt x="17444" y="5621"/>
                  <a:pt x="17455" y="5680"/>
                </a:cubicBezTo>
                <a:cubicBezTo>
                  <a:pt x="17492" y="5762"/>
                  <a:pt x="17405" y="5948"/>
                  <a:pt x="17369" y="5956"/>
                </a:cubicBezTo>
                <a:cubicBezTo>
                  <a:pt x="17337" y="5966"/>
                  <a:pt x="17232" y="6015"/>
                  <a:pt x="17152" y="5995"/>
                </a:cubicBezTo>
                <a:cubicBezTo>
                  <a:pt x="17179" y="6001"/>
                  <a:pt x="17088" y="6015"/>
                  <a:pt x="17093" y="5998"/>
                </a:cubicBezTo>
                <a:cubicBezTo>
                  <a:pt x="17120" y="5911"/>
                  <a:pt x="17354" y="5820"/>
                  <a:pt x="17344" y="5652"/>
                </a:cubicBezTo>
                <a:cubicBezTo>
                  <a:pt x="17344" y="5582"/>
                  <a:pt x="17264" y="5502"/>
                  <a:pt x="17273" y="5510"/>
                </a:cubicBezTo>
                <a:close/>
                <a:moveTo>
                  <a:pt x="683" y="6443"/>
                </a:moveTo>
                <a:cubicBezTo>
                  <a:pt x="716" y="6444"/>
                  <a:pt x="750" y="6453"/>
                  <a:pt x="758" y="6482"/>
                </a:cubicBezTo>
                <a:cubicBezTo>
                  <a:pt x="747" y="6518"/>
                  <a:pt x="615" y="6466"/>
                  <a:pt x="621" y="6447"/>
                </a:cubicBezTo>
                <a:cubicBezTo>
                  <a:pt x="621" y="6447"/>
                  <a:pt x="651" y="6441"/>
                  <a:pt x="683" y="6443"/>
                </a:cubicBezTo>
                <a:close/>
                <a:moveTo>
                  <a:pt x="16070" y="6454"/>
                </a:moveTo>
                <a:cubicBezTo>
                  <a:pt x="16107" y="6449"/>
                  <a:pt x="15999" y="6490"/>
                  <a:pt x="15595" y="6625"/>
                </a:cubicBezTo>
                <a:cubicBezTo>
                  <a:pt x="15712" y="6633"/>
                  <a:pt x="15961" y="6678"/>
                  <a:pt x="15934" y="6671"/>
                </a:cubicBezTo>
                <a:cubicBezTo>
                  <a:pt x="15955" y="6695"/>
                  <a:pt x="15722" y="6786"/>
                  <a:pt x="15722" y="6786"/>
                </a:cubicBezTo>
                <a:cubicBezTo>
                  <a:pt x="15690" y="6796"/>
                  <a:pt x="15531" y="6737"/>
                  <a:pt x="15500" y="6729"/>
                </a:cubicBezTo>
                <a:cubicBezTo>
                  <a:pt x="15442" y="6733"/>
                  <a:pt x="15315" y="6758"/>
                  <a:pt x="15272" y="6711"/>
                </a:cubicBezTo>
                <a:cubicBezTo>
                  <a:pt x="15278" y="6691"/>
                  <a:pt x="15346" y="6655"/>
                  <a:pt x="15473" y="6630"/>
                </a:cubicBezTo>
                <a:cubicBezTo>
                  <a:pt x="15476" y="6622"/>
                  <a:pt x="15477" y="6617"/>
                  <a:pt x="15481" y="6616"/>
                </a:cubicBezTo>
                <a:lnTo>
                  <a:pt x="15491" y="6617"/>
                </a:lnTo>
                <a:lnTo>
                  <a:pt x="15492" y="6616"/>
                </a:lnTo>
                <a:cubicBezTo>
                  <a:pt x="15500" y="6614"/>
                  <a:pt x="15508" y="6611"/>
                  <a:pt x="15510" y="6603"/>
                </a:cubicBezTo>
                <a:cubicBezTo>
                  <a:pt x="15730" y="6544"/>
                  <a:pt x="16021" y="6461"/>
                  <a:pt x="16070" y="6454"/>
                </a:cubicBezTo>
                <a:close/>
                <a:moveTo>
                  <a:pt x="15510" y="6603"/>
                </a:moveTo>
                <a:cubicBezTo>
                  <a:pt x="15510" y="6603"/>
                  <a:pt x="15511" y="6603"/>
                  <a:pt x="15505" y="6619"/>
                </a:cubicBezTo>
                <a:lnTo>
                  <a:pt x="15491" y="6617"/>
                </a:lnTo>
                <a:lnTo>
                  <a:pt x="15473" y="6630"/>
                </a:lnTo>
                <a:cubicBezTo>
                  <a:pt x="15458" y="6635"/>
                  <a:pt x="15447" y="6646"/>
                  <a:pt x="15437" y="6656"/>
                </a:cubicBezTo>
                <a:lnTo>
                  <a:pt x="15430" y="6661"/>
                </a:lnTo>
                <a:lnTo>
                  <a:pt x="15500" y="6639"/>
                </a:lnTo>
                <a:cubicBezTo>
                  <a:pt x="15532" y="6631"/>
                  <a:pt x="15564" y="6626"/>
                  <a:pt x="15595" y="6625"/>
                </a:cubicBezTo>
                <a:cubicBezTo>
                  <a:pt x="15569" y="6618"/>
                  <a:pt x="15537" y="6610"/>
                  <a:pt x="15510" y="6603"/>
                </a:cubicBezTo>
                <a:close/>
                <a:moveTo>
                  <a:pt x="15430" y="6661"/>
                </a:moveTo>
                <a:lnTo>
                  <a:pt x="15405" y="6669"/>
                </a:lnTo>
                <a:cubicBezTo>
                  <a:pt x="15411" y="6671"/>
                  <a:pt x="15417" y="6670"/>
                  <a:pt x="15422" y="6668"/>
                </a:cubicBezTo>
                <a:lnTo>
                  <a:pt x="15430" y="6661"/>
                </a:lnTo>
                <a:close/>
                <a:moveTo>
                  <a:pt x="15278" y="6762"/>
                </a:moveTo>
                <a:cubicBezTo>
                  <a:pt x="15308" y="6760"/>
                  <a:pt x="15343" y="6765"/>
                  <a:pt x="15367" y="6789"/>
                </a:cubicBezTo>
                <a:cubicBezTo>
                  <a:pt x="15367" y="6789"/>
                  <a:pt x="15220" y="6788"/>
                  <a:pt x="15225" y="6771"/>
                </a:cubicBezTo>
                <a:cubicBezTo>
                  <a:pt x="15225" y="6771"/>
                  <a:pt x="15249" y="6763"/>
                  <a:pt x="15278" y="6762"/>
                </a:cubicBezTo>
                <a:close/>
                <a:moveTo>
                  <a:pt x="409" y="6934"/>
                </a:moveTo>
                <a:cubicBezTo>
                  <a:pt x="409" y="6934"/>
                  <a:pt x="498" y="6940"/>
                  <a:pt x="525" y="6946"/>
                </a:cubicBezTo>
                <a:cubicBezTo>
                  <a:pt x="519" y="6963"/>
                  <a:pt x="434" y="6962"/>
                  <a:pt x="409" y="6934"/>
                </a:cubicBezTo>
                <a:close/>
                <a:moveTo>
                  <a:pt x="437" y="7162"/>
                </a:moveTo>
                <a:cubicBezTo>
                  <a:pt x="473" y="7162"/>
                  <a:pt x="516" y="7168"/>
                  <a:pt x="539" y="7193"/>
                </a:cubicBezTo>
                <a:cubicBezTo>
                  <a:pt x="539" y="7193"/>
                  <a:pt x="391" y="7192"/>
                  <a:pt x="369" y="7168"/>
                </a:cubicBezTo>
                <a:cubicBezTo>
                  <a:pt x="369" y="7168"/>
                  <a:pt x="400" y="7162"/>
                  <a:pt x="437" y="7162"/>
                </a:cubicBezTo>
                <a:close/>
                <a:moveTo>
                  <a:pt x="633" y="7231"/>
                </a:moveTo>
                <a:cubicBezTo>
                  <a:pt x="659" y="7233"/>
                  <a:pt x="687" y="7240"/>
                  <a:pt x="698" y="7252"/>
                </a:cubicBezTo>
                <a:cubicBezTo>
                  <a:pt x="698" y="7252"/>
                  <a:pt x="603" y="7264"/>
                  <a:pt x="582" y="7241"/>
                </a:cubicBezTo>
                <a:cubicBezTo>
                  <a:pt x="584" y="7232"/>
                  <a:pt x="608" y="7229"/>
                  <a:pt x="633" y="7231"/>
                </a:cubicBezTo>
                <a:close/>
                <a:moveTo>
                  <a:pt x="1247" y="7690"/>
                </a:moveTo>
                <a:cubicBezTo>
                  <a:pt x="1273" y="7696"/>
                  <a:pt x="1247" y="7690"/>
                  <a:pt x="1247" y="7690"/>
                </a:cubicBezTo>
                <a:close/>
                <a:moveTo>
                  <a:pt x="9581" y="8728"/>
                </a:moveTo>
                <a:cubicBezTo>
                  <a:pt x="9697" y="8740"/>
                  <a:pt x="9623" y="8778"/>
                  <a:pt x="9553" y="8818"/>
                </a:cubicBezTo>
                <a:cubicBezTo>
                  <a:pt x="9384" y="8886"/>
                  <a:pt x="9174" y="8887"/>
                  <a:pt x="8957" y="8925"/>
                </a:cubicBezTo>
                <a:cubicBezTo>
                  <a:pt x="8729" y="8981"/>
                  <a:pt x="8564" y="9051"/>
                  <a:pt x="8353" y="9051"/>
                </a:cubicBezTo>
                <a:cubicBezTo>
                  <a:pt x="8327" y="9044"/>
                  <a:pt x="8348" y="9067"/>
                  <a:pt x="8295" y="9054"/>
                </a:cubicBezTo>
                <a:cubicBezTo>
                  <a:pt x="8178" y="9045"/>
                  <a:pt x="8523" y="8983"/>
                  <a:pt x="8523" y="8983"/>
                </a:cubicBezTo>
                <a:cubicBezTo>
                  <a:pt x="8550" y="8989"/>
                  <a:pt x="8474" y="8952"/>
                  <a:pt x="8474" y="8952"/>
                </a:cubicBezTo>
                <a:cubicBezTo>
                  <a:pt x="8670" y="8891"/>
                  <a:pt x="9247" y="8740"/>
                  <a:pt x="9581" y="8728"/>
                </a:cubicBezTo>
                <a:close/>
                <a:moveTo>
                  <a:pt x="17157" y="10212"/>
                </a:moveTo>
                <a:cubicBezTo>
                  <a:pt x="17157" y="10212"/>
                  <a:pt x="17242" y="10216"/>
                  <a:pt x="17273" y="10224"/>
                </a:cubicBezTo>
                <a:cubicBezTo>
                  <a:pt x="17268" y="10240"/>
                  <a:pt x="17179" y="10236"/>
                  <a:pt x="17157" y="10212"/>
                </a:cubicBezTo>
                <a:close/>
                <a:moveTo>
                  <a:pt x="17476" y="10698"/>
                </a:moveTo>
                <a:cubicBezTo>
                  <a:pt x="17441" y="10698"/>
                  <a:pt x="17416" y="10705"/>
                  <a:pt x="17416" y="10705"/>
                </a:cubicBezTo>
                <a:cubicBezTo>
                  <a:pt x="17442" y="10730"/>
                  <a:pt x="17590" y="10732"/>
                  <a:pt x="17590" y="10732"/>
                </a:cubicBezTo>
                <a:cubicBezTo>
                  <a:pt x="17553" y="10704"/>
                  <a:pt x="17510" y="10698"/>
                  <a:pt x="17476" y="10698"/>
                </a:cubicBezTo>
                <a:close/>
                <a:moveTo>
                  <a:pt x="17674" y="10722"/>
                </a:moveTo>
                <a:cubicBezTo>
                  <a:pt x="17643" y="10726"/>
                  <a:pt x="17616" y="10738"/>
                  <a:pt x="17616" y="10738"/>
                </a:cubicBezTo>
                <a:lnTo>
                  <a:pt x="17759" y="10757"/>
                </a:lnTo>
                <a:cubicBezTo>
                  <a:pt x="17741" y="10723"/>
                  <a:pt x="17705" y="10719"/>
                  <a:pt x="17674" y="10722"/>
                </a:cubicBezTo>
                <a:close/>
                <a:moveTo>
                  <a:pt x="17806" y="10753"/>
                </a:moveTo>
                <a:cubicBezTo>
                  <a:pt x="17802" y="10756"/>
                  <a:pt x="18021" y="10819"/>
                  <a:pt x="17982" y="10796"/>
                </a:cubicBezTo>
                <a:cubicBezTo>
                  <a:pt x="17987" y="10779"/>
                  <a:pt x="17902" y="10775"/>
                  <a:pt x="17902" y="10775"/>
                </a:cubicBezTo>
                <a:cubicBezTo>
                  <a:pt x="17833" y="10758"/>
                  <a:pt x="17807" y="10752"/>
                  <a:pt x="17806" y="10753"/>
                </a:cubicBezTo>
                <a:close/>
                <a:moveTo>
                  <a:pt x="18061" y="10788"/>
                </a:moveTo>
                <a:cubicBezTo>
                  <a:pt x="18009" y="10789"/>
                  <a:pt x="18311" y="10872"/>
                  <a:pt x="18299" y="10837"/>
                </a:cubicBezTo>
                <a:cubicBezTo>
                  <a:pt x="18272" y="10830"/>
                  <a:pt x="18187" y="10809"/>
                  <a:pt x="18161" y="10802"/>
                </a:cubicBezTo>
                <a:cubicBezTo>
                  <a:pt x="18103" y="10791"/>
                  <a:pt x="18073" y="10787"/>
                  <a:pt x="18061" y="10788"/>
                </a:cubicBezTo>
                <a:close/>
                <a:moveTo>
                  <a:pt x="14669" y="11722"/>
                </a:moveTo>
                <a:cubicBezTo>
                  <a:pt x="14767" y="11727"/>
                  <a:pt x="15012" y="11759"/>
                  <a:pt x="15191" y="11782"/>
                </a:cubicBezTo>
                <a:cubicBezTo>
                  <a:pt x="15333" y="11800"/>
                  <a:pt x="15752" y="11793"/>
                  <a:pt x="15789" y="11859"/>
                </a:cubicBezTo>
                <a:cubicBezTo>
                  <a:pt x="15816" y="11866"/>
                  <a:pt x="15271" y="11802"/>
                  <a:pt x="15244" y="11795"/>
                </a:cubicBezTo>
                <a:cubicBezTo>
                  <a:pt x="15017" y="11774"/>
                  <a:pt x="14894" y="11781"/>
                  <a:pt x="14694" y="11749"/>
                </a:cubicBezTo>
                <a:cubicBezTo>
                  <a:pt x="14603" y="11725"/>
                  <a:pt x="14609" y="11719"/>
                  <a:pt x="14669" y="11722"/>
                </a:cubicBezTo>
                <a:close/>
                <a:moveTo>
                  <a:pt x="13571" y="11929"/>
                </a:moveTo>
                <a:cubicBezTo>
                  <a:pt x="13604" y="11927"/>
                  <a:pt x="13643" y="11948"/>
                  <a:pt x="13683" y="11958"/>
                </a:cubicBezTo>
                <a:cubicBezTo>
                  <a:pt x="13705" y="11888"/>
                  <a:pt x="13815" y="12010"/>
                  <a:pt x="13683" y="11958"/>
                </a:cubicBezTo>
                <a:cubicBezTo>
                  <a:pt x="13678" y="11975"/>
                  <a:pt x="13593" y="11953"/>
                  <a:pt x="13540" y="11940"/>
                </a:cubicBezTo>
                <a:cubicBezTo>
                  <a:pt x="13549" y="11933"/>
                  <a:pt x="13560" y="11930"/>
                  <a:pt x="13571" y="11929"/>
                </a:cubicBezTo>
                <a:close/>
                <a:moveTo>
                  <a:pt x="13778" y="11943"/>
                </a:moveTo>
                <a:cubicBezTo>
                  <a:pt x="13778" y="11943"/>
                  <a:pt x="13890" y="11954"/>
                  <a:pt x="13921" y="11961"/>
                </a:cubicBezTo>
                <a:cubicBezTo>
                  <a:pt x="13916" y="11978"/>
                  <a:pt x="13799" y="11969"/>
                  <a:pt x="13778" y="11943"/>
                </a:cubicBezTo>
                <a:close/>
                <a:moveTo>
                  <a:pt x="20116" y="12033"/>
                </a:moveTo>
                <a:cubicBezTo>
                  <a:pt x="20135" y="12038"/>
                  <a:pt x="20146" y="12055"/>
                  <a:pt x="20135" y="12090"/>
                </a:cubicBezTo>
                <a:cubicBezTo>
                  <a:pt x="20125" y="12123"/>
                  <a:pt x="20284" y="12182"/>
                  <a:pt x="20115" y="12157"/>
                </a:cubicBezTo>
                <a:cubicBezTo>
                  <a:pt x="19929" y="12110"/>
                  <a:pt x="20058" y="12017"/>
                  <a:pt x="20116" y="12033"/>
                </a:cubicBezTo>
                <a:close/>
                <a:moveTo>
                  <a:pt x="15926" y="12147"/>
                </a:moveTo>
                <a:cubicBezTo>
                  <a:pt x="15945" y="12147"/>
                  <a:pt x="15967" y="12149"/>
                  <a:pt x="15967" y="12149"/>
                </a:cubicBezTo>
                <a:cubicBezTo>
                  <a:pt x="15989" y="12172"/>
                  <a:pt x="15899" y="12167"/>
                  <a:pt x="15904" y="12151"/>
                </a:cubicBezTo>
                <a:cubicBezTo>
                  <a:pt x="15891" y="12147"/>
                  <a:pt x="15907" y="12146"/>
                  <a:pt x="15926" y="12147"/>
                </a:cubicBezTo>
                <a:close/>
                <a:moveTo>
                  <a:pt x="16174" y="12167"/>
                </a:moveTo>
                <a:cubicBezTo>
                  <a:pt x="16205" y="12163"/>
                  <a:pt x="16284" y="12176"/>
                  <a:pt x="16280" y="12189"/>
                </a:cubicBezTo>
                <a:cubicBezTo>
                  <a:pt x="16301" y="12212"/>
                  <a:pt x="16184" y="12204"/>
                  <a:pt x="16164" y="12178"/>
                </a:cubicBezTo>
                <a:cubicBezTo>
                  <a:pt x="16158" y="12172"/>
                  <a:pt x="16164" y="12168"/>
                  <a:pt x="16174" y="12167"/>
                </a:cubicBezTo>
                <a:close/>
                <a:moveTo>
                  <a:pt x="11492" y="12396"/>
                </a:moveTo>
                <a:cubicBezTo>
                  <a:pt x="11581" y="12398"/>
                  <a:pt x="11817" y="12420"/>
                  <a:pt x="11909" y="12421"/>
                </a:cubicBezTo>
                <a:cubicBezTo>
                  <a:pt x="12285" y="12460"/>
                  <a:pt x="12985" y="12487"/>
                  <a:pt x="13270" y="12524"/>
                </a:cubicBezTo>
                <a:cubicBezTo>
                  <a:pt x="13619" y="12555"/>
                  <a:pt x="13776" y="12617"/>
                  <a:pt x="13397" y="12592"/>
                </a:cubicBezTo>
                <a:cubicBezTo>
                  <a:pt x="13142" y="12566"/>
                  <a:pt x="12851" y="12547"/>
                  <a:pt x="12592" y="12520"/>
                </a:cubicBezTo>
                <a:cubicBezTo>
                  <a:pt x="12185" y="12491"/>
                  <a:pt x="11915" y="12495"/>
                  <a:pt x="11555" y="12424"/>
                </a:cubicBezTo>
                <a:cubicBezTo>
                  <a:pt x="11438" y="12401"/>
                  <a:pt x="11438" y="12395"/>
                  <a:pt x="11492" y="12396"/>
                </a:cubicBezTo>
                <a:close/>
                <a:moveTo>
                  <a:pt x="20174" y="12504"/>
                </a:moveTo>
                <a:cubicBezTo>
                  <a:pt x="20192" y="12505"/>
                  <a:pt x="20212" y="12510"/>
                  <a:pt x="20209" y="12518"/>
                </a:cubicBezTo>
                <a:cubicBezTo>
                  <a:pt x="20236" y="12525"/>
                  <a:pt x="20151" y="12522"/>
                  <a:pt x="20151" y="12522"/>
                </a:cubicBezTo>
                <a:cubicBezTo>
                  <a:pt x="20140" y="12510"/>
                  <a:pt x="20156" y="12504"/>
                  <a:pt x="20174" y="12504"/>
                </a:cubicBezTo>
                <a:close/>
                <a:moveTo>
                  <a:pt x="13774" y="12585"/>
                </a:moveTo>
                <a:cubicBezTo>
                  <a:pt x="13887" y="12588"/>
                  <a:pt x="14128" y="12606"/>
                  <a:pt x="14157" y="12638"/>
                </a:cubicBezTo>
                <a:cubicBezTo>
                  <a:pt x="14151" y="12655"/>
                  <a:pt x="13893" y="12626"/>
                  <a:pt x="13782" y="12597"/>
                </a:cubicBezTo>
                <a:cubicBezTo>
                  <a:pt x="13685" y="12587"/>
                  <a:pt x="13707" y="12583"/>
                  <a:pt x="13774" y="12585"/>
                </a:cubicBezTo>
                <a:close/>
                <a:moveTo>
                  <a:pt x="14208" y="12634"/>
                </a:moveTo>
                <a:cubicBezTo>
                  <a:pt x="14230" y="12633"/>
                  <a:pt x="14258" y="12636"/>
                  <a:pt x="14268" y="12649"/>
                </a:cubicBezTo>
                <a:cubicBezTo>
                  <a:pt x="14294" y="12673"/>
                  <a:pt x="14178" y="12662"/>
                  <a:pt x="14183" y="12645"/>
                </a:cubicBezTo>
                <a:cubicBezTo>
                  <a:pt x="14170" y="12641"/>
                  <a:pt x="14186" y="12636"/>
                  <a:pt x="14208" y="12634"/>
                </a:cubicBezTo>
                <a:close/>
                <a:moveTo>
                  <a:pt x="10356" y="12710"/>
                </a:moveTo>
                <a:cubicBezTo>
                  <a:pt x="10374" y="12710"/>
                  <a:pt x="10394" y="12716"/>
                  <a:pt x="10392" y="12724"/>
                </a:cubicBezTo>
                <a:cubicBezTo>
                  <a:pt x="10423" y="12732"/>
                  <a:pt x="10333" y="12727"/>
                  <a:pt x="10333" y="12727"/>
                </a:cubicBezTo>
                <a:cubicBezTo>
                  <a:pt x="10322" y="12715"/>
                  <a:pt x="10338" y="12710"/>
                  <a:pt x="10356" y="12710"/>
                </a:cubicBezTo>
                <a:close/>
                <a:moveTo>
                  <a:pt x="10567" y="12714"/>
                </a:moveTo>
                <a:cubicBezTo>
                  <a:pt x="10582" y="12713"/>
                  <a:pt x="10609" y="12717"/>
                  <a:pt x="10656" y="12734"/>
                </a:cubicBezTo>
                <a:cubicBezTo>
                  <a:pt x="10661" y="12717"/>
                  <a:pt x="10745" y="12739"/>
                  <a:pt x="10798" y="12752"/>
                </a:cubicBezTo>
                <a:cubicBezTo>
                  <a:pt x="10809" y="12719"/>
                  <a:pt x="10861" y="12750"/>
                  <a:pt x="10914" y="12763"/>
                </a:cubicBezTo>
                <a:cubicBezTo>
                  <a:pt x="10926" y="12727"/>
                  <a:pt x="11004" y="12768"/>
                  <a:pt x="11057" y="12782"/>
                </a:cubicBezTo>
                <a:cubicBezTo>
                  <a:pt x="11153" y="12767"/>
                  <a:pt x="11269" y="12779"/>
                  <a:pt x="11407" y="12796"/>
                </a:cubicBezTo>
                <a:cubicBezTo>
                  <a:pt x="11412" y="12779"/>
                  <a:pt x="11496" y="12801"/>
                  <a:pt x="11549" y="12814"/>
                </a:cubicBezTo>
                <a:cubicBezTo>
                  <a:pt x="11512" y="12841"/>
                  <a:pt x="11464" y="12810"/>
                  <a:pt x="11407" y="12796"/>
                </a:cubicBezTo>
                <a:cubicBezTo>
                  <a:pt x="11312" y="12826"/>
                  <a:pt x="11201" y="12797"/>
                  <a:pt x="11057" y="12782"/>
                </a:cubicBezTo>
                <a:cubicBezTo>
                  <a:pt x="11020" y="12809"/>
                  <a:pt x="10968" y="12777"/>
                  <a:pt x="10914" y="12763"/>
                </a:cubicBezTo>
                <a:cubicBezTo>
                  <a:pt x="10904" y="12797"/>
                  <a:pt x="10825" y="12759"/>
                  <a:pt x="10798" y="12752"/>
                </a:cubicBezTo>
                <a:cubicBezTo>
                  <a:pt x="10761" y="12782"/>
                  <a:pt x="10713" y="12748"/>
                  <a:pt x="10656" y="12734"/>
                </a:cubicBezTo>
                <a:cubicBezTo>
                  <a:pt x="10600" y="12776"/>
                  <a:pt x="10524" y="12718"/>
                  <a:pt x="10567" y="12714"/>
                </a:cubicBezTo>
                <a:close/>
                <a:moveTo>
                  <a:pt x="11727" y="12831"/>
                </a:moveTo>
                <a:cubicBezTo>
                  <a:pt x="11747" y="12830"/>
                  <a:pt x="11769" y="12831"/>
                  <a:pt x="11782" y="12834"/>
                </a:cubicBezTo>
                <a:cubicBezTo>
                  <a:pt x="11776" y="12853"/>
                  <a:pt x="11718" y="12857"/>
                  <a:pt x="11692" y="12832"/>
                </a:cubicBezTo>
                <a:cubicBezTo>
                  <a:pt x="11692" y="12832"/>
                  <a:pt x="11708" y="12831"/>
                  <a:pt x="11727" y="12831"/>
                </a:cubicBezTo>
                <a:close/>
                <a:moveTo>
                  <a:pt x="11935" y="12833"/>
                </a:moveTo>
                <a:cubicBezTo>
                  <a:pt x="11959" y="12834"/>
                  <a:pt x="11986" y="12841"/>
                  <a:pt x="11983" y="12849"/>
                </a:cubicBezTo>
                <a:cubicBezTo>
                  <a:pt x="12014" y="12857"/>
                  <a:pt x="11920" y="12869"/>
                  <a:pt x="11899" y="12846"/>
                </a:cubicBezTo>
                <a:cubicBezTo>
                  <a:pt x="11888" y="12834"/>
                  <a:pt x="11910" y="12831"/>
                  <a:pt x="11935" y="12833"/>
                </a:cubicBezTo>
                <a:close/>
                <a:moveTo>
                  <a:pt x="12067" y="12848"/>
                </a:moveTo>
                <a:cubicBezTo>
                  <a:pt x="12089" y="12849"/>
                  <a:pt x="12115" y="12856"/>
                  <a:pt x="12125" y="12868"/>
                </a:cubicBezTo>
                <a:cubicBezTo>
                  <a:pt x="12157" y="12875"/>
                  <a:pt x="12041" y="12864"/>
                  <a:pt x="12041" y="12864"/>
                </a:cubicBezTo>
                <a:cubicBezTo>
                  <a:pt x="12030" y="12852"/>
                  <a:pt x="12046" y="12847"/>
                  <a:pt x="12067" y="12848"/>
                </a:cubicBezTo>
                <a:close/>
                <a:moveTo>
                  <a:pt x="12190" y="12860"/>
                </a:moveTo>
                <a:cubicBezTo>
                  <a:pt x="12205" y="12859"/>
                  <a:pt x="12218" y="12862"/>
                  <a:pt x="12215" y="12872"/>
                </a:cubicBezTo>
                <a:cubicBezTo>
                  <a:pt x="12242" y="12879"/>
                  <a:pt x="12157" y="12875"/>
                  <a:pt x="12157" y="12875"/>
                </a:cubicBezTo>
                <a:cubicBezTo>
                  <a:pt x="12159" y="12867"/>
                  <a:pt x="12175" y="12861"/>
                  <a:pt x="12190" y="12860"/>
                </a:cubicBezTo>
                <a:close/>
                <a:moveTo>
                  <a:pt x="12282" y="12862"/>
                </a:moveTo>
                <a:cubicBezTo>
                  <a:pt x="12302" y="12860"/>
                  <a:pt x="12324" y="12861"/>
                  <a:pt x="12337" y="12864"/>
                </a:cubicBezTo>
                <a:cubicBezTo>
                  <a:pt x="12332" y="12881"/>
                  <a:pt x="12268" y="12886"/>
                  <a:pt x="12241" y="12879"/>
                </a:cubicBezTo>
                <a:cubicBezTo>
                  <a:pt x="12245" y="12869"/>
                  <a:pt x="12262" y="12864"/>
                  <a:pt x="12282" y="12862"/>
                </a:cubicBezTo>
                <a:close/>
                <a:moveTo>
                  <a:pt x="12774" y="12903"/>
                </a:moveTo>
                <a:cubicBezTo>
                  <a:pt x="12791" y="12904"/>
                  <a:pt x="12811" y="12910"/>
                  <a:pt x="12825" y="12913"/>
                </a:cubicBezTo>
                <a:cubicBezTo>
                  <a:pt x="12825" y="12913"/>
                  <a:pt x="12765" y="12919"/>
                  <a:pt x="12738" y="12912"/>
                </a:cubicBezTo>
                <a:cubicBezTo>
                  <a:pt x="12741" y="12903"/>
                  <a:pt x="12756" y="12901"/>
                  <a:pt x="12774" y="12903"/>
                </a:cubicBezTo>
                <a:close/>
                <a:moveTo>
                  <a:pt x="13496" y="12964"/>
                </a:moveTo>
                <a:cubicBezTo>
                  <a:pt x="13514" y="12964"/>
                  <a:pt x="13535" y="12964"/>
                  <a:pt x="13548" y="12968"/>
                </a:cubicBezTo>
                <a:cubicBezTo>
                  <a:pt x="13543" y="12984"/>
                  <a:pt x="13485" y="12988"/>
                  <a:pt x="13463" y="12964"/>
                </a:cubicBezTo>
                <a:cubicBezTo>
                  <a:pt x="13463" y="12964"/>
                  <a:pt x="13478" y="12964"/>
                  <a:pt x="13496" y="12964"/>
                </a:cubicBezTo>
                <a:close/>
                <a:moveTo>
                  <a:pt x="13597" y="12971"/>
                </a:moveTo>
                <a:cubicBezTo>
                  <a:pt x="13616" y="12971"/>
                  <a:pt x="13638" y="12972"/>
                  <a:pt x="13638" y="12972"/>
                </a:cubicBezTo>
                <a:cubicBezTo>
                  <a:pt x="13665" y="12979"/>
                  <a:pt x="13575" y="12975"/>
                  <a:pt x="13575" y="12975"/>
                </a:cubicBezTo>
                <a:cubicBezTo>
                  <a:pt x="13562" y="12972"/>
                  <a:pt x="13578" y="12971"/>
                  <a:pt x="13597" y="12971"/>
                </a:cubicBezTo>
                <a:close/>
                <a:moveTo>
                  <a:pt x="13703" y="12979"/>
                </a:moveTo>
                <a:cubicBezTo>
                  <a:pt x="13723" y="12976"/>
                  <a:pt x="13760" y="12986"/>
                  <a:pt x="13780" y="12991"/>
                </a:cubicBezTo>
                <a:cubicBezTo>
                  <a:pt x="13780" y="12991"/>
                  <a:pt x="13718" y="12993"/>
                  <a:pt x="13691" y="12986"/>
                </a:cubicBezTo>
                <a:cubicBezTo>
                  <a:pt x="13692" y="12982"/>
                  <a:pt x="13697" y="12980"/>
                  <a:pt x="13703" y="12979"/>
                </a:cubicBezTo>
                <a:close/>
                <a:moveTo>
                  <a:pt x="20249" y="13044"/>
                </a:moveTo>
                <a:cubicBezTo>
                  <a:pt x="20264" y="13034"/>
                  <a:pt x="20299" y="13041"/>
                  <a:pt x="20361" y="13080"/>
                </a:cubicBezTo>
                <a:cubicBezTo>
                  <a:pt x="20361" y="13080"/>
                  <a:pt x="20403" y="13239"/>
                  <a:pt x="20435" y="13229"/>
                </a:cubicBezTo>
                <a:cubicBezTo>
                  <a:pt x="20336" y="13260"/>
                  <a:pt x="20204" y="13073"/>
                  <a:pt x="20249" y="13044"/>
                </a:cubicBezTo>
                <a:close/>
                <a:moveTo>
                  <a:pt x="20632" y="13177"/>
                </a:moveTo>
                <a:cubicBezTo>
                  <a:pt x="20651" y="13177"/>
                  <a:pt x="20673" y="13178"/>
                  <a:pt x="20689" y="13182"/>
                </a:cubicBezTo>
                <a:cubicBezTo>
                  <a:pt x="20684" y="13199"/>
                  <a:pt x="20620" y="13201"/>
                  <a:pt x="20599" y="13177"/>
                </a:cubicBezTo>
                <a:cubicBezTo>
                  <a:pt x="20599" y="13177"/>
                  <a:pt x="20614" y="13176"/>
                  <a:pt x="20632" y="13177"/>
                </a:cubicBezTo>
                <a:close/>
                <a:moveTo>
                  <a:pt x="20441" y="17362"/>
                </a:moveTo>
                <a:cubicBezTo>
                  <a:pt x="20461" y="17359"/>
                  <a:pt x="20482" y="17359"/>
                  <a:pt x="20494" y="17367"/>
                </a:cubicBezTo>
                <a:cubicBezTo>
                  <a:pt x="20515" y="17390"/>
                  <a:pt x="20424" y="17406"/>
                  <a:pt x="20424" y="17406"/>
                </a:cubicBezTo>
                <a:cubicBezTo>
                  <a:pt x="20309" y="17418"/>
                  <a:pt x="20379" y="17373"/>
                  <a:pt x="20441" y="17362"/>
                </a:cubicBezTo>
                <a:close/>
                <a:moveTo>
                  <a:pt x="19686" y="18228"/>
                </a:moveTo>
                <a:lnTo>
                  <a:pt x="19623" y="18264"/>
                </a:lnTo>
                <a:cubicBezTo>
                  <a:pt x="19626" y="18256"/>
                  <a:pt x="19635" y="18249"/>
                  <a:pt x="19648" y="18243"/>
                </a:cubicBezTo>
                <a:lnTo>
                  <a:pt x="19686" y="18228"/>
                </a:lnTo>
                <a:close/>
                <a:moveTo>
                  <a:pt x="14145" y="20489"/>
                </a:moveTo>
                <a:cubicBezTo>
                  <a:pt x="14160" y="20483"/>
                  <a:pt x="14176" y="20503"/>
                  <a:pt x="14132" y="20505"/>
                </a:cubicBezTo>
                <a:cubicBezTo>
                  <a:pt x="14127" y="20522"/>
                  <a:pt x="14101" y="20515"/>
                  <a:pt x="14070" y="20507"/>
                </a:cubicBezTo>
                <a:cubicBezTo>
                  <a:pt x="13916" y="20525"/>
                  <a:pt x="13794" y="20548"/>
                  <a:pt x="13620" y="20522"/>
                </a:cubicBezTo>
                <a:cubicBezTo>
                  <a:pt x="13614" y="20542"/>
                  <a:pt x="13567" y="20509"/>
                  <a:pt x="13620" y="20522"/>
                </a:cubicBezTo>
                <a:cubicBezTo>
                  <a:pt x="13746" y="20500"/>
                  <a:pt x="13874" y="20475"/>
                  <a:pt x="14070" y="20507"/>
                </a:cubicBezTo>
                <a:cubicBezTo>
                  <a:pt x="14075" y="20490"/>
                  <a:pt x="14105" y="20498"/>
                  <a:pt x="14132" y="20505"/>
                </a:cubicBezTo>
                <a:cubicBezTo>
                  <a:pt x="14135" y="20496"/>
                  <a:pt x="14140" y="20491"/>
                  <a:pt x="14145" y="20489"/>
                </a:cubicBezTo>
                <a:close/>
                <a:moveTo>
                  <a:pt x="13239" y="20528"/>
                </a:moveTo>
                <a:cubicBezTo>
                  <a:pt x="13276" y="20531"/>
                  <a:pt x="13297" y="20586"/>
                  <a:pt x="13201" y="20548"/>
                </a:cubicBezTo>
                <a:cubicBezTo>
                  <a:pt x="13201" y="20548"/>
                  <a:pt x="13164" y="20557"/>
                  <a:pt x="13138" y="20550"/>
                </a:cubicBezTo>
                <a:cubicBezTo>
                  <a:pt x="13133" y="20567"/>
                  <a:pt x="13106" y="20560"/>
                  <a:pt x="13080" y="20553"/>
                </a:cubicBezTo>
                <a:cubicBezTo>
                  <a:pt x="13075" y="20570"/>
                  <a:pt x="13048" y="20563"/>
                  <a:pt x="13017" y="20555"/>
                </a:cubicBezTo>
                <a:cubicBezTo>
                  <a:pt x="12974" y="20601"/>
                  <a:pt x="12884" y="20503"/>
                  <a:pt x="13017" y="20555"/>
                </a:cubicBezTo>
                <a:cubicBezTo>
                  <a:pt x="13022" y="20538"/>
                  <a:pt x="13053" y="20546"/>
                  <a:pt x="13080" y="20553"/>
                </a:cubicBezTo>
                <a:cubicBezTo>
                  <a:pt x="13085" y="20536"/>
                  <a:pt x="13111" y="20543"/>
                  <a:pt x="13138" y="20550"/>
                </a:cubicBezTo>
                <a:cubicBezTo>
                  <a:pt x="13143" y="20533"/>
                  <a:pt x="13175" y="20523"/>
                  <a:pt x="13201" y="20548"/>
                </a:cubicBezTo>
                <a:cubicBezTo>
                  <a:pt x="13213" y="20532"/>
                  <a:pt x="13227" y="20527"/>
                  <a:pt x="13239" y="20528"/>
                </a:cubicBezTo>
                <a:close/>
                <a:moveTo>
                  <a:pt x="12621" y="20563"/>
                </a:moveTo>
                <a:cubicBezTo>
                  <a:pt x="12633" y="20561"/>
                  <a:pt x="12646" y="20564"/>
                  <a:pt x="12656" y="20577"/>
                </a:cubicBezTo>
                <a:cubicBezTo>
                  <a:pt x="12656" y="20577"/>
                  <a:pt x="12624" y="20588"/>
                  <a:pt x="12598" y="20581"/>
                </a:cubicBezTo>
                <a:cubicBezTo>
                  <a:pt x="12582" y="20631"/>
                  <a:pt x="12465" y="20529"/>
                  <a:pt x="12598" y="20581"/>
                </a:cubicBezTo>
                <a:cubicBezTo>
                  <a:pt x="12600" y="20572"/>
                  <a:pt x="12610" y="20565"/>
                  <a:pt x="12621" y="20563"/>
                </a:cubicBezTo>
                <a:close/>
                <a:moveTo>
                  <a:pt x="12339" y="20571"/>
                </a:moveTo>
                <a:cubicBezTo>
                  <a:pt x="12381" y="20573"/>
                  <a:pt x="12426" y="20578"/>
                  <a:pt x="12476" y="20586"/>
                </a:cubicBezTo>
                <a:cubicBezTo>
                  <a:pt x="12323" y="20604"/>
                  <a:pt x="12196" y="20626"/>
                  <a:pt x="12026" y="20604"/>
                </a:cubicBezTo>
                <a:cubicBezTo>
                  <a:pt x="12021" y="20621"/>
                  <a:pt x="11995" y="20614"/>
                  <a:pt x="11964" y="20606"/>
                </a:cubicBezTo>
                <a:cubicBezTo>
                  <a:pt x="11932" y="20616"/>
                  <a:pt x="11932" y="20615"/>
                  <a:pt x="11879" y="20602"/>
                </a:cubicBezTo>
                <a:cubicBezTo>
                  <a:pt x="11874" y="20619"/>
                  <a:pt x="11847" y="20612"/>
                  <a:pt x="11816" y="20604"/>
                </a:cubicBezTo>
                <a:cubicBezTo>
                  <a:pt x="11811" y="20621"/>
                  <a:pt x="11784" y="20614"/>
                  <a:pt x="11758" y="20607"/>
                </a:cubicBezTo>
                <a:cubicBezTo>
                  <a:pt x="11736" y="20677"/>
                  <a:pt x="11626" y="20555"/>
                  <a:pt x="11758" y="20607"/>
                </a:cubicBezTo>
                <a:cubicBezTo>
                  <a:pt x="11763" y="20590"/>
                  <a:pt x="11789" y="20597"/>
                  <a:pt x="11816" y="20604"/>
                </a:cubicBezTo>
                <a:cubicBezTo>
                  <a:pt x="11821" y="20587"/>
                  <a:pt x="11852" y="20595"/>
                  <a:pt x="11879" y="20602"/>
                </a:cubicBezTo>
                <a:cubicBezTo>
                  <a:pt x="11911" y="20592"/>
                  <a:pt x="11911" y="20592"/>
                  <a:pt x="11964" y="20606"/>
                </a:cubicBezTo>
                <a:cubicBezTo>
                  <a:pt x="11969" y="20589"/>
                  <a:pt x="12000" y="20597"/>
                  <a:pt x="12026" y="20604"/>
                </a:cubicBezTo>
                <a:cubicBezTo>
                  <a:pt x="12118" y="20584"/>
                  <a:pt x="12213" y="20565"/>
                  <a:pt x="12339" y="20571"/>
                </a:cubicBezTo>
                <a:close/>
                <a:moveTo>
                  <a:pt x="11555" y="20602"/>
                </a:moveTo>
                <a:cubicBezTo>
                  <a:pt x="11573" y="20604"/>
                  <a:pt x="11593" y="20614"/>
                  <a:pt x="11604" y="20626"/>
                </a:cubicBezTo>
                <a:cubicBezTo>
                  <a:pt x="11599" y="20642"/>
                  <a:pt x="11545" y="20629"/>
                  <a:pt x="11514" y="20621"/>
                </a:cubicBezTo>
                <a:cubicBezTo>
                  <a:pt x="11509" y="20638"/>
                  <a:pt x="11483" y="20630"/>
                  <a:pt x="11456" y="20624"/>
                </a:cubicBezTo>
                <a:cubicBezTo>
                  <a:pt x="11424" y="20636"/>
                  <a:pt x="11423" y="20636"/>
                  <a:pt x="11366" y="20622"/>
                </a:cubicBezTo>
                <a:cubicBezTo>
                  <a:pt x="11360" y="20638"/>
                  <a:pt x="11334" y="20632"/>
                  <a:pt x="11308" y="20625"/>
                </a:cubicBezTo>
                <a:cubicBezTo>
                  <a:pt x="11292" y="20675"/>
                  <a:pt x="11175" y="20573"/>
                  <a:pt x="11308" y="20625"/>
                </a:cubicBezTo>
                <a:cubicBezTo>
                  <a:pt x="11313" y="20608"/>
                  <a:pt x="11339" y="20615"/>
                  <a:pt x="11366" y="20622"/>
                </a:cubicBezTo>
                <a:cubicBezTo>
                  <a:pt x="11403" y="20610"/>
                  <a:pt x="11403" y="20610"/>
                  <a:pt x="11456" y="20624"/>
                </a:cubicBezTo>
                <a:cubicBezTo>
                  <a:pt x="11461" y="20607"/>
                  <a:pt x="11488" y="20614"/>
                  <a:pt x="11514" y="20621"/>
                </a:cubicBezTo>
                <a:cubicBezTo>
                  <a:pt x="11519" y="20604"/>
                  <a:pt x="11536" y="20599"/>
                  <a:pt x="11555" y="20602"/>
                </a:cubicBezTo>
                <a:close/>
                <a:moveTo>
                  <a:pt x="10530" y="20630"/>
                </a:moveTo>
                <a:cubicBezTo>
                  <a:pt x="10538" y="20631"/>
                  <a:pt x="10548" y="20634"/>
                  <a:pt x="10561" y="20640"/>
                </a:cubicBezTo>
                <a:cubicBezTo>
                  <a:pt x="10561" y="20640"/>
                  <a:pt x="10593" y="20630"/>
                  <a:pt x="10620" y="20637"/>
                </a:cubicBezTo>
                <a:cubicBezTo>
                  <a:pt x="10615" y="20654"/>
                  <a:pt x="10609" y="20670"/>
                  <a:pt x="10561" y="20640"/>
                </a:cubicBezTo>
                <a:cubicBezTo>
                  <a:pt x="10543" y="20701"/>
                  <a:pt x="10476" y="20620"/>
                  <a:pt x="10530" y="20630"/>
                </a:cubicBezTo>
                <a:close/>
                <a:moveTo>
                  <a:pt x="9813" y="20631"/>
                </a:moveTo>
                <a:cubicBezTo>
                  <a:pt x="9835" y="20629"/>
                  <a:pt x="9875" y="20633"/>
                  <a:pt x="9937" y="20649"/>
                </a:cubicBezTo>
                <a:cubicBezTo>
                  <a:pt x="9969" y="20639"/>
                  <a:pt x="10028" y="20633"/>
                  <a:pt x="10086" y="20648"/>
                </a:cubicBezTo>
                <a:cubicBezTo>
                  <a:pt x="10048" y="20677"/>
                  <a:pt x="10012" y="20686"/>
                  <a:pt x="9937" y="20649"/>
                </a:cubicBezTo>
                <a:cubicBezTo>
                  <a:pt x="9834" y="20693"/>
                  <a:pt x="9746" y="20636"/>
                  <a:pt x="9813" y="20631"/>
                </a:cubicBezTo>
                <a:close/>
                <a:moveTo>
                  <a:pt x="12708" y="20686"/>
                </a:moveTo>
                <a:cubicBezTo>
                  <a:pt x="12716" y="20683"/>
                  <a:pt x="12734" y="20685"/>
                  <a:pt x="12767" y="20699"/>
                </a:cubicBezTo>
                <a:cubicBezTo>
                  <a:pt x="12773" y="20679"/>
                  <a:pt x="12799" y="20686"/>
                  <a:pt x="12826" y="20693"/>
                </a:cubicBezTo>
                <a:cubicBezTo>
                  <a:pt x="12820" y="20712"/>
                  <a:pt x="12794" y="20705"/>
                  <a:pt x="12767" y="20699"/>
                </a:cubicBezTo>
                <a:cubicBezTo>
                  <a:pt x="12752" y="20749"/>
                  <a:pt x="12685" y="20694"/>
                  <a:pt x="12708" y="20686"/>
                </a:cubicBezTo>
                <a:close/>
              </a:path>
            </a:pathLst>
          </a:custGeom>
        </p:spPr>
      </p:pic>
    </p:spTree>
    <p:custDataLst>
      <p:tags r:id="rId1"/>
    </p:custDataLst>
  </p:cSld>
  <p:clrMapOvr>
    <a:masterClrMapping/>
  </p:clrMapOvr>
  <p:transition spd="slow" advTm="15619">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hape 443"/>
          <p:cNvSpPr>
            <a:spLocks noGrp="1"/>
          </p:cNvSpPr>
          <p:nvPr>
            <p:ph type="sldNum" sz="quarter" idx="2"/>
          </p:nvPr>
        </p:nvSpPr>
        <p:spPr>
          <a:xfrm>
            <a:off x="11186736" y="331000"/>
            <a:ext cx="238748" cy="318753"/>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6</a:t>
            </a:fld>
            <a:endParaRPr sz="900">
              <a:latin typeface="方正姚体" panose="02010601030101010101" charset="-122"/>
              <a:ea typeface="方正姚体" panose="02010601030101010101" charset="-122"/>
            </a:endParaRPr>
          </a:p>
        </p:txBody>
      </p:sp>
      <p:sp>
        <p:nvSpPr>
          <p:cNvPr id="444" name="Shape 444"/>
          <p:cNvSpPr/>
          <p:nvPr/>
        </p:nvSpPr>
        <p:spPr>
          <a:xfrm>
            <a:off x="783196" y="768259"/>
            <a:ext cx="4278630" cy="1079500"/>
          </a:xfrm>
          <a:prstGeom prst="rect">
            <a:avLst/>
          </a:prstGeom>
          <a:ln w="12700">
            <a:miter lim="400000"/>
          </a:ln>
        </p:spPr>
        <p:txBody>
          <a:bodyPr wrap="none" lIns="0" tIns="0" rIns="0" bIns="0" anchor="ctr">
            <a:spAutoFit/>
          </a:bodyPr>
          <a:lstStyle>
            <a:lvl1pPr defTabSz="4572000">
              <a:lnSpc>
                <a:spcPts val="8500"/>
              </a:lnSpc>
              <a:defRPr sz="7400" b="1" spc="500">
                <a:solidFill>
                  <a:srgbClr val="000000"/>
                </a:solidFill>
                <a:latin typeface="Montserrat Semi"/>
                <a:ea typeface="Montserrat Semi"/>
                <a:cs typeface="Montserrat Semi"/>
                <a:sym typeface="Montserrat Semi"/>
              </a:defRPr>
            </a:lvl1pPr>
          </a:lstStyle>
          <a:p>
            <a:pPr algn="l"/>
            <a:r>
              <a:rPr sz="3700">
                <a:latin typeface="方正姚体" panose="02010601030101010101" charset="-122"/>
                <a:ea typeface="方正姚体" panose="02010601030101010101" charset="-122"/>
              </a:rPr>
              <a:t>单击此处添加标题</a:t>
            </a:r>
          </a:p>
        </p:txBody>
      </p:sp>
      <p:sp>
        <p:nvSpPr>
          <p:cNvPr id="445" name="Shape 445"/>
          <p:cNvSpPr/>
          <p:nvPr/>
        </p:nvSpPr>
        <p:spPr>
          <a:xfrm>
            <a:off x="716294" y="1947804"/>
            <a:ext cx="4922780" cy="1479550"/>
          </a:xfrm>
          <a:prstGeom prst="rect">
            <a:avLst/>
          </a:prstGeom>
          <a:ln w="12700">
            <a:miter lim="400000"/>
          </a:ln>
        </p:spPr>
        <p:txBody>
          <a:bodyPr lIns="54369" tIns="54369" rIns="54369" bIns="54369">
            <a:spAutoFit/>
          </a:bodyPr>
          <a:lstStyle>
            <a:lvl1pPr algn="just"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46" name="Shape 446"/>
          <p:cNvSpPr/>
          <p:nvPr/>
        </p:nvSpPr>
        <p:spPr>
          <a:xfrm>
            <a:off x="1425225" y="4044537"/>
            <a:ext cx="4213849"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47" name="Shape 447"/>
          <p:cNvSpPr/>
          <p:nvPr/>
        </p:nvSpPr>
        <p:spPr>
          <a:xfrm>
            <a:off x="1484007" y="3735935"/>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448" name="Shape 448"/>
          <p:cNvSpPr/>
          <p:nvPr/>
        </p:nvSpPr>
        <p:spPr>
          <a:xfrm>
            <a:off x="819987" y="3740691"/>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49" name="Shape 449"/>
          <p:cNvSpPr/>
          <p:nvPr/>
        </p:nvSpPr>
        <p:spPr>
          <a:xfrm>
            <a:off x="1456683" y="5387224"/>
            <a:ext cx="4213850" cy="930910"/>
          </a:xfrm>
          <a:prstGeom prst="rect">
            <a:avLst/>
          </a:prstGeom>
          <a:ln w="12700">
            <a:miter lim="400000"/>
          </a:ln>
        </p:spPr>
        <p:txBody>
          <a:bodyPr lIns="54369" tIns="54369" rIns="54369" bIns="54369">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50" name="Shape 450"/>
          <p:cNvSpPr/>
          <p:nvPr/>
        </p:nvSpPr>
        <p:spPr>
          <a:xfrm>
            <a:off x="1515466" y="5078622"/>
            <a:ext cx="1268730" cy="274320"/>
          </a:xfrm>
          <a:prstGeom prst="rect">
            <a:avLst/>
          </a:prstGeom>
          <a:ln w="12700">
            <a:miter lim="400000"/>
          </a:ln>
        </p:spPr>
        <p:txBody>
          <a:bodyPr wrap="none" lIns="22857" rIns="22857" anchor="ctr">
            <a:spAutoFit/>
          </a:bodyPr>
          <a:lstStyle>
            <a:lvl1pPr>
              <a:defRPr sz="2400" b="1">
                <a:solidFill>
                  <a:srgbClr val="000000"/>
                </a:solidFill>
                <a:latin typeface="Poppins SemiBold"/>
                <a:ea typeface="Poppins SemiBold"/>
                <a:cs typeface="Poppins SemiBold"/>
                <a:sym typeface="Poppins SemiBold"/>
              </a:defRPr>
            </a:lvl1pPr>
          </a:lstStyle>
          <a:p>
            <a:pPr algn="l"/>
            <a:r>
              <a:rPr sz="1200">
                <a:latin typeface="方正姚体" panose="02010601030101010101" charset="-122"/>
                <a:ea typeface="方正姚体" panose="02010601030101010101" charset="-122"/>
              </a:rPr>
              <a:t>单击此处添加标题</a:t>
            </a:r>
          </a:p>
        </p:txBody>
      </p:sp>
      <p:sp>
        <p:nvSpPr>
          <p:cNvPr id="451" name="Shape 451"/>
          <p:cNvSpPr/>
          <p:nvPr/>
        </p:nvSpPr>
        <p:spPr>
          <a:xfrm>
            <a:off x="819987" y="5083377"/>
            <a:ext cx="495630" cy="49563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2"/>
          </a:solidFill>
          <a:ln w="12700">
            <a:miter lim="400000"/>
          </a:ln>
        </p:spPr>
        <p:txBody>
          <a:bodyPr lIns="22857" rIns="22857"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452" name="Shape 452"/>
          <p:cNvSpPr/>
          <p:nvPr/>
        </p:nvSpPr>
        <p:spPr>
          <a:xfrm rot="9999149" flipH="1">
            <a:off x="5994869" y="488809"/>
            <a:ext cx="6743990" cy="6528196"/>
          </a:xfrm>
          <a:custGeom>
            <a:avLst/>
            <a:gdLst/>
            <a:ahLst/>
            <a:cxnLst>
              <a:cxn ang="0">
                <a:pos x="wd2" y="hd2"/>
              </a:cxn>
              <a:cxn ang="5400000">
                <a:pos x="wd2" y="hd2"/>
              </a:cxn>
              <a:cxn ang="10800000">
                <a:pos x="wd2" y="hd2"/>
              </a:cxn>
              <a:cxn ang="16200000">
                <a:pos x="wd2" y="hd2"/>
              </a:cxn>
            </a:cxnLst>
            <a:rect l="0" t="0" r="r" b="b"/>
            <a:pathLst>
              <a:path w="21504" h="21545" extrusionOk="0">
                <a:moveTo>
                  <a:pt x="21500" y="20001"/>
                </a:moveTo>
                <a:cubicBezTo>
                  <a:pt x="21472" y="19946"/>
                  <a:pt x="21399" y="19894"/>
                  <a:pt x="21375" y="19840"/>
                </a:cubicBezTo>
                <a:cubicBezTo>
                  <a:pt x="21375" y="19840"/>
                  <a:pt x="21424" y="19788"/>
                  <a:pt x="21399" y="19771"/>
                </a:cubicBezTo>
                <a:cubicBezTo>
                  <a:pt x="21375" y="19644"/>
                  <a:pt x="21251" y="19503"/>
                  <a:pt x="21299" y="19414"/>
                </a:cubicBezTo>
                <a:cubicBezTo>
                  <a:pt x="21299" y="19376"/>
                  <a:pt x="21375" y="19376"/>
                  <a:pt x="21375" y="19342"/>
                </a:cubicBezTo>
                <a:cubicBezTo>
                  <a:pt x="21375" y="19304"/>
                  <a:pt x="21299" y="19235"/>
                  <a:pt x="21299" y="19180"/>
                </a:cubicBezTo>
                <a:cubicBezTo>
                  <a:pt x="21299" y="19002"/>
                  <a:pt x="21223" y="18823"/>
                  <a:pt x="21174" y="18610"/>
                </a:cubicBezTo>
                <a:cubicBezTo>
                  <a:pt x="21150" y="18466"/>
                  <a:pt x="21126" y="18325"/>
                  <a:pt x="21102" y="18181"/>
                </a:cubicBezTo>
                <a:cubicBezTo>
                  <a:pt x="21074" y="18092"/>
                  <a:pt x="21026" y="17985"/>
                  <a:pt x="21050" y="17876"/>
                </a:cubicBezTo>
                <a:cubicBezTo>
                  <a:pt x="21050" y="17859"/>
                  <a:pt x="21126" y="17824"/>
                  <a:pt x="21126" y="17807"/>
                </a:cubicBezTo>
                <a:cubicBezTo>
                  <a:pt x="21150" y="17717"/>
                  <a:pt x="21026" y="17519"/>
                  <a:pt x="20973" y="17378"/>
                </a:cubicBezTo>
                <a:cubicBezTo>
                  <a:pt x="20925" y="17216"/>
                  <a:pt x="20877" y="17038"/>
                  <a:pt x="20877" y="16914"/>
                </a:cubicBezTo>
                <a:cubicBezTo>
                  <a:pt x="20877" y="16897"/>
                  <a:pt x="20925" y="16897"/>
                  <a:pt x="20925" y="16877"/>
                </a:cubicBezTo>
                <a:cubicBezTo>
                  <a:pt x="20925" y="16825"/>
                  <a:pt x="20877" y="16753"/>
                  <a:pt x="20877" y="16698"/>
                </a:cubicBezTo>
                <a:cubicBezTo>
                  <a:pt x="20849" y="16520"/>
                  <a:pt x="20877" y="16361"/>
                  <a:pt x="20849" y="16111"/>
                </a:cubicBezTo>
                <a:cubicBezTo>
                  <a:pt x="20825" y="16021"/>
                  <a:pt x="20777" y="15949"/>
                  <a:pt x="20752" y="15860"/>
                </a:cubicBezTo>
                <a:cubicBezTo>
                  <a:pt x="20724" y="15736"/>
                  <a:pt x="20801" y="15414"/>
                  <a:pt x="20752" y="15253"/>
                </a:cubicBezTo>
                <a:cubicBezTo>
                  <a:pt x="20752" y="15201"/>
                  <a:pt x="20652" y="15146"/>
                  <a:pt x="20652" y="15091"/>
                </a:cubicBezTo>
                <a:cubicBezTo>
                  <a:pt x="20652" y="15074"/>
                  <a:pt x="20700" y="15074"/>
                  <a:pt x="20700" y="15057"/>
                </a:cubicBezTo>
                <a:cubicBezTo>
                  <a:pt x="20700" y="15057"/>
                  <a:pt x="20652" y="15002"/>
                  <a:pt x="20676" y="14985"/>
                </a:cubicBezTo>
                <a:cubicBezTo>
                  <a:pt x="20700" y="14878"/>
                  <a:pt x="20752" y="14610"/>
                  <a:pt x="20676" y="14469"/>
                </a:cubicBezTo>
                <a:cubicBezTo>
                  <a:pt x="20652" y="14432"/>
                  <a:pt x="20576" y="14415"/>
                  <a:pt x="20551" y="14377"/>
                </a:cubicBezTo>
                <a:cubicBezTo>
                  <a:pt x="20551" y="14377"/>
                  <a:pt x="20604" y="14325"/>
                  <a:pt x="20576" y="14308"/>
                </a:cubicBezTo>
                <a:cubicBezTo>
                  <a:pt x="20576" y="14253"/>
                  <a:pt x="20451" y="13985"/>
                  <a:pt x="20451" y="13951"/>
                </a:cubicBezTo>
                <a:cubicBezTo>
                  <a:pt x="20451" y="13879"/>
                  <a:pt x="20551" y="13807"/>
                  <a:pt x="20527" y="13755"/>
                </a:cubicBezTo>
                <a:cubicBezTo>
                  <a:pt x="20527" y="13755"/>
                  <a:pt x="20326" y="13574"/>
                  <a:pt x="20351" y="13522"/>
                </a:cubicBezTo>
                <a:cubicBezTo>
                  <a:pt x="20379" y="13522"/>
                  <a:pt x="20503" y="13539"/>
                  <a:pt x="20503" y="13522"/>
                </a:cubicBezTo>
                <a:cubicBezTo>
                  <a:pt x="20527" y="13433"/>
                  <a:pt x="20403" y="13467"/>
                  <a:pt x="20451" y="13378"/>
                </a:cubicBezTo>
                <a:cubicBezTo>
                  <a:pt x="20475" y="13343"/>
                  <a:pt x="20604" y="13398"/>
                  <a:pt x="20551" y="13361"/>
                </a:cubicBezTo>
                <a:cubicBezTo>
                  <a:pt x="20503" y="13289"/>
                  <a:pt x="20178" y="13237"/>
                  <a:pt x="19929" y="13217"/>
                </a:cubicBezTo>
                <a:cubicBezTo>
                  <a:pt x="19631" y="13199"/>
                  <a:pt x="19430" y="13076"/>
                  <a:pt x="19008" y="13076"/>
                </a:cubicBezTo>
                <a:cubicBezTo>
                  <a:pt x="19081" y="13076"/>
                  <a:pt x="18707" y="13130"/>
                  <a:pt x="18707" y="13076"/>
                </a:cubicBezTo>
                <a:cubicBezTo>
                  <a:pt x="18707" y="13076"/>
                  <a:pt x="18856" y="13093"/>
                  <a:pt x="18807" y="13058"/>
                </a:cubicBezTo>
                <a:cubicBezTo>
                  <a:pt x="18807" y="13058"/>
                  <a:pt x="18683" y="13093"/>
                  <a:pt x="18635" y="13021"/>
                </a:cubicBezTo>
                <a:cubicBezTo>
                  <a:pt x="18659" y="13041"/>
                  <a:pt x="18783" y="12914"/>
                  <a:pt x="18807" y="12860"/>
                </a:cubicBezTo>
                <a:cubicBezTo>
                  <a:pt x="18932" y="12684"/>
                  <a:pt x="18980" y="12485"/>
                  <a:pt x="18932" y="12235"/>
                </a:cubicBezTo>
                <a:cubicBezTo>
                  <a:pt x="18884" y="12094"/>
                  <a:pt x="18884" y="12022"/>
                  <a:pt x="18783" y="11950"/>
                </a:cubicBezTo>
                <a:cubicBezTo>
                  <a:pt x="18735" y="11915"/>
                  <a:pt x="18735" y="11878"/>
                  <a:pt x="18735" y="11826"/>
                </a:cubicBezTo>
                <a:cubicBezTo>
                  <a:pt x="18683" y="11702"/>
                  <a:pt x="18783" y="11379"/>
                  <a:pt x="18707" y="11184"/>
                </a:cubicBezTo>
                <a:cubicBezTo>
                  <a:pt x="18659" y="11094"/>
                  <a:pt x="18534" y="11022"/>
                  <a:pt x="18510" y="10899"/>
                </a:cubicBezTo>
                <a:cubicBezTo>
                  <a:pt x="18458" y="10737"/>
                  <a:pt x="18534" y="10469"/>
                  <a:pt x="18434" y="10274"/>
                </a:cubicBezTo>
                <a:cubicBezTo>
                  <a:pt x="18410" y="10184"/>
                  <a:pt x="18285" y="10112"/>
                  <a:pt x="18261" y="10006"/>
                </a:cubicBezTo>
                <a:cubicBezTo>
                  <a:pt x="18237" y="9968"/>
                  <a:pt x="18285" y="9899"/>
                  <a:pt x="18285" y="9845"/>
                </a:cubicBezTo>
                <a:cubicBezTo>
                  <a:pt x="18285" y="9807"/>
                  <a:pt x="18237" y="9773"/>
                  <a:pt x="18209" y="9738"/>
                </a:cubicBezTo>
                <a:cubicBezTo>
                  <a:pt x="18209" y="9666"/>
                  <a:pt x="18237" y="9577"/>
                  <a:pt x="18209" y="9505"/>
                </a:cubicBezTo>
                <a:cubicBezTo>
                  <a:pt x="18209" y="9433"/>
                  <a:pt x="18136" y="9381"/>
                  <a:pt x="18136" y="9309"/>
                </a:cubicBezTo>
                <a:cubicBezTo>
                  <a:pt x="18136" y="9237"/>
                  <a:pt x="18185" y="9148"/>
                  <a:pt x="18160" y="9076"/>
                </a:cubicBezTo>
                <a:cubicBezTo>
                  <a:pt x="18160" y="9004"/>
                  <a:pt x="18060" y="8952"/>
                  <a:pt x="18036" y="8880"/>
                </a:cubicBezTo>
                <a:cubicBezTo>
                  <a:pt x="17959" y="8736"/>
                  <a:pt x="18036" y="8595"/>
                  <a:pt x="17984" y="8434"/>
                </a:cubicBezTo>
                <a:cubicBezTo>
                  <a:pt x="17959" y="8310"/>
                  <a:pt x="17859" y="8203"/>
                  <a:pt x="17835" y="8077"/>
                </a:cubicBezTo>
                <a:cubicBezTo>
                  <a:pt x="17811" y="8022"/>
                  <a:pt x="17859" y="7987"/>
                  <a:pt x="17859" y="7935"/>
                </a:cubicBezTo>
                <a:cubicBezTo>
                  <a:pt x="17859" y="7846"/>
                  <a:pt x="17763" y="7737"/>
                  <a:pt x="17763" y="7630"/>
                </a:cubicBezTo>
                <a:cubicBezTo>
                  <a:pt x="17763" y="7578"/>
                  <a:pt x="17811" y="7524"/>
                  <a:pt x="17787" y="7469"/>
                </a:cubicBezTo>
                <a:cubicBezTo>
                  <a:pt x="17787" y="7434"/>
                  <a:pt x="17738" y="7400"/>
                  <a:pt x="17738" y="7345"/>
                </a:cubicBezTo>
                <a:cubicBezTo>
                  <a:pt x="17738" y="7311"/>
                  <a:pt x="17787" y="7273"/>
                  <a:pt x="17763" y="7239"/>
                </a:cubicBezTo>
                <a:cubicBezTo>
                  <a:pt x="17763" y="7221"/>
                  <a:pt x="17710" y="7167"/>
                  <a:pt x="17686" y="7132"/>
                </a:cubicBezTo>
                <a:cubicBezTo>
                  <a:pt x="17662" y="7077"/>
                  <a:pt x="17710" y="7023"/>
                  <a:pt x="17686" y="6971"/>
                </a:cubicBezTo>
                <a:cubicBezTo>
                  <a:pt x="17662" y="6844"/>
                  <a:pt x="17586" y="6809"/>
                  <a:pt x="17614" y="6755"/>
                </a:cubicBezTo>
                <a:cubicBezTo>
                  <a:pt x="17614" y="6737"/>
                  <a:pt x="17686" y="6755"/>
                  <a:pt x="17686" y="6720"/>
                </a:cubicBezTo>
                <a:cubicBezTo>
                  <a:pt x="17686" y="6542"/>
                  <a:pt x="17437" y="6308"/>
                  <a:pt x="17288" y="6202"/>
                </a:cubicBezTo>
                <a:cubicBezTo>
                  <a:pt x="17212" y="6130"/>
                  <a:pt x="17087" y="6095"/>
                  <a:pt x="17087" y="6078"/>
                </a:cubicBezTo>
                <a:cubicBezTo>
                  <a:pt x="17087" y="6061"/>
                  <a:pt x="17212" y="6095"/>
                  <a:pt x="17212" y="6095"/>
                </a:cubicBezTo>
                <a:cubicBezTo>
                  <a:pt x="17188" y="6078"/>
                  <a:pt x="17087" y="6006"/>
                  <a:pt x="17087" y="5972"/>
                </a:cubicBezTo>
                <a:cubicBezTo>
                  <a:pt x="17087" y="5934"/>
                  <a:pt x="17188" y="5917"/>
                  <a:pt x="17188" y="5882"/>
                </a:cubicBezTo>
                <a:cubicBezTo>
                  <a:pt x="17164" y="5845"/>
                  <a:pt x="17087" y="5828"/>
                  <a:pt x="17063" y="5776"/>
                </a:cubicBezTo>
                <a:cubicBezTo>
                  <a:pt x="17039" y="5686"/>
                  <a:pt x="17188" y="5577"/>
                  <a:pt x="17140" y="5525"/>
                </a:cubicBezTo>
                <a:cubicBezTo>
                  <a:pt x="17140" y="5505"/>
                  <a:pt x="16838" y="5560"/>
                  <a:pt x="16790" y="5505"/>
                </a:cubicBezTo>
                <a:lnTo>
                  <a:pt x="16814" y="5329"/>
                </a:lnTo>
                <a:cubicBezTo>
                  <a:pt x="16838" y="5292"/>
                  <a:pt x="16939" y="5275"/>
                  <a:pt x="16963" y="5257"/>
                </a:cubicBezTo>
                <a:cubicBezTo>
                  <a:pt x="16963" y="5237"/>
                  <a:pt x="16963" y="5185"/>
                  <a:pt x="16963" y="5185"/>
                </a:cubicBezTo>
                <a:cubicBezTo>
                  <a:pt x="16963" y="5168"/>
                  <a:pt x="16987" y="5148"/>
                  <a:pt x="16987" y="5113"/>
                </a:cubicBezTo>
                <a:cubicBezTo>
                  <a:pt x="16963" y="5041"/>
                  <a:pt x="16891" y="5148"/>
                  <a:pt x="16838" y="5113"/>
                </a:cubicBezTo>
                <a:cubicBezTo>
                  <a:pt x="16866" y="5113"/>
                  <a:pt x="16915" y="4990"/>
                  <a:pt x="16866" y="4952"/>
                </a:cubicBezTo>
                <a:cubicBezTo>
                  <a:pt x="16838" y="4918"/>
                  <a:pt x="16790" y="4972"/>
                  <a:pt x="16790" y="4918"/>
                </a:cubicBezTo>
                <a:cubicBezTo>
                  <a:pt x="16790" y="4863"/>
                  <a:pt x="16838" y="4828"/>
                  <a:pt x="16838" y="4774"/>
                </a:cubicBezTo>
                <a:cubicBezTo>
                  <a:pt x="16838" y="4774"/>
                  <a:pt x="16742" y="4756"/>
                  <a:pt x="16742" y="4739"/>
                </a:cubicBezTo>
                <a:cubicBezTo>
                  <a:pt x="16714" y="4684"/>
                  <a:pt x="16814" y="4684"/>
                  <a:pt x="16814" y="4650"/>
                </a:cubicBezTo>
                <a:cubicBezTo>
                  <a:pt x="16814" y="4615"/>
                  <a:pt x="16790" y="4506"/>
                  <a:pt x="16790" y="4506"/>
                </a:cubicBezTo>
                <a:cubicBezTo>
                  <a:pt x="16766" y="4471"/>
                  <a:pt x="16690" y="4506"/>
                  <a:pt x="16666" y="4489"/>
                </a:cubicBezTo>
                <a:cubicBezTo>
                  <a:pt x="16641" y="4454"/>
                  <a:pt x="16766" y="4417"/>
                  <a:pt x="16589" y="4454"/>
                </a:cubicBezTo>
                <a:cubicBezTo>
                  <a:pt x="16392" y="4523"/>
                  <a:pt x="16641" y="4399"/>
                  <a:pt x="16666" y="4310"/>
                </a:cubicBezTo>
                <a:cubicBezTo>
                  <a:pt x="16690" y="4275"/>
                  <a:pt x="16690" y="4131"/>
                  <a:pt x="16666" y="4097"/>
                </a:cubicBezTo>
                <a:cubicBezTo>
                  <a:pt x="16641" y="4059"/>
                  <a:pt x="16565" y="4131"/>
                  <a:pt x="16565" y="4080"/>
                </a:cubicBezTo>
                <a:cubicBezTo>
                  <a:pt x="16541" y="4025"/>
                  <a:pt x="16690" y="3918"/>
                  <a:pt x="16617" y="3846"/>
                </a:cubicBezTo>
                <a:cubicBezTo>
                  <a:pt x="16589" y="3829"/>
                  <a:pt x="16517" y="3881"/>
                  <a:pt x="16489" y="3829"/>
                </a:cubicBezTo>
                <a:cubicBezTo>
                  <a:pt x="16489" y="3757"/>
                  <a:pt x="16617" y="3723"/>
                  <a:pt x="16589" y="3633"/>
                </a:cubicBezTo>
                <a:cubicBezTo>
                  <a:pt x="16589" y="3633"/>
                  <a:pt x="16465" y="3596"/>
                  <a:pt x="16465" y="3579"/>
                </a:cubicBezTo>
                <a:cubicBezTo>
                  <a:pt x="16465" y="3579"/>
                  <a:pt x="16541" y="3544"/>
                  <a:pt x="16541" y="3524"/>
                </a:cubicBezTo>
                <a:cubicBezTo>
                  <a:pt x="16440" y="3472"/>
                  <a:pt x="16340" y="3544"/>
                  <a:pt x="16340" y="3489"/>
                </a:cubicBezTo>
                <a:cubicBezTo>
                  <a:pt x="16316" y="3455"/>
                  <a:pt x="16440" y="3417"/>
                  <a:pt x="16465" y="3365"/>
                </a:cubicBezTo>
                <a:cubicBezTo>
                  <a:pt x="16541" y="3239"/>
                  <a:pt x="16392" y="3204"/>
                  <a:pt x="16465" y="3149"/>
                </a:cubicBezTo>
                <a:cubicBezTo>
                  <a:pt x="16565" y="3098"/>
                  <a:pt x="16392" y="3132"/>
                  <a:pt x="16416" y="3060"/>
                </a:cubicBezTo>
                <a:cubicBezTo>
                  <a:pt x="16416" y="3060"/>
                  <a:pt x="16489" y="3060"/>
                  <a:pt x="16465" y="3026"/>
                </a:cubicBezTo>
                <a:cubicBezTo>
                  <a:pt x="16440" y="2971"/>
                  <a:pt x="16340" y="2988"/>
                  <a:pt x="16340" y="2882"/>
                </a:cubicBezTo>
                <a:cubicBezTo>
                  <a:pt x="16340" y="2902"/>
                  <a:pt x="16392" y="2810"/>
                  <a:pt x="16392" y="2792"/>
                </a:cubicBezTo>
                <a:cubicBezTo>
                  <a:pt x="16392" y="2775"/>
                  <a:pt x="16316" y="2775"/>
                  <a:pt x="16316" y="2758"/>
                </a:cubicBezTo>
                <a:cubicBezTo>
                  <a:pt x="16292" y="2758"/>
                  <a:pt x="16340" y="2741"/>
                  <a:pt x="16340" y="2720"/>
                </a:cubicBezTo>
                <a:cubicBezTo>
                  <a:pt x="16292" y="2686"/>
                  <a:pt x="16244" y="2703"/>
                  <a:pt x="16244" y="2651"/>
                </a:cubicBezTo>
                <a:cubicBezTo>
                  <a:pt x="16244" y="2579"/>
                  <a:pt x="16440" y="2384"/>
                  <a:pt x="16119" y="2418"/>
                </a:cubicBezTo>
                <a:cubicBezTo>
                  <a:pt x="15918" y="2435"/>
                  <a:pt x="16465" y="2312"/>
                  <a:pt x="16244" y="2222"/>
                </a:cubicBezTo>
                <a:cubicBezTo>
                  <a:pt x="16191" y="2188"/>
                  <a:pt x="16143" y="2168"/>
                  <a:pt x="16167" y="2044"/>
                </a:cubicBezTo>
                <a:cubicBezTo>
                  <a:pt x="16167" y="2006"/>
                  <a:pt x="16244" y="1882"/>
                  <a:pt x="16167" y="1810"/>
                </a:cubicBezTo>
                <a:cubicBezTo>
                  <a:pt x="16119" y="1776"/>
                  <a:pt x="16019" y="1793"/>
                  <a:pt x="16019" y="1759"/>
                </a:cubicBezTo>
                <a:cubicBezTo>
                  <a:pt x="16019" y="1704"/>
                  <a:pt x="16268" y="1687"/>
                  <a:pt x="16215" y="1597"/>
                </a:cubicBezTo>
                <a:cubicBezTo>
                  <a:pt x="16215" y="1563"/>
                  <a:pt x="15994" y="1580"/>
                  <a:pt x="15966" y="1525"/>
                </a:cubicBezTo>
                <a:cubicBezTo>
                  <a:pt x="15942" y="1508"/>
                  <a:pt x="15994" y="1453"/>
                  <a:pt x="15994" y="1419"/>
                </a:cubicBezTo>
                <a:cubicBezTo>
                  <a:pt x="15994" y="1347"/>
                  <a:pt x="15966" y="1312"/>
                  <a:pt x="15966" y="1275"/>
                </a:cubicBezTo>
                <a:cubicBezTo>
                  <a:pt x="15966" y="1240"/>
                  <a:pt x="16067" y="1168"/>
                  <a:pt x="15966" y="1116"/>
                </a:cubicBezTo>
                <a:cubicBezTo>
                  <a:pt x="15894" y="1079"/>
                  <a:pt x="15870" y="1096"/>
                  <a:pt x="15966" y="1044"/>
                </a:cubicBezTo>
                <a:cubicBezTo>
                  <a:pt x="16143" y="955"/>
                  <a:pt x="15894" y="990"/>
                  <a:pt x="15894" y="938"/>
                </a:cubicBezTo>
                <a:cubicBezTo>
                  <a:pt x="15894" y="901"/>
                  <a:pt x="15994" y="901"/>
                  <a:pt x="15994" y="849"/>
                </a:cubicBezTo>
                <a:cubicBezTo>
                  <a:pt x="16019" y="667"/>
                  <a:pt x="15793" y="794"/>
                  <a:pt x="15769" y="705"/>
                </a:cubicBezTo>
                <a:cubicBezTo>
                  <a:pt x="15769" y="667"/>
                  <a:pt x="15894" y="687"/>
                  <a:pt x="15918" y="687"/>
                </a:cubicBezTo>
                <a:cubicBezTo>
                  <a:pt x="15894" y="687"/>
                  <a:pt x="15918" y="581"/>
                  <a:pt x="15942" y="561"/>
                </a:cubicBezTo>
                <a:cubicBezTo>
                  <a:pt x="15918" y="561"/>
                  <a:pt x="15842" y="561"/>
                  <a:pt x="15818" y="543"/>
                </a:cubicBezTo>
                <a:cubicBezTo>
                  <a:pt x="15769" y="471"/>
                  <a:pt x="15894" y="526"/>
                  <a:pt x="15894" y="471"/>
                </a:cubicBezTo>
                <a:cubicBezTo>
                  <a:pt x="15870" y="402"/>
                  <a:pt x="15769" y="492"/>
                  <a:pt x="15769" y="402"/>
                </a:cubicBezTo>
                <a:cubicBezTo>
                  <a:pt x="15769" y="365"/>
                  <a:pt x="15842" y="330"/>
                  <a:pt x="15818" y="276"/>
                </a:cubicBezTo>
                <a:cubicBezTo>
                  <a:pt x="15818" y="224"/>
                  <a:pt x="15745" y="293"/>
                  <a:pt x="15745" y="224"/>
                </a:cubicBezTo>
                <a:cubicBezTo>
                  <a:pt x="15717" y="152"/>
                  <a:pt x="15842" y="45"/>
                  <a:pt x="15745" y="8"/>
                </a:cubicBezTo>
                <a:cubicBezTo>
                  <a:pt x="15645" y="-44"/>
                  <a:pt x="14797" y="169"/>
                  <a:pt x="14548" y="241"/>
                </a:cubicBezTo>
                <a:cubicBezTo>
                  <a:pt x="13427" y="561"/>
                  <a:pt x="12181" y="918"/>
                  <a:pt x="10935" y="1223"/>
                </a:cubicBezTo>
                <a:cubicBezTo>
                  <a:pt x="10710" y="1275"/>
                  <a:pt x="10513" y="1330"/>
                  <a:pt x="10312" y="1402"/>
                </a:cubicBezTo>
                <a:cubicBezTo>
                  <a:pt x="10087" y="1453"/>
                  <a:pt x="9838" y="1543"/>
                  <a:pt x="9689" y="1597"/>
                </a:cubicBezTo>
                <a:cubicBezTo>
                  <a:pt x="9066" y="1793"/>
                  <a:pt x="8496" y="1900"/>
                  <a:pt x="7997" y="2078"/>
                </a:cubicBezTo>
                <a:cubicBezTo>
                  <a:pt x="7921" y="2116"/>
                  <a:pt x="7873" y="2150"/>
                  <a:pt x="7796" y="2188"/>
                </a:cubicBezTo>
                <a:cubicBezTo>
                  <a:pt x="6752" y="2562"/>
                  <a:pt x="5602" y="2882"/>
                  <a:pt x="4582" y="3311"/>
                </a:cubicBezTo>
                <a:cubicBezTo>
                  <a:pt x="4931" y="3256"/>
                  <a:pt x="4658" y="3293"/>
                  <a:pt x="4485" y="3383"/>
                </a:cubicBezTo>
                <a:cubicBezTo>
                  <a:pt x="4433" y="3400"/>
                  <a:pt x="4409" y="3472"/>
                  <a:pt x="4361" y="3489"/>
                </a:cubicBezTo>
                <a:cubicBezTo>
                  <a:pt x="3987" y="3702"/>
                  <a:pt x="3139" y="3953"/>
                  <a:pt x="2990" y="4186"/>
                </a:cubicBezTo>
                <a:cubicBezTo>
                  <a:pt x="2962" y="4203"/>
                  <a:pt x="3038" y="4275"/>
                  <a:pt x="3038" y="4258"/>
                </a:cubicBezTo>
                <a:cubicBezTo>
                  <a:pt x="3038" y="4275"/>
                  <a:pt x="2837" y="4417"/>
                  <a:pt x="2837" y="4417"/>
                </a:cubicBezTo>
                <a:cubicBezTo>
                  <a:pt x="2890" y="4454"/>
                  <a:pt x="3187" y="4293"/>
                  <a:pt x="3235" y="4258"/>
                </a:cubicBezTo>
                <a:cubicBezTo>
                  <a:pt x="3585" y="4080"/>
                  <a:pt x="3834" y="3953"/>
                  <a:pt x="4260" y="3812"/>
                </a:cubicBezTo>
                <a:cubicBezTo>
                  <a:pt x="4485" y="3740"/>
                  <a:pt x="4208" y="3881"/>
                  <a:pt x="4135" y="3918"/>
                </a:cubicBezTo>
                <a:cubicBezTo>
                  <a:pt x="3661" y="4114"/>
                  <a:pt x="3436" y="4203"/>
                  <a:pt x="2990" y="4489"/>
                </a:cubicBezTo>
                <a:cubicBezTo>
                  <a:pt x="2914" y="4523"/>
                  <a:pt x="2765" y="4650"/>
                  <a:pt x="2689" y="4704"/>
                </a:cubicBezTo>
                <a:cubicBezTo>
                  <a:pt x="2616" y="4811"/>
                  <a:pt x="2765" y="4774"/>
                  <a:pt x="2914" y="4722"/>
                </a:cubicBezTo>
                <a:cubicBezTo>
                  <a:pt x="3038" y="4684"/>
                  <a:pt x="3087" y="4578"/>
                  <a:pt x="3336" y="4561"/>
                </a:cubicBezTo>
                <a:cubicBezTo>
                  <a:pt x="3312" y="4561"/>
                  <a:pt x="3312" y="4578"/>
                  <a:pt x="3312" y="4578"/>
                </a:cubicBezTo>
                <a:cubicBezTo>
                  <a:pt x="3336" y="4578"/>
                  <a:pt x="3336" y="4578"/>
                  <a:pt x="3336" y="4561"/>
                </a:cubicBezTo>
                <a:cubicBezTo>
                  <a:pt x="3710" y="4382"/>
                  <a:pt x="4160" y="4186"/>
                  <a:pt x="4582" y="4025"/>
                </a:cubicBezTo>
                <a:cubicBezTo>
                  <a:pt x="4931" y="3881"/>
                  <a:pt x="5506" y="3651"/>
                  <a:pt x="6028" y="3507"/>
                </a:cubicBezTo>
                <a:cubicBezTo>
                  <a:pt x="6426" y="3417"/>
                  <a:pt x="5880" y="3579"/>
                  <a:pt x="5755" y="3633"/>
                </a:cubicBezTo>
                <a:cubicBezTo>
                  <a:pt x="5305" y="3812"/>
                  <a:pt x="4931" y="3990"/>
                  <a:pt x="4533" y="4149"/>
                </a:cubicBezTo>
                <a:cubicBezTo>
                  <a:pt x="4107" y="4327"/>
                  <a:pt x="3537" y="4543"/>
                  <a:pt x="3139" y="4811"/>
                </a:cubicBezTo>
                <a:lnTo>
                  <a:pt x="3014" y="4918"/>
                </a:lnTo>
                <a:cubicBezTo>
                  <a:pt x="3014" y="4935"/>
                  <a:pt x="3163" y="4863"/>
                  <a:pt x="3288" y="4828"/>
                </a:cubicBezTo>
                <a:cubicBezTo>
                  <a:pt x="3489" y="4704"/>
                  <a:pt x="3710" y="4561"/>
                  <a:pt x="3910" y="4489"/>
                </a:cubicBezTo>
                <a:cubicBezTo>
                  <a:pt x="4284" y="4310"/>
                  <a:pt x="4533" y="4221"/>
                  <a:pt x="4859" y="4097"/>
                </a:cubicBezTo>
                <a:cubicBezTo>
                  <a:pt x="4859" y="4080"/>
                  <a:pt x="4907" y="4080"/>
                  <a:pt x="4859" y="4097"/>
                </a:cubicBezTo>
                <a:cubicBezTo>
                  <a:pt x="4385" y="4454"/>
                  <a:pt x="3489" y="4684"/>
                  <a:pt x="2914" y="5113"/>
                </a:cubicBezTo>
                <a:cubicBezTo>
                  <a:pt x="2866" y="5148"/>
                  <a:pt x="2641" y="5329"/>
                  <a:pt x="2890" y="5257"/>
                </a:cubicBezTo>
                <a:cubicBezTo>
                  <a:pt x="3139" y="5168"/>
                  <a:pt x="2938" y="5309"/>
                  <a:pt x="2914" y="5364"/>
                </a:cubicBezTo>
                <a:cubicBezTo>
                  <a:pt x="2938" y="5329"/>
                  <a:pt x="2938" y="5488"/>
                  <a:pt x="2866" y="5470"/>
                </a:cubicBezTo>
                <a:cubicBezTo>
                  <a:pt x="3038" y="5525"/>
                  <a:pt x="3163" y="5275"/>
                  <a:pt x="3288" y="5347"/>
                </a:cubicBezTo>
                <a:cubicBezTo>
                  <a:pt x="3312" y="5364"/>
                  <a:pt x="3063" y="5470"/>
                  <a:pt x="3235" y="5488"/>
                </a:cubicBezTo>
                <a:cubicBezTo>
                  <a:pt x="3312" y="5505"/>
                  <a:pt x="3661" y="5275"/>
                  <a:pt x="3786" y="5220"/>
                </a:cubicBezTo>
                <a:cubicBezTo>
                  <a:pt x="3935" y="5185"/>
                  <a:pt x="4059" y="5168"/>
                  <a:pt x="3862" y="5275"/>
                </a:cubicBezTo>
                <a:cubicBezTo>
                  <a:pt x="3609" y="5381"/>
                  <a:pt x="3312" y="5505"/>
                  <a:pt x="3087" y="5666"/>
                </a:cubicBezTo>
                <a:cubicBezTo>
                  <a:pt x="2938" y="5793"/>
                  <a:pt x="3412" y="5577"/>
                  <a:pt x="3513" y="5525"/>
                </a:cubicBezTo>
                <a:cubicBezTo>
                  <a:pt x="3710" y="5436"/>
                  <a:pt x="3810" y="5347"/>
                  <a:pt x="3910" y="5309"/>
                </a:cubicBezTo>
                <a:cubicBezTo>
                  <a:pt x="4035" y="5275"/>
                  <a:pt x="4433" y="5113"/>
                  <a:pt x="4107" y="5309"/>
                </a:cubicBezTo>
                <a:cubicBezTo>
                  <a:pt x="3412" y="5686"/>
                  <a:pt x="2713" y="6061"/>
                  <a:pt x="2042" y="6452"/>
                </a:cubicBezTo>
                <a:cubicBezTo>
                  <a:pt x="1941" y="6524"/>
                  <a:pt x="1817" y="6576"/>
                  <a:pt x="1740" y="6648"/>
                </a:cubicBezTo>
                <a:cubicBezTo>
                  <a:pt x="1716" y="6648"/>
                  <a:pt x="1740" y="6686"/>
                  <a:pt x="1716" y="6720"/>
                </a:cubicBezTo>
                <a:cubicBezTo>
                  <a:pt x="1716" y="6720"/>
                  <a:pt x="1443" y="6899"/>
                  <a:pt x="1371" y="6933"/>
                </a:cubicBezTo>
                <a:cubicBezTo>
                  <a:pt x="1021" y="7167"/>
                  <a:pt x="1740" y="6737"/>
                  <a:pt x="1769" y="6755"/>
                </a:cubicBezTo>
                <a:cubicBezTo>
                  <a:pt x="1769" y="6775"/>
                  <a:pt x="1443" y="6971"/>
                  <a:pt x="1395" y="7005"/>
                </a:cubicBezTo>
                <a:cubicBezTo>
                  <a:pt x="1246" y="7095"/>
                  <a:pt x="1093" y="7149"/>
                  <a:pt x="1045" y="7221"/>
                </a:cubicBezTo>
                <a:cubicBezTo>
                  <a:pt x="1021" y="7239"/>
                  <a:pt x="1021" y="7345"/>
                  <a:pt x="1021" y="7345"/>
                </a:cubicBezTo>
                <a:cubicBezTo>
                  <a:pt x="820" y="7524"/>
                  <a:pt x="571" y="7578"/>
                  <a:pt x="398" y="7774"/>
                </a:cubicBezTo>
                <a:cubicBezTo>
                  <a:pt x="623" y="7719"/>
                  <a:pt x="647" y="7630"/>
                  <a:pt x="872" y="7489"/>
                </a:cubicBezTo>
                <a:cubicBezTo>
                  <a:pt x="945" y="7434"/>
                  <a:pt x="1194" y="7328"/>
                  <a:pt x="1194" y="7328"/>
                </a:cubicBezTo>
                <a:cubicBezTo>
                  <a:pt x="1218" y="7328"/>
                  <a:pt x="1146" y="7434"/>
                  <a:pt x="1122" y="7489"/>
                </a:cubicBezTo>
                <a:cubicBezTo>
                  <a:pt x="1146" y="7469"/>
                  <a:pt x="1170" y="7452"/>
                  <a:pt x="1170" y="7434"/>
                </a:cubicBezTo>
                <a:cubicBezTo>
                  <a:pt x="1093" y="7524"/>
                  <a:pt x="1093" y="7524"/>
                  <a:pt x="1122" y="7489"/>
                </a:cubicBezTo>
                <a:cubicBezTo>
                  <a:pt x="945" y="7630"/>
                  <a:pt x="647" y="7774"/>
                  <a:pt x="471" y="7953"/>
                </a:cubicBezTo>
                <a:cubicBezTo>
                  <a:pt x="422" y="8005"/>
                  <a:pt x="370" y="8094"/>
                  <a:pt x="298" y="8166"/>
                </a:cubicBezTo>
                <a:cubicBezTo>
                  <a:pt x="250" y="8238"/>
                  <a:pt x="73" y="8416"/>
                  <a:pt x="173" y="8523"/>
                </a:cubicBezTo>
                <a:cubicBezTo>
                  <a:pt x="250" y="8578"/>
                  <a:pt x="322" y="8272"/>
                  <a:pt x="298" y="8292"/>
                </a:cubicBezTo>
                <a:cubicBezTo>
                  <a:pt x="322" y="8272"/>
                  <a:pt x="398" y="8327"/>
                  <a:pt x="422" y="8310"/>
                </a:cubicBezTo>
                <a:cubicBezTo>
                  <a:pt x="398" y="8327"/>
                  <a:pt x="523" y="8203"/>
                  <a:pt x="547" y="8238"/>
                </a:cubicBezTo>
                <a:cubicBezTo>
                  <a:pt x="595" y="8272"/>
                  <a:pt x="446" y="8344"/>
                  <a:pt x="398" y="8451"/>
                </a:cubicBezTo>
                <a:cubicBezTo>
                  <a:pt x="346" y="8523"/>
                  <a:pt x="398" y="8578"/>
                  <a:pt x="398" y="8595"/>
                </a:cubicBezTo>
                <a:cubicBezTo>
                  <a:pt x="398" y="8578"/>
                  <a:pt x="446" y="8578"/>
                  <a:pt x="446" y="8595"/>
                </a:cubicBezTo>
                <a:cubicBezTo>
                  <a:pt x="471" y="8701"/>
                  <a:pt x="274" y="8828"/>
                  <a:pt x="250" y="8917"/>
                </a:cubicBezTo>
                <a:cubicBezTo>
                  <a:pt x="250" y="8935"/>
                  <a:pt x="322" y="8986"/>
                  <a:pt x="298" y="9024"/>
                </a:cubicBezTo>
                <a:cubicBezTo>
                  <a:pt x="298" y="9024"/>
                  <a:pt x="97" y="9309"/>
                  <a:pt x="250" y="9148"/>
                </a:cubicBezTo>
                <a:cubicBezTo>
                  <a:pt x="250" y="9130"/>
                  <a:pt x="446" y="9041"/>
                  <a:pt x="446" y="9041"/>
                </a:cubicBezTo>
                <a:cubicBezTo>
                  <a:pt x="471" y="9058"/>
                  <a:pt x="221" y="9344"/>
                  <a:pt x="197" y="9381"/>
                </a:cubicBezTo>
                <a:cubicBezTo>
                  <a:pt x="149" y="9433"/>
                  <a:pt x="173" y="9433"/>
                  <a:pt x="73" y="9470"/>
                </a:cubicBezTo>
                <a:cubicBezTo>
                  <a:pt x="173" y="9488"/>
                  <a:pt x="0" y="9611"/>
                  <a:pt x="24" y="9683"/>
                </a:cubicBezTo>
                <a:cubicBezTo>
                  <a:pt x="49" y="9738"/>
                  <a:pt x="197" y="9755"/>
                  <a:pt x="221" y="9807"/>
                </a:cubicBezTo>
                <a:cubicBezTo>
                  <a:pt x="221" y="9827"/>
                  <a:pt x="149" y="9899"/>
                  <a:pt x="173" y="9951"/>
                </a:cubicBezTo>
                <a:cubicBezTo>
                  <a:pt x="173" y="10058"/>
                  <a:pt x="370" y="10095"/>
                  <a:pt x="422" y="10219"/>
                </a:cubicBezTo>
                <a:cubicBezTo>
                  <a:pt x="446" y="10291"/>
                  <a:pt x="370" y="10504"/>
                  <a:pt x="446" y="10576"/>
                </a:cubicBezTo>
                <a:cubicBezTo>
                  <a:pt x="422" y="10559"/>
                  <a:pt x="647" y="10665"/>
                  <a:pt x="647" y="10683"/>
                </a:cubicBezTo>
                <a:cubicBezTo>
                  <a:pt x="571" y="10720"/>
                  <a:pt x="370" y="10559"/>
                  <a:pt x="322" y="10593"/>
                </a:cubicBezTo>
                <a:cubicBezTo>
                  <a:pt x="298" y="10665"/>
                  <a:pt x="595" y="10683"/>
                  <a:pt x="647" y="10737"/>
                </a:cubicBezTo>
                <a:cubicBezTo>
                  <a:pt x="696" y="10809"/>
                  <a:pt x="571" y="10916"/>
                  <a:pt x="595" y="10988"/>
                </a:cubicBezTo>
                <a:cubicBezTo>
                  <a:pt x="647" y="11218"/>
                  <a:pt x="1093" y="11290"/>
                  <a:pt x="1122" y="11523"/>
                </a:cubicBezTo>
                <a:cubicBezTo>
                  <a:pt x="1146" y="11593"/>
                  <a:pt x="1021" y="11702"/>
                  <a:pt x="1093" y="11809"/>
                </a:cubicBezTo>
                <a:cubicBezTo>
                  <a:pt x="1122" y="11843"/>
                  <a:pt x="1246" y="11915"/>
                  <a:pt x="1318" y="11932"/>
                </a:cubicBezTo>
                <a:cubicBezTo>
                  <a:pt x="1519" y="12004"/>
                  <a:pt x="1869" y="11915"/>
                  <a:pt x="1692" y="12166"/>
                </a:cubicBezTo>
                <a:cubicBezTo>
                  <a:pt x="1793" y="12148"/>
                  <a:pt x="1692" y="12235"/>
                  <a:pt x="1692" y="12166"/>
                </a:cubicBezTo>
                <a:cubicBezTo>
                  <a:pt x="1644" y="12166"/>
                  <a:pt x="1644" y="12183"/>
                  <a:pt x="1620" y="12217"/>
                </a:cubicBezTo>
                <a:cubicBezTo>
                  <a:pt x="1917" y="12128"/>
                  <a:pt x="1668" y="12485"/>
                  <a:pt x="1592" y="12485"/>
                </a:cubicBezTo>
                <a:cubicBezTo>
                  <a:pt x="1495" y="12523"/>
                  <a:pt x="1568" y="12327"/>
                  <a:pt x="1620" y="12307"/>
                </a:cubicBezTo>
                <a:cubicBezTo>
                  <a:pt x="1495" y="12344"/>
                  <a:pt x="1443" y="12396"/>
                  <a:pt x="1519" y="12540"/>
                </a:cubicBezTo>
                <a:cubicBezTo>
                  <a:pt x="1568" y="12646"/>
                  <a:pt x="2042" y="12664"/>
                  <a:pt x="2118" y="12736"/>
                </a:cubicBezTo>
                <a:cubicBezTo>
                  <a:pt x="2090" y="12718"/>
                  <a:pt x="2190" y="13041"/>
                  <a:pt x="2215" y="13021"/>
                </a:cubicBezTo>
                <a:cubicBezTo>
                  <a:pt x="2190" y="13041"/>
                  <a:pt x="2066" y="13004"/>
                  <a:pt x="2018" y="13021"/>
                </a:cubicBezTo>
                <a:cubicBezTo>
                  <a:pt x="1965" y="13058"/>
                  <a:pt x="2166" y="13076"/>
                  <a:pt x="2190" y="13093"/>
                </a:cubicBezTo>
                <a:cubicBezTo>
                  <a:pt x="2190" y="13110"/>
                  <a:pt x="2166" y="13148"/>
                  <a:pt x="2190" y="13165"/>
                </a:cubicBezTo>
                <a:cubicBezTo>
                  <a:pt x="2267" y="13199"/>
                  <a:pt x="2315" y="13130"/>
                  <a:pt x="2315" y="13199"/>
                </a:cubicBezTo>
                <a:cubicBezTo>
                  <a:pt x="2315" y="13199"/>
                  <a:pt x="2190" y="13237"/>
                  <a:pt x="2166" y="13237"/>
                </a:cubicBezTo>
                <a:cubicBezTo>
                  <a:pt x="2090" y="13237"/>
                  <a:pt x="1841" y="13182"/>
                  <a:pt x="1716" y="13130"/>
                </a:cubicBezTo>
                <a:cubicBezTo>
                  <a:pt x="1740" y="13306"/>
                  <a:pt x="2090" y="13271"/>
                  <a:pt x="2190" y="13378"/>
                </a:cubicBezTo>
                <a:cubicBezTo>
                  <a:pt x="2215" y="13398"/>
                  <a:pt x="2142" y="13487"/>
                  <a:pt x="2142" y="13487"/>
                </a:cubicBezTo>
                <a:cubicBezTo>
                  <a:pt x="2142" y="13522"/>
                  <a:pt x="2416" y="13663"/>
                  <a:pt x="2540" y="13700"/>
                </a:cubicBezTo>
                <a:cubicBezTo>
                  <a:pt x="2540" y="13700"/>
                  <a:pt x="2588" y="13735"/>
                  <a:pt x="2588" y="13755"/>
                </a:cubicBezTo>
                <a:cubicBezTo>
                  <a:pt x="2564" y="13755"/>
                  <a:pt x="2239" y="13700"/>
                  <a:pt x="2239" y="13700"/>
                </a:cubicBezTo>
                <a:cubicBezTo>
                  <a:pt x="2166" y="13772"/>
                  <a:pt x="2665" y="13896"/>
                  <a:pt x="2665" y="13913"/>
                </a:cubicBezTo>
                <a:cubicBezTo>
                  <a:pt x="2737" y="13931"/>
                  <a:pt x="2713" y="14003"/>
                  <a:pt x="2837" y="14057"/>
                </a:cubicBezTo>
                <a:cubicBezTo>
                  <a:pt x="2990" y="14092"/>
                  <a:pt x="3163" y="14092"/>
                  <a:pt x="3235" y="14164"/>
                </a:cubicBezTo>
                <a:cubicBezTo>
                  <a:pt x="3336" y="14112"/>
                  <a:pt x="3762" y="14164"/>
                  <a:pt x="4035" y="14147"/>
                </a:cubicBezTo>
                <a:cubicBezTo>
                  <a:pt x="4284" y="14129"/>
                  <a:pt x="5008" y="14020"/>
                  <a:pt x="5104" y="14112"/>
                </a:cubicBezTo>
                <a:cubicBezTo>
                  <a:pt x="5080" y="14112"/>
                  <a:pt x="4931" y="14219"/>
                  <a:pt x="4955" y="14271"/>
                </a:cubicBezTo>
                <a:cubicBezTo>
                  <a:pt x="4955" y="14271"/>
                  <a:pt x="5056" y="14253"/>
                  <a:pt x="5032" y="14288"/>
                </a:cubicBezTo>
                <a:cubicBezTo>
                  <a:pt x="5008" y="14343"/>
                  <a:pt x="4883" y="14377"/>
                  <a:pt x="4859" y="14432"/>
                </a:cubicBezTo>
                <a:cubicBezTo>
                  <a:pt x="4859" y="14449"/>
                  <a:pt x="4931" y="14556"/>
                  <a:pt x="4955" y="14556"/>
                </a:cubicBezTo>
                <a:cubicBezTo>
                  <a:pt x="4955" y="14556"/>
                  <a:pt x="4955" y="14576"/>
                  <a:pt x="4955" y="14556"/>
                </a:cubicBezTo>
                <a:cubicBezTo>
                  <a:pt x="4931" y="14576"/>
                  <a:pt x="4907" y="14610"/>
                  <a:pt x="4931" y="14610"/>
                </a:cubicBezTo>
                <a:cubicBezTo>
                  <a:pt x="5056" y="14665"/>
                  <a:pt x="5056" y="14576"/>
                  <a:pt x="5229" y="14576"/>
                </a:cubicBezTo>
                <a:lnTo>
                  <a:pt x="5229" y="14610"/>
                </a:lnTo>
                <a:cubicBezTo>
                  <a:pt x="5229" y="14610"/>
                  <a:pt x="5329" y="14576"/>
                  <a:pt x="5357" y="14593"/>
                </a:cubicBezTo>
                <a:cubicBezTo>
                  <a:pt x="5357" y="14628"/>
                  <a:pt x="5180" y="14754"/>
                  <a:pt x="5180" y="14806"/>
                </a:cubicBezTo>
                <a:cubicBezTo>
                  <a:pt x="5180" y="14844"/>
                  <a:pt x="5281" y="14734"/>
                  <a:pt x="5329" y="14772"/>
                </a:cubicBezTo>
                <a:cubicBezTo>
                  <a:pt x="5305" y="14772"/>
                  <a:pt x="5305" y="14913"/>
                  <a:pt x="5281" y="14950"/>
                </a:cubicBezTo>
                <a:cubicBezTo>
                  <a:pt x="5229" y="15057"/>
                  <a:pt x="5032" y="15111"/>
                  <a:pt x="5032" y="15181"/>
                </a:cubicBezTo>
                <a:cubicBezTo>
                  <a:pt x="5032" y="15201"/>
                  <a:pt x="5204" y="15181"/>
                  <a:pt x="5204" y="15201"/>
                </a:cubicBezTo>
                <a:cubicBezTo>
                  <a:pt x="5257" y="15253"/>
                  <a:pt x="5180" y="15290"/>
                  <a:pt x="5156" y="15325"/>
                </a:cubicBezTo>
                <a:cubicBezTo>
                  <a:pt x="5104" y="15379"/>
                  <a:pt x="5104" y="15342"/>
                  <a:pt x="5104" y="15397"/>
                </a:cubicBezTo>
                <a:cubicBezTo>
                  <a:pt x="5104" y="15359"/>
                  <a:pt x="5156" y="15414"/>
                  <a:pt x="5104" y="15503"/>
                </a:cubicBezTo>
                <a:cubicBezTo>
                  <a:pt x="5104" y="15486"/>
                  <a:pt x="5056" y="15558"/>
                  <a:pt x="5056" y="15558"/>
                </a:cubicBezTo>
                <a:lnTo>
                  <a:pt x="5156" y="15575"/>
                </a:lnTo>
                <a:cubicBezTo>
                  <a:pt x="5156" y="15647"/>
                  <a:pt x="5056" y="15682"/>
                  <a:pt x="5132" y="15736"/>
                </a:cubicBezTo>
                <a:cubicBezTo>
                  <a:pt x="5156" y="15771"/>
                  <a:pt x="5257" y="15716"/>
                  <a:pt x="5281" y="15736"/>
                </a:cubicBezTo>
                <a:cubicBezTo>
                  <a:pt x="5305" y="15754"/>
                  <a:pt x="5281" y="15843"/>
                  <a:pt x="5281" y="15860"/>
                </a:cubicBezTo>
                <a:cubicBezTo>
                  <a:pt x="5281" y="15843"/>
                  <a:pt x="5357" y="15860"/>
                  <a:pt x="5381" y="15860"/>
                </a:cubicBezTo>
                <a:cubicBezTo>
                  <a:pt x="5357" y="15843"/>
                  <a:pt x="5405" y="15949"/>
                  <a:pt x="5405" y="15967"/>
                </a:cubicBezTo>
                <a:cubicBezTo>
                  <a:pt x="5405" y="16021"/>
                  <a:pt x="5305" y="16021"/>
                  <a:pt x="5329" y="16111"/>
                </a:cubicBezTo>
                <a:cubicBezTo>
                  <a:pt x="5305" y="16056"/>
                  <a:pt x="5429" y="16145"/>
                  <a:pt x="5429" y="16234"/>
                </a:cubicBezTo>
                <a:cubicBezTo>
                  <a:pt x="5429" y="16324"/>
                  <a:pt x="5405" y="16272"/>
                  <a:pt x="5478" y="16324"/>
                </a:cubicBezTo>
                <a:cubicBezTo>
                  <a:pt x="5530" y="16361"/>
                  <a:pt x="5478" y="16413"/>
                  <a:pt x="5478" y="16485"/>
                </a:cubicBezTo>
                <a:cubicBezTo>
                  <a:pt x="5506" y="16736"/>
                  <a:pt x="5803" y="16931"/>
                  <a:pt x="5803" y="17003"/>
                </a:cubicBezTo>
                <a:cubicBezTo>
                  <a:pt x="5803" y="17021"/>
                  <a:pt x="5727" y="17055"/>
                  <a:pt x="5755" y="17072"/>
                </a:cubicBezTo>
                <a:cubicBezTo>
                  <a:pt x="5755" y="17093"/>
                  <a:pt x="5827" y="17038"/>
                  <a:pt x="5827" y="17072"/>
                </a:cubicBezTo>
                <a:cubicBezTo>
                  <a:pt x="5827" y="17110"/>
                  <a:pt x="5779" y="17144"/>
                  <a:pt x="5779" y="17199"/>
                </a:cubicBezTo>
                <a:cubicBezTo>
                  <a:pt x="5755" y="17271"/>
                  <a:pt x="5779" y="17378"/>
                  <a:pt x="5779" y="17430"/>
                </a:cubicBezTo>
                <a:cubicBezTo>
                  <a:pt x="5755" y="17502"/>
                  <a:pt x="5679" y="17573"/>
                  <a:pt x="5755" y="17628"/>
                </a:cubicBezTo>
                <a:cubicBezTo>
                  <a:pt x="5855" y="17717"/>
                  <a:pt x="5880" y="17539"/>
                  <a:pt x="6028" y="17680"/>
                </a:cubicBezTo>
                <a:cubicBezTo>
                  <a:pt x="6052" y="17717"/>
                  <a:pt x="6004" y="17841"/>
                  <a:pt x="6076" y="17876"/>
                </a:cubicBezTo>
                <a:cubicBezTo>
                  <a:pt x="6129" y="17913"/>
                  <a:pt x="6101" y="17735"/>
                  <a:pt x="6201" y="17787"/>
                </a:cubicBezTo>
                <a:cubicBezTo>
                  <a:pt x="6253" y="17807"/>
                  <a:pt x="6177" y="18126"/>
                  <a:pt x="6201" y="18181"/>
                </a:cubicBezTo>
                <a:cubicBezTo>
                  <a:pt x="6225" y="18288"/>
                  <a:pt x="6302" y="18233"/>
                  <a:pt x="6302" y="18342"/>
                </a:cubicBezTo>
                <a:cubicBezTo>
                  <a:pt x="6302" y="18483"/>
                  <a:pt x="6101" y="18610"/>
                  <a:pt x="6129" y="18806"/>
                </a:cubicBezTo>
                <a:cubicBezTo>
                  <a:pt x="6153" y="18985"/>
                  <a:pt x="6378" y="19036"/>
                  <a:pt x="6502" y="19180"/>
                </a:cubicBezTo>
                <a:cubicBezTo>
                  <a:pt x="6551" y="19252"/>
                  <a:pt x="6627" y="19393"/>
                  <a:pt x="6627" y="19465"/>
                </a:cubicBezTo>
                <a:cubicBezTo>
                  <a:pt x="6627" y="19465"/>
                  <a:pt x="6551" y="19448"/>
                  <a:pt x="6551" y="19483"/>
                </a:cubicBezTo>
                <a:cubicBezTo>
                  <a:pt x="6599" y="19627"/>
                  <a:pt x="6699" y="19644"/>
                  <a:pt x="6651" y="19822"/>
                </a:cubicBezTo>
                <a:cubicBezTo>
                  <a:pt x="6627" y="19894"/>
                  <a:pt x="6575" y="20001"/>
                  <a:pt x="6627" y="20108"/>
                </a:cubicBezTo>
                <a:cubicBezTo>
                  <a:pt x="6651" y="20234"/>
                  <a:pt x="6824" y="20286"/>
                  <a:pt x="6852" y="20396"/>
                </a:cubicBezTo>
                <a:cubicBezTo>
                  <a:pt x="6852" y="20430"/>
                  <a:pt x="6776" y="20485"/>
                  <a:pt x="6776" y="20554"/>
                </a:cubicBezTo>
                <a:cubicBezTo>
                  <a:pt x="6800" y="20609"/>
                  <a:pt x="6949" y="20804"/>
                  <a:pt x="7073" y="20859"/>
                </a:cubicBezTo>
                <a:cubicBezTo>
                  <a:pt x="7374" y="20966"/>
                  <a:pt x="7796" y="21110"/>
                  <a:pt x="8170" y="21127"/>
                </a:cubicBezTo>
                <a:cubicBezTo>
                  <a:pt x="8443" y="21144"/>
                  <a:pt x="8918" y="21161"/>
                  <a:pt x="9243" y="21090"/>
                </a:cubicBezTo>
                <a:cubicBezTo>
                  <a:pt x="9291" y="21090"/>
                  <a:pt x="9315" y="21038"/>
                  <a:pt x="9368" y="21038"/>
                </a:cubicBezTo>
                <a:cubicBezTo>
                  <a:pt x="9665" y="20966"/>
                  <a:pt x="9938" y="20966"/>
                  <a:pt x="10240" y="20911"/>
                </a:cubicBezTo>
                <a:cubicBezTo>
                  <a:pt x="10609" y="20859"/>
                  <a:pt x="11011" y="20770"/>
                  <a:pt x="11409" y="20698"/>
                </a:cubicBezTo>
                <a:cubicBezTo>
                  <a:pt x="12530" y="20485"/>
                  <a:pt x="13700" y="20252"/>
                  <a:pt x="14873" y="20038"/>
                </a:cubicBezTo>
                <a:cubicBezTo>
                  <a:pt x="15343" y="19966"/>
                  <a:pt x="15870" y="19840"/>
                  <a:pt x="16392" y="19771"/>
                </a:cubicBezTo>
                <a:cubicBezTo>
                  <a:pt x="17485" y="19609"/>
                  <a:pt x="18357" y="19465"/>
                  <a:pt x="19579" y="19342"/>
                </a:cubicBezTo>
                <a:cubicBezTo>
                  <a:pt x="19780" y="19324"/>
                  <a:pt x="19905" y="19304"/>
                  <a:pt x="19929" y="19465"/>
                </a:cubicBezTo>
                <a:cubicBezTo>
                  <a:pt x="19977" y="19644"/>
                  <a:pt x="20005" y="19788"/>
                  <a:pt x="20105" y="19929"/>
                </a:cubicBezTo>
                <a:cubicBezTo>
                  <a:pt x="20105" y="19912"/>
                  <a:pt x="20130" y="19860"/>
                  <a:pt x="20130" y="19860"/>
                </a:cubicBezTo>
                <a:cubicBezTo>
                  <a:pt x="20154" y="19877"/>
                  <a:pt x="20226" y="20038"/>
                  <a:pt x="20278" y="20128"/>
                </a:cubicBezTo>
                <a:cubicBezTo>
                  <a:pt x="20278" y="20145"/>
                  <a:pt x="20254" y="20197"/>
                  <a:pt x="20278" y="20197"/>
                </a:cubicBezTo>
                <a:cubicBezTo>
                  <a:pt x="20254" y="20180"/>
                  <a:pt x="20628" y="20430"/>
                  <a:pt x="20527" y="20286"/>
                </a:cubicBezTo>
                <a:cubicBezTo>
                  <a:pt x="20527" y="20286"/>
                  <a:pt x="20403" y="20234"/>
                  <a:pt x="20503" y="20180"/>
                </a:cubicBezTo>
                <a:cubicBezTo>
                  <a:pt x="20527" y="20180"/>
                  <a:pt x="20576" y="20217"/>
                  <a:pt x="20628" y="20269"/>
                </a:cubicBezTo>
                <a:lnTo>
                  <a:pt x="20628" y="20252"/>
                </a:lnTo>
                <a:cubicBezTo>
                  <a:pt x="20628" y="20269"/>
                  <a:pt x="20652" y="20286"/>
                  <a:pt x="20676" y="20286"/>
                </a:cubicBezTo>
                <a:cubicBezTo>
                  <a:pt x="20752" y="20358"/>
                  <a:pt x="20801" y="20430"/>
                  <a:pt x="20825" y="20430"/>
                </a:cubicBezTo>
                <a:lnTo>
                  <a:pt x="20825" y="20413"/>
                </a:lnTo>
                <a:cubicBezTo>
                  <a:pt x="20825" y="20413"/>
                  <a:pt x="20825" y="20413"/>
                  <a:pt x="20849" y="20413"/>
                </a:cubicBezTo>
                <a:cubicBezTo>
                  <a:pt x="20825" y="20413"/>
                  <a:pt x="20825" y="20413"/>
                  <a:pt x="20825" y="20413"/>
                </a:cubicBezTo>
                <a:cubicBezTo>
                  <a:pt x="20849" y="20430"/>
                  <a:pt x="21002" y="20502"/>
                  <a:pt x="21002" y="20485"/>
                </a:cubicBezTo>
                <a:cubicBezTo>
                  <a:pt x="21026" y="20465"/>
                  <a:pt x="20777" y="20303"/>
                  <a:pt x="20973" y="20286"/>
                </a:cubicBezTo>
                <a:cubicBezTo>
                  <a:pt x="20949" y="20286"/>
                  <a:pt x="21347" y="20554"/>
                  <a:pt x="21223" y="20430"/>
                </a:cubicBezTo>
                <a:cubicBezTo>
                  <a:pt x="21198" y="20375"/>
                  <a:pt x="21275" y="20396"/>
                  <a:pt x="21275" y="20396"/>
                </a:cubicBezTo>
                <a:cubicBezTo>
                  <a:pt x="21251" y="20341"/>
                  <a:pt x="21251" y="20303"/>
                  <a:pt x="21251" y="20303"/>
                </a:cubicBezTo>
                <a:cubicBezTo>
                  <a:pt x="21251" y="20303"/>
                  <a:pt x="21275" y="20324"/>
                  <a:pt x="21347" y="20303"/>
                </a:cubicBezTo>
                <a:cubicBezTo>
                  <a:pt x="21448" y="20286"/>
                  <a:pt x="21524" y="20145"/>
                  <a:pt x="21500" y="20001"/>
                </a:cubicBezTo>
                <a:close/>
                <a:moveTo>
                  <a:pt x="671" y="8506"/>
                </a:moveTo>
                <a:cubicBezTo>
                  <a:pt x="647" y="8488"/>
                  <a:pt x="720" y="8451"/>
                  <a:pt x="720" y="8451"/>
                </a:cubicBezTo>
                <a:cubicBezTo>
                  <a:pt x="844" y="8399"/>
                  <a:pt x="720" y="8523"/>
                  <a:pt x="671" y="8506"/>
                </a:cubicBezTo>
                <a:close/>
                <a:moveTo>
                  <a:pt x="1294" y="7273"/>
                </a:moveTo>
                <a:cubicBezTo>
                  <a:pt x="1294" y="7273"/>
                  <a:pt x="1246" y="7273"/>
                  <a:pt x="1294" y="7273"/>
                </a:cubicBezTo>
                <a:close/>
                <a:moveTo>
                  <a:pt x="1592" y="12557"/>
                </a:moveTo>
                <a:cubicBezTo>
                  <a:pt x="1592" y="12540"/>
                  <a:pt x="1644" y="12523"/>
                  <a:pt x="1668" y="12540"/>
                </a:cubicBezTo>
                <a:cubicBezTo>
                  <a:pt x="1668" y="12540"/>
                  <a:pt x="1620" y="12557"/>
                  <a:pt x="1592" y="12557"/>
                </a:cubicBezTo>
                <a:close/>
                <a:moveTo>
                  <a:pt x="1893" y="12574"/>
                </a:moveTo>
                <a:cubicBezTo>
                  <a:pt x="1893" y="12574"/>
                  <a:pt x="1817" y="12433"/>
                  <a:pt x="1793" y="12451"/>
                </a:cubicBezTo>
                <a:cubicBezTo>
                  <a:pt x="1893" y="12379"/>
                  <a:pt x="2142" y="12664"/>
                  <a:pt x="1893" y="12574"/>
                </a:cubicBezTo>
                <a:close/>
                <a:moveTo>
                  <a:pt x="2166" y="13076"/>
                </a:moveTo>
                <a:cubicBezTo>
                  <a:pt x="2142" y="13076"/>
                  <a:pt x="2215" y="13058"/>
                  <a:pt x="2215" y="13058"/>
                </a:cubicBezTo>
                <a:cubicBezTo>
                  <a:pt x="2239" y="13076"/>
                  <a:pt x="2166" y="13093"/>
                  <a:pt x="2166" y="13076"/>
                </a:cubicBezTo>
                <a:close/>
                <a:moveTo>
                  <a:pt x="2339" y="13467"/>
                </a:moveTo>
                <a:cubicBezTo>
                  <a:pt x="2339" y="13433"/>
                  <a:pt x="2190" y="13415"/>
                  <a:pt x="2339" y="13398"/>
                </a:cubicBezTo>
                <a:cubicBezTo>
                  <a:pt x="2564" y="13398"/>
                  <a:pt x="2339" y="13611"/>
                  <a:pt x="2339" y="13467"/>
                </a:cubicBezTo>
                <a:close/>
                <a:moveTo>
                  <a:pt x="5132" y="3990"/>
                </a:moveTo>
                <a:cubicBezTo>
                  <a:pt x="5132" y="3990"/>
                  <a:pt x="5104" y="3990"/>
                  <a:pt x="5132" y="3990"/>
                </a:cubicBezTo>
                <a:close/>
                <a:moveTo>
                  <a:pt x="5229" y="14556"/>
                </a:moveTo>
                <a:cubicBezTo>
                  <a:pt x="5229" y="14538"/>
                  <a:pt x="5305" y="14521"/>
                  <a:pt x="5329" y="14538"/>
                </a:cubicBezTo>
                <a:cubicBezTo>
                  <a:pt x="5329" y="14538"/>
                  <a:pt x="5257" y="14556"/>
                  <a:pt x="5229" y="14556"/>
                </a:cubicBezTo>
                <a:close/>
                <a:moveTo>
                  <a:pt x="5257" y="3936"/>
                </a:moveTo>
                <a:cubicBezTo>
                  <a:pt x="5257" y="3953"/>
                  <a:pt x="5229" y="3953"/>
                  <a:pt x="5204" y="3953"/>
                </a:cubicBezTo>
                <a:cubicBezTo>
                  <a:pt x="5204" y="3990"/>
                  <a:pt x="5156" y="3970"/>
                  <a:pt x="5204" y="3953"/>
                </a:cubicBezTo>
                <a:cubicBezTo>
                  <a:pt x="5204" y="3936"/>
                  <a:pt x="5229" y="3936"/>
                  <a:pt x="5257" y="3936"/>
                </a:cubicBezTo>
                <a:cubicBezTo>
                  <a:pt x="5381" y="3881"/>
                  <a:pt x="5478" y="3829"/>
                  <a:pt x="5630" y="3812"/>
                </a:cubicBezTo>
                <a:cubicBezTo>
                  <a:pt x="5630" y="3792"/>
                  <a:pt x="5679" y="3812"/>
                  <a:pt x="5630" y="3812"/>
                </a:cubicBezTo>
                <a:cubicBezTo>
                  <a:pt x="5530" y="3864"/>
                  <a:pt x="5429" y="3918"/>
                  <a:pt x="5257" y="3936"/>
                </a:cubicBezTo>
                <a:close/>
                <a:moveTo>
                  <a:pt x="5554" y="12433"/>
                </a:moveTo>
                <a:cubicBezTo>
                  <a:pt x="5530" y="12416"/>
                  <a:pt x="5630" y="12396"/>
                  <a:pt x="5655" y="12416"/>
                </a:cubicBezTo>
                <a:cubicBezTo>
                  <a:pt x="5679" y="12433"/>
                  <a:pt x="5554" y="12451"/>
                  <a:pt x="5554" y="12433"/>
                </a:cubicBezTo>
                <a:close/>
                <a:moveTo>
                  <a:pt x="18582" y="15682"/>
                </a:moveTo>
                <a:cubicBezTo>
                  <a:pt x="18611" y="15699"/>
                  <a:pt x="18534" y="15716"/>
                  <a:pt x="18534" y="15699"/>
                </a:cubicBezTo>
                <a:cubicBezTo>
                  <a:pt x="18510" y="15699"/>
                  <a:pt x="18582" y="15682"/>
                  <a:pt x="18582" y="15682"/>
                </a:cubicBezTo>
                <a:close/>
                <a:moveTo>
                  <a:pt x="18783" y="16931"/>
                </a:moveTo>
                <a:cubicBezTo>
                  <a:pt x="18956" y="16914"/>
                  <a:pt x="19579" y="16897"/>
                  <a:pt x="19258" y="16931"/>
                </a:cubicBezTo>
                <a:cubicBezTo>
                  <a:pt x="18759" y="17003"/>
                  <a:pt x="18261" y="17021"/>
                  <a:pt x="17835" y="17072"/>
                </a:cubicBezTo>
                <a:cubicBezTo>
                  <a:pt x="17586" y="17110"/>
                  <a:pt x="17389" y="17162"/>
                  <a:pt x="17240" y="17162"/>
                </a:cubicBezTo>
                <a:cubicBezTo>
                  <a:pt x="17337" y="17254"/>
                  <a:pt x="16963" y="17127"/>
                  <a:pt x="17240" y="17162"/>
                </a:cubicBezTo>
                <a:cubicBezTo>
                  <a:pt x="17538" y="17093"/>
                  <a:pt x="18309" y="16986"/>
                  <a:pt x="18783" y="16931"/>
                </a:cubicBezTo>
                <a:close/>
                <a:moveTo>
                  <a:pt x="14921" y="17556"/>
                </a:moveTo>
                <a:cubicBezTo>
                  <a:pt x="14970" y="17556"/>
                  <a:pt x="14998" y="17556"/>
                  <a:pt x="15046" y="17556"/>
                </a:cubicBezTo>
                <a:cubicBezTo>
                  <a:pt x="14946" y="17556"/>
                  <a:pt x="14998" y="17484"/>
                  <a:pt x="15094" y="17519"/>
                </a:cubicBezTo>
                <a:cubicBezTo>
                  <a:pt x="15094" y="17484"/>
                  <a:pt x="15171" y="17502"/>
                  <a:pt x="15195" y="17502"/>
                </a:cubicBezTo>
                <a:cubicBezTo>
                  <a:pt x="15219" y="17467"/>
                  <a:pt x="15271" y="17484"/>
                  <a:pt x="15319" y="17484"/>
                </a:cubicBezTo>
                <a:cubicBezTo>
                  <a:pt x="15319" y="17539"/>
                  <a:pt x="15396" y="17484"/>
                  <a:pt x="15343" y="17484"/>
                </a:cubicBezTo>
                <a:cubicBezTo>
                  <a:pt x="15444" y="17467"/>
                  <a:pt x="15593" y="17430"/>
                  <a:pt x="15568" y="17430"/>
                </a:cubicBezTo>
                <a:lnTo>
                  <a:pt x="15544" y="17430"/>
                </a:lnTo>
                <a:cubicBezTo>
                  <a:pt x="15568" y="17430"/>
                  <a:pt x="15568" y="17430"/>
                  <a:pt x="15568" y="17430"/>
                </a:cubicBezTo>
                <a:cubicBezTo>
                  <a:pt x="15621" y="17430"/>
                  <a:pt x="15645" y="17430"/>
                  <a:pt x="15693" y="17412"/>
                </a:cubicBezTo>
                <a:cubicBezTo>
                  <a:pt x="15769" y="17412"/>
                  <a:pt x="15818" y="17378"/>
                  <a:pt x="15966" y="17395"/>
                </a:cubicBezTo>
                <a:cubicBezTo>
                  <a:pt x="15918" y="17360"/>
                  <a:pt x="15942" y="17360"/>
                  <a:pt x="16019" y="17360"/>
                </a:cubicBezTo>
                <a:cubicBezTo>
                  <a:pt x="16416" y="17306"/>
                  <a:pt x="16742" y="17234"/>
                  <a:pt x="17063" y="17199"/>
                </a:cubicBezTo>
                <a:cubicBezTo>
                  <a:pt x="17212" y="17182"/>
                  <a:pt x="17116" y="17199"/>
                  <a:pt x="17087" y="17216"/>
                </a:cubicBezTo>
                <a:cubicBezTo>
                  <a:pt x="16987" y="17254"/>
                  <a:pt x="16292" y="17360"/>
                  <a:pt x="15966" y="17395"/>
                </a:cubicBezTo>
                <a:cubicBezTo>
                  <a:pt x="15568" y="17467"/>
                  <a:pt x="15122" y="17591"/>
                  <a:pt x="14696" y="17645"/>
                </a:cubicBezTo>
                <a:cubicBezTo>
                  <a:pt x="14624" y="17645"/>
                  <a:pt x="14548" y="17628"/>
                  <a:pt x="14471" y="17645"/>
                </a:cubicBezTo>
                <a:cubicBezTo>
                  <a:pt x="14447" y="17645"/>
                  <a:pt x="14447" y="17680"/>
                  <a:pt x="14447" y="17680"/>
                </a:cubicBezTo>
                <a:cubicBezTo>
                  <a:pt x="14198" y="17735"/>
                  <a:pt x="13925" y="17752"/>
                  <a:pt x="13676" y="17787"/>
                </a:cubicBezTo>
                <a:cubicBezTo>
                  <a:pt x="13652" y="17787"/>
                  <a:pt x="13652" y="17824"/>
                  <a:pt x="13627" y="17824"/>
                </a:cubicBezTo>
                <a:cubicBezTo>
                  <a:pt x="13627" y="17824"/>
                  <a:pt x="13551" y="17787"/>
                  <a:pt x="13551" y="17807"/>
                </a:cubicBezTo>
                <a:cubicBezTo>
                  <a:pt x="13551" y="17769"/>
                  <a:pt x="13676" y="17769"/>
                  <a:pt x="13824" y="17735"/>
                </a:cubicBezTo>
                <a:cubicBezTo>
                  <a:pt x="14074" y="17700"/>
                  <a:pt x="14572" y="17591"/>
                  <a:pt x="14897" y="17573"/>
                </a:cubicBezTo>
                <a:cubicBezTo>
                  <a:pt x="14873" y="17573"/>
                  <a:pt x="14873" y="17573"/>
                  <a:pt x="14873" y="17573"/>
                </a:cubicBezTo>
                <a:cubicBezTo>
                  <a:pt x="14873" y="17591"/>
                  <a:pt x="14921" y="17573"/>
                  <a:pt x="14921" y="17556"/>
                </a:cubicBezTo>
                <a:close/>
                <a:moveTo>
                  <a:pt x="18482" y="15699"/>
                </a:moveTo>
                <a:cubicBezTo>
                  <a:pt x="18482" y="15699"/>
                  <a:pt x="18385" y="15771"/>
                  <a:pt x="18333" y="15716"/>
                </a:cubicBezTo>
                <a:cubicBezTo>
                  <a:pt x="18333" y="15716"/>
                  <a:pt x="18458" y="15699"/>
                  <a:pt x="18482" y="15699"/>
                </a:cubicBezTo>
                <a:close/>
                <a:moveTo>
                  <a:pt x="18285" y="15716"/>
                </a:moveTo>
                <a:cubicBezTo>
                  <a:pt x="18285" y="15716"/>
                  <a:pt x="18185" y="15788"/>
                  <a:pt x="18136" y="15736"/>
                </a:cubicBezTo>
                <a:cubicBezTo>
                  <a:pt x="18136" y="15736"/>
                  <a:pt x="18261" y="15716"/>
                  <a:pt x="18285" y="15716"/>
                </a:cubicBezTo>
                <a:close/>
                <a:moveTo>
                  <a:pt x="18084" y="15736"/>
                </a:moveTo>
                <a:cubicBezTo>
                  <a:pt x="18084" y="15754"/>
                  <a:pt x="18012" y="15771"/>
                  <a:pt x="17984" y="15771"/>
                </a:cubicBezTo>
                <a:cubicBezTo>
                  <a:pt x="17984" y="15754"/>
                  <a:pt x="18060" y="15736"/>
                  <a:pt x="18084" y="15736"/>
                </a:cubicBezTo>
                <a:close/>
                <a:moveTo>
                  <a:pt x="17240" y="15843"/>
                </a:moveTo>
                <a:cubicBezTo>
                  <a:pt x="17389" y="15826"/>
                  <a:pt x="17787" y="15754"/>
                  <a:pt x="17887" y="15754"/>
                </a:cubicBezTo>
                <a:cubicBezTo>
                  <a:pt x="17835" y="15754"/>
                  <a:pt x="17763" y="15805"/>
                  <a:pt x="17638" y="15826"/>
                </a:cubicBezTo>
                <a:cubicBezTo>
                  <a:pt x="15942" y="16073"/>
                  <a:pt x="14423" y="16341"/>
                  <a:pt x="12880" y="16609"/>
                </a:cubicBezTo>
                <a:cubicBezTo>
                  <a:pt x="12852" y="16681"/>
                  <a:pt x="12755" y="16592"/>
                  <a:pt x="12880" y="16609"/>
                </a:cubicBezTo>
                <a:cubicBezTo>
                  <a:pt x="14250" y="16361"/>
                  <a:pt x="15769" y="16039"/>
                  <a:pt x="17240" y="15843"/>
                </a:cubicBezTo>
                <a:close/>
                <a:moveTo>
                  <a:pt x="12080" y="14020"/>
                </a:moveTo>
                <a:cubicBezTo>
                  <a:pt x="12205" y="13913"/>
                  <a:pt x="12382" y="13862"/>
                  <a:pt x="12554" y="13772"/>
                </a:cubicBezTo>
                <a:cubicBezTo>
                  <a:pt x="12731" y="13663"/>
                  <a:pt x="12852" y="13556"/>
                  <a:pt x="13029" y="13505"/>
                </a:cubicBezTo>
                <a:cubicBezTo>
                  <a:pt x="13053" y="13505"/>
                  <a:pt x="13029" y="13487"/>
                  <a:pt x="13077" y="13487"/>
                </a:cubicBezTo>
                <a:cubicBezTo>
                  <a:pt x="13177" y="13467"/>
                  <a:pt x="12904" y="13611"/>
                  <a:pt x="12904" y="13611"/>
                </a:cubicBezTo>
                <a:cubicBezTo>
                  <a:pt x="12880" y="13611"/>
                  <a:pt x="12952" y="13628"/>
                  <a:pt x="12952" y="13628"/>
                </a:cubicBezTo>
                <a:cubicBezTo>
                  <a:pt x="12804" y="13735"/>
                  <a:pt x="12358" y="14020"/>
                  <a:pt x="12080" y="14112"/>
                </a:cubicBezTo>
                <a:cubicBezTo>
                  <a:pt x="11980" y="14129"/>
                  <a:pt x="12032" y="14075"/>
                  <a:pt x="12080" y="14020"/>
                </a:cubicBezTo>
                <a:close/>
                <a:moveTo>
                  <a:pt x="12056" y="16770"/>
                </a:moveTo>
                <a:cubicBezTo>
                  <a:pt x="12056" y="16770"/>
                  <a:pt x="12181" y="16787"/>
                  <a:pt x="12056" y="16770"/>
                </a:cubicBezTo>
                <a:close/>
                <a:moveTo>
                  <a:pt x="10762" y="18075"/>
                </a:moveTo>
                <a:lnTo>
                  <a:pt x="10710" y="18092"/>
                </a:lnTo>
                <a:cubicBezTo>
                  <a:pt x="10686" y="18075"/>
                  <a:pt x="10738" y="18054"/>
                  <a:pt x="10762" y="18075"/>
                </a:cubicBezTo>
                <a:close/>
                <a:moveTo>
                  <a:pt x="10638" y="18092"/>
                </a:moveTo>
                <a:cubicBezTo>
                  <a:pt x="10662" y="18092"/>
                  <a:pt x="10561" y="18109"/>
                  <a:pt x="10561" y="18109"/>
                </a:cubicBezTo>
                <a:cubicBezTo>
                  <a:pt x="10537" y="18092"/>
                  <a:pt x="10638" y="18075"/>
                  <a:pt x="10638" y="18092"/>
                </a:cubicBezTo>
                <a:close/>
                <a:moveTo>
                  <a:pt x="10537" y="18109"/>
                </a:moveTo>
                <a:cubicBezTo>
                  <a:pt x="10537" y="18109"/>
                  <a:pt x="10461" y="18144"/>
                  <a:pt x="10437" y="18126"/>
                </a:cubicBezTo>
                <a:cubicBezTo>
                  <a:pt x="10437" y="18109"/>
                  <a:pt x="10513" y="18092"/>
                  <a:pt x="10537" y="18109"/>
                </a:cubicBezTo>
                <a:close/>
                <a:moveTo>
                  <a:pt x="10413" y="10469"/>
                </a:moveTo>
                <a:cubicBezTo>
                  <a:pt x="10437" y="10487"/>
                  <a:pt x="10364" y="10504"/>
                  <a:pt x="10364" y="10487"/>
                </a:cubicBezTo>
                <a:cubicBezTo>
                  <a:pt x="10336" y="10487"/>
                  <a:pt x="10413" y="10469"/>
                  <a:pt x="10413" y="10469"/>
                </a:cubicBezTo>
                <a:close/>
                <a:moveTo>
                  <a:pt x="9368" y="10683"/>
                </a:moveTo>
                <a:cubicBezTo>
                  <a:pt x="9392" y="10648"/>
                  <a:pt x="9440" y="10665"/>
                  <a:pt x="9492" y="10665"/>
                </a:cubicBezTo>
                <a:cubicBezTo>
                  <a:pt x="9565" y="10613"/>
                  <a:pt x="9665" y="10613"/>
                  <a:pt x="9790" y="10593"/>
                </a:cubicBezTo>
                <a:cubicBezTo>
                  <a:pt x="9814" y="10559"/>
                  <a:pt x="9866" y="10576"/>
                  <a:pt x="9914" y="10576"/>
                </a:cubicBezTo>
                <a:cubicBezTo>
                  <a:pt x="9914" y="10541"/>
                  <a:pt x="9991" y="10559"/>
                  <a:pt x="10015" y="10559"/>
                </a:cubicBezTo>
                <a:cubicBezTo>
                  <a:pt x="10039" y="10521"/>
                  <a:pt x="10087" y="10541"/>
                  <a:pt x="10139" y="10541"/>
                </a:cubicBezTo>
                <a:cubicBezTo>
                  <a:pt x="10188" y="10469"/>
                  <a:pt x="10312" y="10559"/>
                  <a:pt x="10139" y="10541"/>
                </a:cubicBezTo>
                <a:cubicBezTo>
                  <a:pt x="10139" y="10559"/>
                  <a:pt x="10063" y="10559"/>
                  <a:pt x="10015" y="10559"/>
                </a:cubicBezTo>
                <a:cubicBezTo>
                  <a:pt x="10015" y="10593"/>
                  <a:pt x="9962" y="10576"/>
                  <a:pt x="9914" y="10576"/>
                </a:cubicBezTo>
                <a:cubicBezTo>
                  <a:pt x="9914" y="10613"/>
                  <a:pt x="9838" y="10593"/>
                  <a:pt x="9790" y="10593"/>
                </a:cubicBezTo>
                <a:cubicBezTo>
                  <a:pt x="9713" y="10631"/>
                  <a:pt x="9613" y="10648"/>
                  <a:pt x="9492" y="10665"/>
                </a:cubicBezTo>
                <a:cubicBezTo>
                  <a:pt x="9492" y="10683"/>
                  <a:pt x="9416" y="10683"/>
                  <a:pt x="9368" y="10683"/>
                </a:cubicBezTo>
                <a:close/>
                <a:moveTo>
                  <a:pt x="9890" y="18233"/>
                </a:moveTo>
                <a:cubicBezTo>
                  <a:pt x="9890" y="18233"/>
                  <a:pt x="9741" y="18198"/>
                  <a:pt x="9890" y="18233"/>
                </a:cubicBezTo>
                <a:close/>
                <a:moveTo>
                  <a:pt x="9243" y="10700"/>
                </a:moveTo>
                <a:cubicBezTo>
                  <a:pt x="9243" y="10700"/>
                  <a:pt x="9191" y="10720"/>
                  <a:pt x="9167" y="10720"/>
                </a:cubicBezTo>
                <a:cubicBezTo>
                  <a:pt x="9167" y="10700"/>
                  <a:pt x="9215" y="10683"/>
                  <a:pt x="9243" y="10700"/>
                </a:cubicBezTo>
                <a:close/>
                <a:moveTo>
                  <a:pt x="9066" y="10737"/>
                </a:moveTo>
                <a:cubicBezTo>
                  <a:pt x="9090" y="10755"/>
                  <a:pt x="8994" y="10772"/>
                  <a:pt x="8994" y="10755"/>
                </a:cubicBezTo>
                <a:cubicBezTo>
                  <a:pt x="8966" y="10755"/>
                  <a:pt x="9042" y="10720"/>
                  <a:pt x="9066" y="10737"/>
                </a:cubicBezTo>
                <a:close/>
                <a:moveTo>
                  <a:pt x="8942" y="10755"/>
                </a:moveTo>
                <a:cubicBezTo>
                  <a:pt x="8966" y="10772"/>
                  <a:pt x="8894" y="10789"/>
                  <a:pt x="8869" y="10772"/>
                </a:cubicBezTo>
                <a:cubicBezTo>
                  <a:pt x="8841" y="10772"/>
                  <a:pt x="8942" y="10755"/>
                  <a:pt x="8942" y="10755"/>
                </a:cubicBezTo>
                <a:close/>
                <a:moveTo>
                  <a:pt x="8841" y="10772"/>
                </a:moveTo>
                <a:cubicBezTo>
                  <a:pt x="8841" y="10789"/>
                  <a:pt x="8793" y="10809"/>
                  <a:pt x="8793" y="10789"/>
                </a:cubicBezTo>
                <a:cubicBezTo>
                  <a:pt x="8769" y="10789"/>
                  <a:pt x="8841" y="10772"/>
                  <a:pt x="8841" y="10772"/>
                </a:cubicBezTo>
                <a:close/>
                <a:moveTo>
                  <a:pt x="8568" y="2830"/>
                </a:moveTo>
                <a:cubicBezTo>
                  <a:pt x="8592" y="2792"/>
                  <a:pt x="8620" y="2775"/>
                  <a:pt x="8693" y="2792"/>
                </a:cubicBezTo>
                <a:cubicBezTo>
                  <a:pt x="8793" y="2703"/>
                  <a:pt x="8918" y="2792"/>
                  <a:pt x="8693" y="2792"/>
                </a:cubicBezTo>
                <a:cubicBezTo>
                  <a:pt x="8668" y="2810"/>
                  <a:pt x="8620" y="2830"/>
                  <a:pt x="8568" y="2830"/>
                </a:cubicBezTo>
                <a:close/>
                <a:moveTo>
                  <a:pt x="8693" y="10827"/>
                </a:moveTo>
                <a:cubicBezTo>
                  <a:pt x="8693" y="10809"/>
                  <a:pt x="8745" y="10789"/>
                  <a:pt x="8769" y="10789"/>
                </a:cubicBezTo>
                <a:cubicBezTo>
                  <a:pt x="8769" y="10809"/>
                  <a:pt x="8717" y="10827"/>
                  <a:pt x="8693" y="10827"/>
                </a:cubicBezTo>
                <a:close/>
                <a:moveTo>
                  <a:pt x="8443" y="2864"/>
                </a:moveTo>
                <a:cubicBezTo>
                  <a:pt x="8443" y="2864"/>
                  <a:pt x="8468" y="2882"/>
                  <a:pt x="8443" y="2864"/>
                </a:cubicBezTo>
                <a:close/>
                <a:moveTo>
                  <a:pt x="8371" y="2882"/>
                </a:moveTo>
                <a:cubicBezTo>
                  <a:pt x="8371" y="2882"/>
                  <a:pt x="8468" y="2902"/>
                  <a:pt x="8371" y="2882"/>
                </a:cubicBezTo>
                <a:close/>
                <a:moveTo>
                  <a:pt x="8343" y="10878"/>
                </a:moveTo>
                <a:cubicBezTo>
                  <a:pt x="8343" y="10899"/>
                  <a:pt x="8295" y="10899"/>
                  <a:pt x="8271" y="10899"/>
                </a:cubicBezTo>
                <a:cubicBezTo>
                  <a:pt x="8271" y="10899"/>
                  <a:pt x="8319" y="10878"/>
                  <a:pt x="8343" y="10878"/>
                </a:cubicBezTo>
                <a:close/>
                <a:moveTo>
                  <a:pt x="8122" y="2971"/>
                </a:moveTo>
                <a:cubicBezTo>
                  <a:pt x="8122" y="2954"/>
                  <a:pt x="8122" y="2936"/>
                  <a:pt x="8170" y="2954"/>
                </a:cubicBezTo>
                <a:cubicBezTo>
                  <a:pt x="8170" y="2882"/>
                  <a:pt x="8271" y="2971"/>
                  <a:pt x="8170" y="2954"/>
                </a:cubicBezTo>
                <a:cubicBezTo>
                  <a:pt x="8170" y="2954"/>
                  <a:pt x="8146" y="2971"/>
                  <a:pt x="8122" y="2971"/>
                </a:cubicBezTo>
                <a:close/>
                <a:moveTo>
                  <a:pt x="7921" y="3026"/>
                </a:moveTo>
                <a:cubicBezTo>
                  <a:pt x="7921" y="3026"/>
                  <a:pt x="8021" y="3043"/>
                  <a:pt x="7921" y="3026"/>
                </a:cubicBezTo>
                <a:close/>
                <a:moveTo>
                  <a:pt x="7720" y="11005"/>
                </a:moveTo>
                <a:cubicBezTo>
                  <a:pt x="7720" y="11005"/>
                  <a:pt x="7672" y="11022"/>
                  <a:pt x="7648" y="11022"/>
                </a:cubicBezTo>
                <a:cubicBezTo>
                  <a:pt x="7648" y="11005"/>
                  <a:pt x="7696" y="10988"/>
                  <a:pt x="7720" y="11005"/>
                </a:cubicBezTo>
                <a:close/>
                <a:moveTo>
                  <a:pt x="7720" y="12059"/>
                </a:moveTo>
                <a:cubicBezTo>
                  <a:pt x="7720" y="12059"/>
                  <a:pt x="7624" y="12076"/>
                  <a:pt x="7596" y="12076"/>
                </a:cubicBezTo>
                <a:cubicBezTo>
                  <a:pt x="7596" y="12059"/>
                  <a:pt x="7696" y="12039"/>
                  <a:pt x="7720" y="12059"/>
                </a:cubicBezTo>
                <a:close/>
                <a:moveTo>
                  <a:pt x="7624" y="11022"/>
                </a:moveTo>
                <a:cubicBezTo>
                  <a:pt x="7648" y="11022"/>
                  <a:pt x="7571" y="11040"/>
                  <a:pt x="7571" y="11040"/>
                </a:cubicBezTo>
                <a:cubicBezTo>
                  <a:pt x="7547" y="11040"/>
                  <a:pt x="7624" y="11022"/>
                  <a:pt x="7624" y="11022"/>
                </a:cubicBezTo>
                <a:close/>
                <a:moveTo>
                  <a:pt x="7298" y="3221"/>
                </a:moveTo>
                <a:cubicBezTo>
                  <a:pt x="7298" y="3204"/>
                  <a:pt x="7346" y="3204"/>
                  <a:pt x="7374" y="3204"/>
                </a:cubicBezTo>
                <a:cubicBezTo>
                  <a:pt x="7374" y="3187"/>
                  <a:pt x="7399" y="3187"/>
                  <a:pt x="7423" y="3187"/>
                </a:cubicBezTo>
                <a:cubicBezTo>
                  <a:pt x="7447" y="3167"/>
                  <a:pt x="7447" y="3167"/>
                  <a:pt x="7499" y="3167"/>
                </a:cubicBezTo>
                <a:cubicBezTo>
                  <a:pt x="7499" y="3149"/>
                  <a:pt x="7523" y="3149"/>
                  <a:pt x="7547" y="3149"/>
                </a:cubicBezTo>
                <a:cubicBezTo>
                  <a:pt x="7547" y="3098"/>
                  <a:pt x="7672" y="3167"/>
                  <a:pt x="7547" y="3149"/>
                </a:cubicBezTo>
                <a:cubicBezTo>
                  <a:pt x="7547" y="3167"/>
                  <a:pt x="7523" y="3167"/>
                  <a:pt x="7499" y="3167"/>
                </a:cubicBezTo>
                <a:cubicBezTo>
                  <a:pt x="7471" y="3187"/>
                  <a:pt x="7471" y="3187"/>
                  <a:pt x="7423" y="3187"/>
                </a:cubicBezTo>
                <a:cubicBezTo>
                  <a:pt x="7423" y="3204"/>
                  <a:pt x="7399" y="3204"/>
                  <a:pt x="7374" y="3204"/>
                </a:cubicBezTo>
                <a:cubicBezTo>
                  <a:pt x="7374" y="3239"/>
                  <a:pt x="7322" y="3239"/>
                  <a:pt x="7298" y="3221"/>
                </a:cubicBezTo>
                <a:close/>
                <a:moveTo>
                  <a:pt x="7447" y="11057"/>
                </a:moveTo>
                <a:cubicBezTo>
                  <a:pt x="7447" y="11057"/>
                  <a:pt x="7499" y="11040"/>
                  <a:pt x="7523" y="11040"/>
                </a:cubicBezTo>
                <a:cubicBezTo>
                  <a:pt x="7523" y="11057"/>
                  <a:pt x="7471" y="11057"/>
                  <a:pt x="7447" y="11057"/>
                </a:cubicBezTo>
                <a:close/>
                <a:moveTo>
                  <a:pt x="7547" y="11434"/>
                </a:moveTo>
                <a:cubicBezTo>
                  <a:pt x="7772" y="11397"/>
                  <a:pt x="7274" y="11523"/>
                  <a:pt x="7222" y="11486"/>
                </a:cubicBezTo>
                <a:cubicBezTo>
                  <a:pt x="7222" y="11469"/>
                  <a:pt x="7447" y="11434"/>
                  <a:pt x="7547" y="11434"/>
                </a:cubicBezTo>
                <a:close/>
                <a:moveTo>
                  <a:pt x="6575" y="3472"/>
                </a:moveTo>
                <a:cubicBezTo>
                  <a:pt x="6699" y="3417"/>
                  <a:pt x="6800" y="3365"/>
                  <a:pt x="6949" y="3345"/>
                </a:cubicBezTo>
                <a:cubicBezTo>
                  <a:pt x="6949" y="3328"/>
                  <a:pt x="6973" y="3328"/>
                  <a:pt x="7001" y="3328"/>
                </a:cubicBezTo>
                <a:cubicBezTo>
                  <a:pt x="7025" y="3311"/>
                  <a:pt x="7025" y="3311"/>
                  <a:pt x="7073" y="3311"/>
                </a:cubicBezTo>
                <a:cubicBezTo>
                  <a:pt x="7073" y="3293"/>
                  <a:pt x="7097" y="3293"/>
                  <a:pt x="7125" y="3293"/>
                </a:cubicBezTo>
                <a:cubicBezTo>
                  <a:pt x="7125" y="3276"/>
                  <a:pt x="7149" y="3276"/>
                  <a:pt x="7174" y="3276"/>
                </a:cubicBezTo>
                <a:cubicBezTo>
                  <a:pt x="7174" y="3204"/>
                  <a:pt x="7298" y="3293"/>
                  <a:pt x="7174" y="3276"/>
                </a:cubicBezTo>
                <a:cubicBezTo>
                  <a:pt x="7174" y="3293"/>
                  <a:pt x="7149" y="3293"/>
                  <a:pt x="7125" y="3293"/>
                </a:cubicBezTo>
                <a:cubicBezTo>
                  <a:pt x="7125" y="3311"/>
                  <a:pt x="7097" y="3311"/>
                  <a:pt x="7073" y="3311"/>
                </a:cubicBezTo>
                <a:cubicBezTo>
                  <a:pt x="7049" y="3328"/>
                  <a:pt x="7049" y="3328"/>
                  <a:pt x="7001" y="3328"/>
                </a:cubicBezTo>
                <a:cubicBezTo>
                  <a:pt x="7001" y="3345"/>
                  <a:pt x="6973" y="3345"/>
                  <a:pt x="6949" y="3345"/>
                </a:cubicBezTo>
                <a:cubicBezTo>
                  <a:pt x="6852" y="3400"/>
                  <a:pt x="6752" y="3455"/>
                  <a:pt x="6575" y="3472"/>
                </a:cubicBezTo>
                <a:close/>
                <a:moveTo>
                  <a:pt x="7125" y="11503"/>
                </a:moveTo>
                <a:cubicBezTo>
                  <a:pt x="7097" y="11486"/>
                  <a:pt x="7198" y="11469"/>
                  <a:pt x="7198" y="11486"/>
                </a:cubicBezTo>
                <a:cubicBezTo>
                  <a:pt x="7222" y="11486"/>
                  <a:pt x="7149" y="11523"/>
                  <a:pt x="7125" y="11503"/>
                </a:cubicBezTo>
                <a:close/>
                <a:moveTo>
                  <a:pt x="6426" y="3524"/>
                </a:moveTo>
                <a:cubicBezTo>
                  <a:pt x="6426" y="3524"/>
                  <a:pt x="6450" y="3507"/>
                  <a:pt x="6474" y="3507"/>
                </a:cubicBezTo>
                <a:cubicBezTo>
                  <a:pt x="6474" y="3455"/>
                  <a:pt x="6599" y="3524"/>
                  <a:pt x="6474" y="3507"/>
                </a:cubicBezTo>
                <a:cubicBezTo>
                  <a:pt x="6474" y="3524"/>
                  <a:pt x="6450" y="3544"/>
                  <a:pt x="6426" y="3524"/>
                </a:cubicBezTo>
                <a:close/>
                <a:moveTo>
                  <a:pt x="6253" y="3455"/>
                </a:moveTo>
                <a:cubicBezTo>
                  <a:pt x="6253" y="3435"/>
                  <a:pt x="6277" y="3435"/>
                  <a:pt x="6302" y="3435"/>
                </a:cubicBezTo>
                <a:cubicBezTo>
                  <a:pt x="6302" y="3365"/>
                  <a:pt x="6426" y="3455"/>
                  <a:pt x="6302" y="3435"/>
                </a:cubicBezTo>
                <a:cubicBezTo>
                  <a:pt x="6302" y="3455"/>
                  <a:pt x="6277" y="3455"/>
                  <a:pt x="6253" y="3455"/>
                </a:cubicBezTo>
                <a:close/>
                <a:moveTo>
                  <a:pt x="5827" y="12396"/>
                </a:moveTo>
                <a:cubicBezTo>
                  <a:pt x="5803" y="12379"/>
                  <a:pt x="5880" y="12361"/>
                  <a:pt x="5880" y="12379"/>
                </a:cubicBezTo>
                <a:cubicBezTo>
                  <a:pt x="5904" y="12379"/>
                  <a:pt x="5827" y="12396"/>
                  <a:pt x="5827" y="12396"/>
                </a:cubicBezTo>
                <a:close/>
                <a:moveTo>
                  <a:pt x="6028" y="3668"/>
                </a:moveTo>
                <a:cubicBezTo>
                  <a:pt x="6028" y="3685"/>
                  <a:pt x="6004" y="3702"/>
                  <a:pt x="5976" y="3685"/>
                </a:cubicBezTo>
                <a:cubicBezTo>
                  <a:pt x="5952" y="3757"/>
                  <a:pt x="5855" y="3668"/>
                  <a:pt x="5976" y="3685"/>
                </a:cubicBezTo>
                <a:cubicBezTo>
                  <a:pt x="5976" y="3685"/>
                  <a:pt x="6004" y="3668"/>
                  <a:pt x="6028" y="3668"/>
                </a:cubicBezTo>
                <a:cubicBezTo>
                  <a:pt x="6028" y="3651"/>
                  <a:pt x="6052" y="3651"/>
                  <a:pt x="6076" y="3651"/>
                </a:cubicBezTo>
                <a:cubicBezTo>
                  <a:pt x="6076" y="3633"/>
                  <a:pt x="6101" y="3633"/>
                  <a:pt x="6129" y="3633"/>
                </a:cubicBezTo>
                <a:cubicBezTo>
                  <a:pt x="6153" y="3579"/>
                  <a:pt x="6253" y="3651"/>
                  <a:pt x="6129" y="3633"/>
                </a:cubicBezTo>
                <a:cubicBezTo>
                  <a:pt x="6129" y="3651"/>
                  <a:pt x="6101" y="3651"/>
                  <a:pt x="6076" y="3651"/>
                </a:cubicBezTo>
                <a:cubicBezTo>
                  <a:pt x="6076" y="3668"/>
                  <a:pt x="6052" y="3668"/>
                  <a:pt x="6028" y="3668"/>
                </a:cubicBezTo>
                <a:close/>
                <a:moveTo>
                  <a:pt x="6354" y="18947"/>
                </a:moveTo>
                <a:cubicBezTo>
                  <a:pt x="6378" y="19036"/>
                  <a:pt x="6527" y="19108"/>
                  <a:pt x="6402" y="19036"/>
                </a:cubicBezTo>
                <a:cubicBezTo>
                  <a:pt x="6354" y="19019"/>
                  <a:pt x="6277" y="19002"/>
                  <a:pt x="6253" y="18947"/>
                </a:cubicBezTo>
                <a:cubicBezTo>
                  <a:pt x="6201" y="18878"/>
                  <a:pt x="6225" y="18679"/>
                  <a:pt x="6253" y="18662"/>
                </a:cubicBezTo>
                <a:cubicBezTo>
                  <a:pt x="6277" y="18645"/>
                  <a:pt x="6354" y="18573"/>
                  <a:pt x="6426" y="18573"/>
                </a:cubicBezTo>
                <a:cubicBezTo>
                  <a:pt x="6402" y="18573"/>
                  <a:pt x="6474" y="18538"/>
                  <a:pt x="6474" y="18555"/>
                </a:cubicBezTo>
                <a:cubicBezTo>
                  <a:pt x="6474" y="18645"/>
                  <a:pt x="6302" y="18789"/>
                  <a:pt x="6354" y="18947"/>
                </a:cubicBezTo>
                <a:close/>
                <a:moveTo>
                  <a:pt x="6575" y="12557"/>
                </a:moveTo>
                <a:cubicBezTo>
                  <a:pt x="6450" y="12574"/>
                  <a:pt x="6101" y="12684"/>
                  <a:pt x="6052" y="12629"/>
                </a:cubicBezTo>
                <a:cubicBezTo>
                  <a:pt x="6028" y="12629"/>
                  <a:pt x="6502" y="12557"/>
                  <a:pt x="6527" y="12557"/>
                </a:cubicBezTo>
                <a:cubicBezTo>
                  <a:pt x="6723" y="12523"/>
                  <a:pt x="6824" y="12485"/>
                  <a:pt x="7001" y="12468"/>
                </a:cubicBezTo>
                <a:cubicBezTo>
                  <a:pt x="7222" y="12468"/>
                  <a:pt x="6824" y="12523"/>
                  <a:pt x="6575" y="12557"/>
                </a:cubicBezTo>
                <a:close/>
                <a:moveTo>
                  <a:pt x="6752" y="19733"/>
                </a:moveTo>
                <a:lnTo>
                  <a:pt x="6800" y="19716"/>
                </a:lnTo>
                <a:cubicBezTo>
                  <a:pt x="6824" y="19733"/>
                  <a:pt x="6776" y="19750"/>
                  <a:pt x="6752" y="19733"/>
                </a:cubicBezTo>
                <a:close/>
                <a:moveTo>
                  <a:pt x="6800" y="20145"/>
                </a:moveTo>
                <a:cubicBezTo>
                  <a:pt x="6752" y="20162"/>
                  <a:pt x="6651" y="20018"/>
                  <a:pt x="6723" y="19966"/>
                </a:cubicBezTo>
                <a:cubicBezTo>
                  <a:pt x="6824" y="19894"/>
                  <a:pt x="6949" y="20128"/>
                  <a:pt x="6800" y="20145"/>
                </a:cubicBezTo>
                <a:close/>
                <a:moveTo>
                  <a:pt x="6924" y="20574"/>
                </a:moveTo>
                <a:cubicBezTo>
                  <a:pt x="6900" y="20554"/>
                  <a:pt x="6973" y="20554"/>
                  <a:pt x="6973" y="20554"/>
                </a:cubicBezTo>
                <a:cubicBezTo>
                  <a:pt x="6973" y="20519"/>
                  <a:pt x="6800" y="20465"/>
                  <a:pt x="6876" y="20430"/>
                </a:cubicBezTo>
                <a:cubicBezTo>
                  <a:pt x="6900" y="20413"/>
                  <a:pt x="7049" y="20519"/>
                  <a:pt x="7125" y="20574"/>
                </a:cubicBezTo>
                <a:cubicBezTo>
                  <a:pt x="7298" y="20715"/>
                  <a:pt x="7049" y="20660"/>
                  <a:pt x="6924" y="20574"/>
                </a:cubicBezTo>
                <a:close/>
                <a:moveTo>
                  <a:pt x="7174" y="12451"/>
                </a:moveTo>
                <a:cubicBezTo>
                  <a:pt x="7174" y="12451"/>
                  <a:pt x="7149" y="12468"/>
                  <a:pt x="7174" y="12451"/>
                </a:cubicBezTo>
                <a:close/>
                <a:moveTo>
                  <a:pt x="7672" y="17556"/>
                </a:moveTo>
                <a:cubicBezTo>
                  <a:pt x="7672" y="17573"/>
                  <a:pt x="7672" y="17573"/>
                  <a:pt x="7648" y="17573"/>
                </a:cubicBezTo>
                <a:cubicBezTo>
                  <a:pt x="7648" y="17591"/>
                  <a:pt x="7648" y="17591"/>
                  <a:pt x="7648" y="17591"/>
                </a:cubicBezTo>
                <a:cubicBezTo>
                  <a:pt x="7346" y="17787"/>
                  <a:pt x="6876" y="18109"/>
                  <a:pt x="7571" y="17591"/>
                </a:cubicBezTo>
                <a:cubicBezTo>
                  <a:pt x="7471" y="17611"/>
                  <a:pt x="7250" y="17628"/>
                  <a:pt x="7274" y="17628"/>
                </a:cubicBezTo>
                <a:cubicBezTo>
                  <a:pt x="7250" y="17611"/>
                  <a:pt x="7423" y="17467"/>
                  <a:pt x="7423" y="17467"/>
                </a:cubicBezTo>
                <a:cubicBezTo>
                  <a:pt x="7447" y="17450"/>
                  <a:pt x="7596" y="17467"/>
                  <a:pt x="7624" y="17467"/>
                </a:cubicBezTo>
                <a:cubicBezTo>
                  <a:pt x="7672" y="17450"/>
                  <a:pt x="7772" y="17395"/>
                  <a:pt x="7821" y="17430"/>
                </a:cubicBezTo>
                <a:cubicBezTo>
                  <a:pt x="7821" y="17450"/>
                  <a:pt x="7772" y="17502"/>
                  <a:pt x="7672" y="17556"/>
                </a:cubicBezTo>
                <a:close/>
                <a:moveTo>
                  <a:pt x="7720" y="17378"/>
                </a:moveTo>
                <a:cubicBezTo>
                  <a:pt x="7720" y="17378"/>
                  <a:pt x="7845" y="17343"/>
                  <a:pt x="7845" y="17360"/>
                </a:cubicBezTo>
                <a:cubicBezTo>
                  <a:pt x="7845" y="17360"/>
                  <a:pt x="7772" y="17412"/>
                  <a:pt x="7720" y="17378"/>
                </a:cubicBezTo>
                <a:close/>
                <a:moveTo>
                  <a:pt x="7921" y="12004"/>
                </a:moveTo>
                <a:cubicBezTo>
                  <a:pt x="7897" y="12039"/>
                  <a:pt x="7845" y="12022"/>
                  <a:pt x="7796" y="12022"/>
                </a:cubicBezTo>
                <a:cubicBezTo>
                  <a:pt x="7796" y="12094"/>
                  <a:pt x="7672" y="12004"/>
                  <a:pt x="7796" y="12022"/>
                </a:cubicBezTo>
                <a:cubicBezTo>
                  <a:pt x="7796" y="12004"/>
                  <a:pt x="7873" y="12004"/>
                  <a:pt x="7921" y="12004"/>
                </a:cubicBezTo>
                <a:close/>
                <a:moveTo>
                  <a:pt x="7997" y="11379"/>
                </a:moveTo>
                <a:cubicBezTo>
                  <a:pt x="7696" y="11434"/>
                  <a:pt x="7547" y="11414"/>
                  <a:pt x="7873" y="11345"/>
                </a:cubicBezTo>
                <a:cubicBezTo>
                  <a:pt x="8094" y="11307"/>
                  <a:pt x="8343" y="11256"/>
                  <a:pt x="8568" y="11218"/>
                </a:cubicBezTo>
                <a:cubicBezTo>
                  <a:pt x="8918" y="11146"/>
                  <a:pt x="9143" y="11077"/>
                  <a:pt x="9464" y="11057"/>
                </a:cubicBezTo>
                <a:cubicBezTo>
                  <a:pt x="9741" y="11040"/>
                  <a:pt x="9291" y="11112"/>
                  <a:pt x="9167" y="11146"/>
                </a:cubicBezTo>
                <a:cubicBezTo>
                  <a:pt x="8841" y="11201"/>
                  <a:pt x="8247" y="11345"/>
                  <a:pt x="7997" y="11379"/>
                </a:cubicBezTo>
                <a:close/>
                <a:moveTo>
                  <a:pt x="19679" y="19252"/>
                </a:moveTo>
                <a:cubicBezTo>
                  <a:pt x="16191" y="19555"/>
                  <a:pt x="13451" y="20303"/>
                  <a:pt x="10212" y="20822"/>
                </a:cubicBezTo>
                <a:cubicBezTo>
                  <a:pt x="10039" y="20859"/>
                  <a:pt x="9814" y="20894"/>
                  <a:pt x="9516" y="20928"/>
                </a:cubicBezTo>
                <a:cubicBezTo>
                  <a:pt x="9243" y="20966"/>
                  <a:pt x="8395" y="20966"/>
                  <a:pt x="8894" y="20928"/>
                </a:cubicBezTo>
                <a:cubicBezTo>
                  <a:pt x="9866" y="20876"/>
                  <a:pt x="10738" y="20715"/>
                  <a:pt x="11482" y="20574"/>
                </a:cubicBezTo>
                <a:cubicBezTo>
                  <a:pt x="13278" y="20234"/>
                  <a:pt x="14946" y="19929"/>
                  <a:pt x="16790" y="19592"/>
                </a:cubicBezTo>
                <a:cubicBezTo>
                  <a:pt x="17686" y="19448"/>
                  <a:pt x="18611" y="19252"/>
                  <a:pt x="19579" y="19215"/>
                </a:cubicBezTo>
                <a:cubicBezTo>
                  <a:pt x="19804" y="19215"/>
                  <a:pt x="19953" y="19235"/>
                  <a:pt x="19679" y="19252"/>
                </a:cubicBezTo>
                <a:close/>
                <a:moveTo>
                  <a:pt x="20226" y="13361"/>
                </a:moveTo>
                <a:cubicBezTo>
                  <a:pt x="20226" y="13361"/>
                  <a:pt x="20130" y="13415"/>
                  <a:pt x="20077" y="13378"/>
                </a:cubicBezTo>
                <a:cubicBezTo>
                  <a:pt x="20077" y="13378"/>
                  <a:pt x="20202" y="13343"/>
                  <a:pt x="20226" y="13361"/>
                </a:cubicBezTo>
                <a:close/>
                <a:moveTo>
                  <a:pt x="19929" y="13361"/>
                </a:moveTo>
                <a:cubicBezTo>
                  <a:pt x="19929" y="13361"/>
                  <a:pt x="20005" y="13326"/>
                  <a:pt x="20029" y="13343"/>
                </a:cubicBezTo>
                <a:cubicBezTo>
                  <a:pt x="20029" y="13361"/>
                  <a:pt x="19953" y="13378"/>
                  <a:pt x="19929" y="13361"/>
                </a:cubicBezTo>
                <a:close/>
                <a:moveTo>
                  <a:pt x="20154" y="19699"/>
                </a:moveTo>
                <a:cubicBezTo>
                  <a:pt x="20154" y="19716"/>
                  <a:pt x="20105" y="19750"/>
                  <a:pt x="20053" y="19661"/>
                </a:cubicBezTo>
                <a:cubicBezTo>
                  <a:pt x="20053" y="19678"/>
                  <a:pt x="19953" y="19448"/>
                  <a:pt x="20029" y="19393"/>
                </a:cubicBezTo>
                <a:cubicBezTo>
                  <a:pt x="20077" y="19342"/>
                  <a:pt x="20178" y="19699"/>
                  <a:pt x="20154" y="19699"/>
                </a:cubicBezTo>
                <a:close/>
                <a:moveTo>
                  <a:pt x="20077" y="14112"/>
                </a:moveTo>
                <a:cubicBezTo>
                  <a:pt x="20077" y="14075"/>
                  <a:pt x="20202" y="14092"/>
                  <a:pt x="20202" y="14112"/>
                </a:cubicBezTo>
                <a:cubicBezTo>
                  <a:pt x="20202" y="14112"/>
                  <a:pt x="20105" y="14164"/>
                  <a:pt x="20077" y="14112"/>
                </a:cubicBezTo>
                <a:close/>
                <a:moveTo>
                  <a:pt x="20154" y="13611"/>
                </a:moveTo>
                <a:cubicBezTo>
                  <a:pt x="20154" y="13594"/>
                  <a:pt x="20226" y="13574"/>
                  <a:pt x="20254" y="13594"/>
                </a:cubicBezTo>
                <a:cubicBezTo>
                  <a:pt x="20254" y="13594"/>
                  <a:pt x="20178" y="13611"/>
                  <a:pt x="20154" y="13611"/>
                </a:cubicBezTo>
                <a:close/>
                <a:moveTo>
                  <a:pt x="20302" y="19929"/>
                </a:moveTo>
                <a:cubicBezTo>
                  <a:pt x="20302" y="19929"/>
                  <a:pt x="20302" y="19912"/>
                  <a:pt x="20302" y="19929"/>
                </a:cubicBezTo>
                <a:close/>
                <a:moveTo>
                  <a:pt x="20752" y="20413"/>
                </a:moveTo>
                <a:cubicBezTo>
                  <a:pt x="20801" y="20430"/>
                  <a:pt x="20801" y="20430"/>
                  <a:pt x="20825" y="20430"/>
                </a:cubicBezTo>
                <a:cubicBezTo>
                  <a:pt x="20801" y="20430"/>
                  <a:pt x="20752" y="20396"/>
                  <a:pt x="20676" y="20286"/>
                </a:cubicBezTo>
                <a:cubicBezTo>
                  <a:pt x="20652" y="20286"/>
                  <a:pt x="20652" y="20269"/>
                  <a:pt x="20628" y="20269"/>
                </a:cubicBezTo>
                <a:cubicBezTo>
                  <a:pt x="20676" y="20324"/>
                  <a:pt x="20700" y="20375"/>
                  <a:pt x="20752" y="20413"/>
                </a:cubicBezTo>
                <a:close/>
                <a:moveTo>
                  <a:pt x="7571" y="17591"/>
                </a:moveTo>
                <a:cubicBezTo>
                  <a:pt x="7596" y="17591"/>
                  <a:pt x="7624" y="17591"/>
                  <a:pt x="7648" y="17591"/>
                </a:cubicBezTo>
                <a:cubicBezTo>
                  <a:pt x="7648" y="17573"/>
                  <a:pt x="7672" y="17573"/>
                  <a:pt x="7672" y="17556"/>
                </a:cubicBezTo>
                <a:cubicBezTo>
                  <a:pt x="7696" y="17539"/>
                  <a:pt x="7696" y="17502"/>
                  <a:pt x="7720" y="17502"/>
                </a:cubicBezTo>
                <a:cubicBezTo>
                  <a:pt x="7672" y="17539"/>
                  <a:pt x="7624" y="17573"/>
                  <a:pt x="7571" y="17591"/>
                </a:cubicBezTo>
                <a:close/>
                <a:moveTo>
                  <a:pt x="15942" y="561"/>
                </a:moveTo>
                <a:close/>
                <a:moveTo>
                  <a:pt x="3288" y="4828"/>
                </a:moveTo>
                <a:cubicBezTo>
                  <a:pt x="3235" y="4846"/>
                  <a:pt x="3187" y="4863"/>
                  <a:pt x="3139" y="4880"/>
                </a:cubicBezTo>
                <a:cubicBezTo>
                  <a:pt x="3561" y="4684"/>
                  <a:pt x="3436" y="4756"/>
                  <a:pt x="3288" y="4828"/>
                </a:cubicBezTo>
                <a:close/>
                <a:moveTo>
                  <a:pt x="4533" y="3328"/>
                </a:moveTo>
                <a:cubicBezTo>
                  <a:pt x="4557" y="3328"/>
                  <a:pt x="4582" y="3328"/>
                  <a:pt x="4582" y="3311"/>
                </a:cubicBezTo>
                <a:cubicBezTo>
                  <a:pt x="4557" y="3311"/>
                  <a:pt x="4533" y="3311"/>
                  <a:pt x="4533" y="3328"/>
                </a:cubicBezTo>
                <a:close/>
                <a:moveTo>
                  <a:pt x="4485" y="3345"/>
                </a:moveTo>
                <a:cubicBezTo>
                  <a:pt x="4509" y="3345"/>
                  <a:pt x="4533" y="3345"/>
                  <a:pt x="4533" y="3328"/>
                </a:cubicBezTo>
                <a:cubicBezTo>
                  <a:pt x="4509" y="3328"/>
                  <a:pt x="4485" y="3328"/>
                  <a:pt x="4485" y="3345"/>
                </a:cubicBezTo>
                <a:close/>
                <a:moveTo>
                  <a:pt x="4485" y="3345"/>
                </a:moveTo>
                <a:cubicBezTo>
                  <a:pt x="4485" y="3345"/>
                  <a:pt x="4457" y="3417"/>
                  <a:pt x="4485" y="3345"/>
                </a:cubicBezTo>
                <a:close/>
                <a:moveTo>
                  <a:pt x="3263" y="4595"/>
                </a:moveTo>
                <a:cubicBezTo>
                  <a:pt x="3288" y="4615"/>
                  <a:pt x="3312" y="4595"/>
                  <a:pt x="3312" y="4578"/>
                </a:cubicBezTo>
                <a:cubicBezTo>
                  <a:pt x="3288" y="4578"/>
                  <a:pt x="3263" y="4578"/>
                  <a:pt x="3263" y="4595"/>
                </a:cubicBezTo>
                <a:close/>
                <a:moveTo>
                  <a:pt x="3235" y="4615"/>
                </a:moveTo>
                <a:cubicBezTo>
                  <a:pt x="3263" y="4632"/>
                  <a:pt x="3263" y="4615"/>
                  <a:pt x="3263" y="4595"/>
                </a:cubicBezTo>
                <a:cubicBezTo>
                  <a:pt x="3235" y="4595"/>
                  <a:pt x="3235" y="4615"/>
                  <a:pt x="3235" y="4615"/>
                </a:cubicBezTo>
                <a:close/>
                <a:moveTo>
                  <a:pt x="3211" y="4650"/>
                </a:moveTo>
                <a:cubicBezTo>
                  <a:pt x="3235" y="4650"/>
                  <a:pt x="3235" y="4632"/>
                  <a:pt x="3235" y="4615"/>
                </a:cubicBezTo>
                <a:cubicBezTo>
                  <a:pt x="3211" y="4615"/>
                  <a:pt x="3211" y="4632"/>
                  <a:pt x="3211" y="4650"/>
                </a:cubicBezTo>
                <a:close/>
                <a:moveTo>
                  <a:pt x="3211" y="4650"/>
                </a:moveTo>
                <a:cubicBezTo>
                  <a:pt x="3211" y="4650"/>
                  <a:pt x="3211" y="4667"/>
                  <a:pt x="3211" y="4650"/>
                </a:cubicBezTo>
                <a:close/>
                <a:moveTo>
                  <a:pt x="398" y="7774"/>
                </a:moveTo>
                <a:cubicBezTo>
                  <a:pt x="398" y="7774"/>
                  <a:pt x="398" y="7791"/>
                  <a:pt x="398" y="7774"/>
                </a:cubicBezTo>
                <a:close/>
                <a:moveTo>
                  <a:pt x="0" y="9309"/>
                </a:moveTo>
                <a:cubicBezTo>
                  <a:pt x="0" y="9309"/>
                  <a:pt x="0" y="9274"/>
                  <a:pt x="0" y="9309"/>
                </a:cubicBezTo>
                <a:close/>
                <a:moveTo>
                  <a:pt x="0" y="9309"/>
                </a:moveTo>
                <a:cubicBezTo>
                  <a:pt x="0" y="9309"/>
                  <a:pt x="24" y="9416"/>
                  <a:pt x="0" y="9309"/>
                </a:cubicBezTo>
                <a:close/>
                <a:moveTo>
                  <a:pt x="73" y="9470"/>
                </a:moveTo>
                <a:cubicBezTo>
                  <a:pt x="73" y="9470"/>
                  <a:pt x="-76" y="9433"/>
                  <a:pt x="73" y="9470"/>
                </a:cubicBezTo>
                <a:close/>
                <a:moveTo>
                  <a:pt x="322" y="10593"/>
                </a:moveTo>
                <a:cubicBezTo>
                  <a:pt x="322" y="10593"/>
                  <a:pt x="298" y="10593"/>
                  <a:pt x="322" y="10593"/>
                </a:cubicBezTo>
                <a:close/>
                <a:moveTo>
                  <a:pt x="1620" y="12217"/>
                </a:moveTo>
                <a:cubicBezTo>
                  <a:pt x="1620" y="12217"/>
                  <a:pt x="1692" y="12327"/>
                  <a:pt x="1620" y="12217"/>
                </a:cubicBezTo>
                <a:close/>
                <a:moveTo>
                  <a:pt x="2118" y="12932"/>
                </a:moveTo>
                <a:cubicBezTo>
                  <a:pt x="2118" y="12949"/>
                  <a:pt x="2018" y="12914"/>
                  <a:pt x="2018" y="12897"/>
                </a:cubicBezTo>
                <a:cubicBezTo>
                  <a:pt x="2018" y="12880"/>
                  <a:pt x="2090" y="12880"/>
                  <a:pt x="2090" y="12860"/>
                </a:cubicBezTo>
                <a:cubicBezTo>
                  <a:pt x="2066" y="12842"/>
                  <a:pt x="1994" y="12860"/>
                  <a:pt x="1994" y="12825"/>
                </a:cubicBezTo>
                <a:cubicBezTo>
                  <a:pt x="1994" y="12718"/>
                  <a:pt x="1869" y="12897"/>
                  <a:pt x="2018" y="13021"/>
                </a:cubicBezTo>
                <a:cubicBezTo>
                  <a:pt x="1941" y="12932"/>
                  <a:pt x="2090" y="12969"/>
                  <a:pt x="2118" y="12932"/>
                </a:cubicBezTo>
                <a:close/>
                <a:moveTo>
                  <a:pt x="19354" y="13076"/>
                </a:moveTo>
                <a:cubicBezTo>
                  <a:pt x="19354" y="13076"/>
                  <a:pt x="19330" y="13076"/>
                  <a:pt x="19354" y="13076"/>
                </a:cubicBezTo>
                <a:close/>
                <a:moveTo>
                  <a:pt x="1716" y="13130"/>
                </a:moveTo>
                <a:cubicBezTo>
                  <a:pt x="1716" y="13130"/>
                  <a:pt x="1668" y="13130"/>
                  <a:pt x="1716" y="13130"/>
                </a:cubicBezTo>
                <a:close/>
                <a:moveTo>
                  <a:pt x="4983" y="14129"/>
                </a:moveTo>
                <a:cubicBezTo>
                  <a:pt x="4955" y="14112"/>
                  <a:pt x="4831" y="14147"/>
                  <a:pt x="4831" y="14147"/>
                </a:cubicBezTo>
                <a:cubicBezTo>
                  <a:pt x="4907" y="14181"/>
                  <a:pt x="4983" y="14129"/>
                  <a:pt x="4983" y="14129"/>
                </a:cubicBezTo>
                <a:close/>
                <a:moveTo>
                  <a:pt x="4682" y="14164"/>
                </a:moveTo>
                <a:cubicBezTo>
                  <a:pt x="4730" y="14219"/>
                  <a:pt x="4807" y="14147"/>
                  <a:pt x="4807" y="14147"/>
                </a:cubicBezTo>
                <a:lnTo>
                  <a:pt x="4682" y="14164"/>
                </a:lnTo>
                <a:close/>
                <a:moveTo>
                  <a:pt x="3489" y="14253"/>
                </a:moveTo>
                <a:cubicBezTo>
                  <a:pt x="3585" y="14181"/>
                  <a:pt x="3935" y="14271"/>
                  <a:pt x="4107" y="14236"/>
                </a:cubicBezTo>
                <a:cubicBezTo>
                  <a:pt x="4083" y="14236"/>
                  <a:pt x="4059" y="14219"/>
                  <a:pt x="4035" y="14219"/>
                </a:cubicBezTo>
                <a:cubicBezTo>
                  <a:pt x="3959" y="14199"/>
                  <a:pt x="3412" y="14236"/>
                  <a:pt x="3235" y="14164"/>
                </a:cubicBezTo>
                <a:cubicBezTo>
                  <a:pt x="3187" y="14236"/>
                  <a:pt x="3388" y="14236"/>
                  <a:pt x="3489" y="14253"/>
                </a:cubicBezTo>
                <a:close/>
                <a:moveTo>
                  <a:pt x="4485" y="14181"/>
                </a:moveTo>
                <a:cubicBezTo>
                  <a:pt x="4485" y="14199"/>
                  <a:pt x="4557" y="14181"/>
                  <a:pt x="4557" y="14181"/>
                </a:cubicBezTo>
                <a:cubicBezTo>
                  <a:pt x="4807" y="14181"/>
                  <a:pt x="4433" y="14164"/>
                  <a:pt x="4485" y="14181"/>
                </a:cubicBezTo>
                <a:close/>
                <a:moveTo>
                  <a:pt x="4208" y="14219"/>
                </a:moveTo>
                <a:cubicBezTo>
                  <a:pt x="4232" y="14219"/>
                  <a:pt x="4308" y="14219"/>
                  <a:pt x="4332" y="14219"/>
                </a:cubicBezTo>
                <a:cubicBezTo>
                  <a:pt x="4606" y="14199"/>
                  <a:pt x="4184" y="14181"/>
                  <a:pt x="4208" y="14219"/>
                </a:cubicBezTo>
                <a:close/>
                <a:moveTo>
                  <a:pt x="3489" y="14253"/>
                </a:moveTo>
                <a:cubicBezTo>
                  <a:pt x="3489" y="14253"/>
                  <a:pt x="3710" y="14219"/>
                  <a:pt x="3489" y="14253"/>
                </a:cubicBezTo>
                <a:close/>
                <a:moveTo>
                  <a:pt x="16019" y="17360"/>
                </a:moveTo>
                <a:cubicBezTo>
                  <a:pt x="16019" y="17360"/>
                  <a:pt x="16067" y="17360"/>
                  <a:pt x="16019" y="17360"/>
                </a:cubicBezTo>
                <a:close/>
                <a:moveTo>
                  <a:pt x="15195" y="17502"/>
                </a:moveTo>
                <a:cubicBezTo>
                  <a:pt x="15195" y="17502"/>
                  <a:pt x="15247" y="17502"/>
                  <a:pt x="15195" y="17502"/>
                </a:cubicBezTo>
                <a:close/>
                <a:moveTo>
                  <a:pt x="15094" y="17519"/>
                </a:moveTo>
                <a:cubicBezTo>
                  <a:pt x="15094" y="17519"/>
                  <a:pt x="15122" y="17519"/>
                  <a:pt x="15094" y="17519"/>
                </a:cubicBezTo>
                <a:close/>
                <a:moveTo>
                  <a:pt x="14749" y="17611"/>
                </a:moveTo>
                <a:cubicBezTo>
                  <a:pt x="14773" y="17611"/>
                  <a:pt x="14821" y="17591"/>
                  <a:pt x="14821" y="17573"/>
                </a:cubicBezTo>
                <a:cubicBezTo>
                  <a:pt x="14797" y="17573"/>
                  <a:pt x="14749" y="17591"/>
                  <a:pt x="14749" y="17611"/>
                </a:cubicBezTo>
                <a:close/>
                <a:moveTo>
                  <a:pt x="14648" y="17628"/>
                </a:moveTo>
                <a:cubicBezTo>
                  <a:pt x="14648" y="17628"/>
                  <a:pt x="14624" y="17611"/>
                  <a:pt x="14648" y="17628"/>
                </a:cubicBezTo>
                <a:close/>
                <a:moveTo>
                  <a:pt x="7049" y="20574"/>
                </a:moveTo>
                <a:cubicBezTo>
                  <a:pt x="7049" y="20574"/>
                  <a:pt x="7025" y="20554"/>
                  <a:pt x="7049" y="20574"/>
                </a:cubicBezTo>
                <a:close/>
                <a:moveTo>
                  <a:pt x="7346" y="21536"/>
                </a:moveTo>
                <a:cubicBezTo>
                  <a:pt x="7346" y="21536"/>
                  <a:pt x="7374" y="21556"/>
                  <a:pt x="7346" y="21536"/>
                </a:cubicBezTo>
                <a:close/>
              </a:path>
            </a:pathLst>
          </a:custGeom>
          <a:solidFill>
            <a:srgbClr val="F2F2F2"/>
          </a:solidFill>
          <a:ln w="12700">
            <a:miter lim="400000"/>
          </a:ln>
        </p:spPr>
        <p:txBody>
          <a:bodyPr lIns="22857" rIns="22857" anchor="ctr"/>
          <a:lstStyle/>
          <a:p>
            <a:pPr>
              <a:defRPr>
                <a:latin typeface="Poppins Light"/>
                <a:ea typeface="Poppins Light"/>
                <a:cs typeface="Poppins Light"/>
                <a:sym typeface="Poppins Light"/>
              </a:defRPr>
            </a:pPr>
            <a:endParaRPr>
              <a:latin typeface="方正姚体" panose="02010601030101010101" charset="-122"/>
              <a:ea typeface="方正姚体" panose="02010601030101010101" charset="-122"/>
            </a:endParaRPr>
          </a:p>
        </p:txBody>
      </p:sp>
      <p:pic>
        <p:nvPicPr>
          <p:cNvPr id="453" name="photodune-665271-rockstar-playing-solo-m1.jpg" descr="C:\Users\Administrator\Desktop\QQ截图20170321134338.jpgQQ截图20170321134338"/>
          <p:cNvPicPr>
            <a:picLocks noGrp="1" noChangeAspect="1"/>
          </p:cNvPicPr>
          <p:nvPr>
            <p:ph type="pic" idx="13"/>
          </p:nvPr>
        </p:nvPicPr>
        <p:blipFill>
          <a:blip r:embed="rId4" cstate="print"/>
          <a:srcRect/>
          <a:stretch>
            <a:fillRect/>
          </a:stretch>
        </p:blipFill>
        <p:spPr>
          <a:xfrm>
            <a:off x="6099175" y="203835"/>
            <a:ext cx="5556885" cy="6114415"/>
          </a:xfrm>
          <a:custGeom>
            <a:avLst/>
            <a:gdLst/>
            <a:ahLst/>
            <a:cxnLst>
              <a:cxn ang="0">
                <a:pos x="wd2" y="hd2"/>
              </a:cxn>
              <a:cxn ang="5400000">
                <a:pos x="wd2" y="hd2"/>
              </a:cxn>
              <a:cxn ang="10800000">
                <a:pos x="wd2" y="hd2"/>
              </a:cxn>
              <a:cxn ang="16200000">
                <a:pos x="wd2" y="hd2"/>
              </a:cxn>
            </a:cxnLst>
            <a:rect l="0" t="0" r="r" b="b"/>
            <a:pathLst>
              <a:path w="21555" h="21568" extrusionOk="0">
                <a:moveTo>
                  <a:pt x="20524" y="3"/>
                </a:moveTo>
                <a:cubicBezTo>
                  <a:pt x="20524" y="-30"/>
                  <a:pt x="20245" y="245"/>
                  <a:pt x="20268" y="240"/>
                </a:cubicBezTo>
                <a:cubicBezTo>
                  <a:pt x="20048" y="271"/>
                  <a:pt x="20280" y="52"/>
                  <a:pt x="20249" y="38"/>
                </a:cubicBezTo>
                <a:cubicBezTo>
                  <a:pt x="20245" y="21"/>
                  <a:pt x="20096" y="128"/>
                  <a:pt x="20074" y="151"/>
                </a:cubicBezTo>
                <a:lnTo>
                  <a:pt x="20070" y="135"/>
                </a:lnTo>
                <a:cubicBezTo>
                  <a:pt x="20043" y="140"/>
                  <a:pt x="20008" y="223"/>
                  <a:pt x="19943" y="312"/>
                </a:cubicBezTo>
                <a:cubicBezTo>
                  <a:pt x="19930" y="315"/>
                  <a:pt x="19924" y="321"/>
                  <a:pt x="19919" y="327"/>
                </a:cubicBezTo>
                <a:lnTo>
                  <a:pt x="19909" y="332"/>
                </a:lnTo>
                <a:lnTo>
                  <a:pt x="19899" y="358"/>
                </a:lnTo>
                <a:lnTo>
                  <a:pt x="19894" y="341"/>
                </a:lnTo>
                <a:cubicBezTo>
                  <a:pt x="19850" y="405"/>
                  <a:pt x="19807" y="453"/>
                  <a:pt x="19781" y="459"/>
                </a:cubicBezTo>
                <a:cubicBezTo>
                  <a:pt x="19657" y="429"/>
                  <a:pt x="19780" y="348"/>
                  <a:pt x="19780" y="348"/>
                </a:cubicBezTo>
                <a:cubicBezTo>
                  <a:pt x="19854" y="182"/>
                  <a:pt x="19508" y="520"/>
                  <a:pt x="19530" y="497"/>
                </a:cubicBezTo>
                <a:cubicBezTo>
                  <a:pt x="19504" y="503"/>
                  <a:pt x="19543" y="548"/>
                  <a:pt x="19547" y="565"/>
                </a:cubicBezTo>
                <a:cubicBezTo>
                  <a:pt x="19512" y="665"/>
                  <a:pt x="19474" y="842"/>
                  <a:pt x="19452" y="865"/>
                </a:cubicBezTo>
                <a:cubicBezTo>
                  <a:pt x="19452" y="865"/>
                  <a:pt x="19412" y="820"/>
                  <a:pt x="19408" y="803"/>
                </a:cubicBezTo>
                <a:cubicBezTo>
                  <a:pt x="19333" y="966"/>
                  <a:pt x="19339" y="1115"/>
                  <a:pt x="19331" y="1303"/>
                </a:cubicBezTo>
                <a:cubicBezTo>
                  <a:pt x="19345" y="1467"/>
                  <a:pt x="19203" y="1478"/>
                  <a:pt x="18979" y="1510"/>
                </a:cubicBezTo>
                <a:cubicBezTo>
                  <a:pt x="17611" y="1683"/>
                  <a:pt x="16621" y="1752"/>
                  <a:pt x="15384" y="1858"/>
                </a:cubicBezTo>
                <a:cubicBezTo>
                  <a:pt x="14795" y="1916"/>
                  <a:pt x="14187" y="1919"/>
                  <a:pt x="13654" y="1962"/>
                </a:cubicBezTo>
                <a:cubicBezTo>
                  <a:pt x="12317" y="2036"/>
                  <a:pt x="10978" y="2089"/>
                  <a:pt x="9697" y="2150"/>
                </a:cubicBezTo>
                <a:cubicBezTo>
                  <a:pt x="9244" y="2175"/>
                  <a:pt x="8782" y="2185"/>
                  <a:pt x="8364" y="2223"/>
                </a:cubicBezTo>
                <a:cubicBezTo>
                  <a:pt x="8021" y="2242"/>
                  <a:pt x="7721" y="2308"/>
                  <a:pt x="7378" y="2309"/>
                </a:cubicBezTo>
                <a:cubicBezTo>
                  <a:pt x="7321" y="2322"/>
                  <a:pt x="7281" y="2277"/>
                  <a:pt x="7228" y="2289"/>
                </a:cubicBezTo>
                <a:cubicBezTo>
                  <a:pt x="6854" y="2297"/>
                  <a:pt x="6340" y="2429"/>
                  <a:pt x="6045" y="2512"/>
                </a:cubicBezTo>
                <a:cubicBezTo>
                  <a:pt x="5640" y="2619"/>
                  <a:pt x="5214" y="2863"/>
                  <a:pt x="4911" y="3041"/>
                </a:cubicBezTo>
                <a:cubicBezTo>
                  <a:pt x="4788" y="3125"/>
                  <a:pt x="4675" y="3355"/>
                  <a:pt x="4662" y="3414"/>
                </a:cubicBezTo>
                <a:cubicBezTo>
                  <a:pt x="4679" y="3483"/>
                  <a:pt x="4777" y="3518"/>
                  <a:pt x="4786" y="3552"/>
                </a:cubicBezTo>
                <a:cubicBezTo>
                  <a:pt x="4782" y="3666"/>
                  <a:pt x="4606" y="3759"/>
                  <a:pt x="4611" y="3890"/>
                </a:cubicBezTo>
                <a:cubicBezTo>
                  <a:pt x="4581" y="4008"/>
                  <a:pt x="4665" y="4100"/>
                  <a:pt x="4710" y="4166"/>
                </a:cubicBezTo>
                <a:cubicBezTo>
                  <a:pt x="4807" y="4330"/>
                  <a:pt x="4701" y="4372"/>
                  <a:pt x="4685" y="4525"/>
                </a:cubicBezTo>
                <a:cubicBezTo>
                  <a:pt x="4693" y="4559"/>
                  <a:pt x="4772" y="4523"/>
                  <a:pt x="4772" y="4523"/>
                </a:cubicBezTo>
                <a:cubicBezTo>
                  <a:pt x="4790" y="4594"/>
                  <a:pt x="4742" y="4752"/>
                  <a:pt x="4708" y="4835"/>
                </a:cubicBezTo>
                <a:cubicBezTo>
                  <a:pt x="4607" y="5007"/>
                  <a:pt x="4375" y="5113"/>
                  <a:pt x="4393" y="5295"/>
                </a:cubicBezTo>
                <a:cubicBezTo>
                  <a:pt x="4411" y="5494"/>
                  <a:pt x="4663" y="5571"/>
                  <a:pt x="4698" y="5710"/>
                </a:cubicBezTo>
                <a:cubicBezTo>
                  <a:pt x="4726" y="5818"/>
                  <a:pt x="4628" y="5782"/>
                  <a:pt x="4629" y="5893"/>
                </a:cubicBezTo>
                <a:cubicBezTo>
                  <a:pt x="4616" y="5953"/>
                  <a:pt x="4780" y="6250"/>
                  <a:pt x="4727" y="6282"/>
                </a:cubicBezTo>
                <a:cubicBezTo>
                  <a:pt x="4630" y="6358"/>
                  <a:pt x="4617" y="6175"/>
                  <a:pt x="4569" y="6224"/>
                </a:cubicBezTo>
                <a:cubicBezTo>
                  <a:pt x="4498" y="6276"/>
                  <a:pt x="4582" y="6386"/>
                  <a:pt x="4565" y="6429"/>
                </a:cubicBezTo>
                <a:cubicBezTo>
                  <a:pt x="4438" y="6604"/>
                  <a:pt x="4367" y="6434"/>
                  <a:pt x="4279" y="6546"/>
                </a:cubicBezTo>
                <a:cubicBezTo>
                  <a:pt x="4209" y="6619"/>
                  <a:pt x="4311" y="6672"/>
                  <a:pt x="4355" y="6737"/>
                </a:cubicBezTo>
                <a:cubicBezTo>
                  <a:pt x="4368" y="6788"/>
                  <a:pt x="4368" y="6899"/>
                  <a:pt x="4413" y="6964"/>
                </a:cubicBezTo>
                <a:cubicBezTo>
                  <a:pt x="4427" y="7018"/>
                  <a:pt x="4488" y="7040"/>
                  <a:pt x="4498" y="7077"/>
                </a:cubicBezTo>
                <a:cubicBezTo>
                  <a:pt x="4506" y="7111"/>
                  <a:pt x="4414" y="7075"/>
                  <a:pt x="4419" y="7094"/>
                </a:cubicBezTo>
                <a:cubicBezTo>
                  <a:pt x="4392" y="7118"/>
                  <a:pt x="4485" y="7134"/>
                  <a:pt x="4489" y="7151"/>
                </a:cubicBezTo>
                <a:cubicBezTo>
                  <a:pt x="4507" y="7222"/>
                  <a:pt x="4231" y="7487"/>
                  <a:pt x="4263" y="7741"/>
                </a:cubicBezTo>
                <a:cubicBezTo>
                  <a:pt x="4281" y="7812"/>
                  <a:pt x="4351" y="7851"/>
                  <a:pt x="4303" y="7900"/>
                </a:cubicBezTo>
                <a:cubicBezTo>
                  <a:pt x="4237" y="7969"/>
                  <a:pt x="4250" y="7912"/>
                  <a:pt x="4273" y="8000"/>
                </a:cubicBezTo>
                <a:cubicBezTo>
                  <a:pt x="4289" y="8066"/>
                  <a:pt x="4229" y="8149"/>
                  <a:pt x="4204" y="8161"/>
                </a:cubicBezTo>
                <a:lnTo>
                  <a:pt x="4198" y="8160"/>
                </a:lnTo>
                <a:lnTo>
                  <a:pt x="4209" y="8197"/>
                </a:lnTo>
                <a:cubicBezTo>
                  <a:pt x="4238" y="8233"/>
                  <a:pt x="4303" y="8229"/>
                  <a:pt x="4313" y="8269"/>
                </a:cubicBezTo>
                <a:cubicBezTo>
                  <a:pt x="4317" y="8284"/>
                  <a:pt x="4298" y="8375"/>
                  <a:pt x="4308" y="8383"/>
                </a:cubicBezTo>
                <a:cubicBezTo>
                  <a:pt x="4278" y="8391"/>
                  <a:pt x="4208" y="8421"/>
                  <a:pt x="4204" y="8404"/>
                </a:cubicBezTo>
                <a:cubicBezTo>
                  <a:pt x="4208" y="8422"/>
                  <a:pt x="4257" y="8504"/>
                  <a:pt x="4235" y="8527"/>
                </a:cubicBezTo>
                <a:cubicBezTo>
                  <a:pt x="4214" y="8552"/>
                  <a:pt x="4090" y="8523"/>
                  <a:pt x="4072" y="8562"/>
                </a:cubicBezTo>
                <a:cubicBezTo>
                  <a:pt x="4002" y="8635"/>
                  <a:pt x="4121" y="8645"/>
                  <a:pt x="4139" y="8716"/>
                </a:cubicBezTo>
                <a:lnTo>
                  <a:pt x="4034" y="8758"/>
                </a:lnTo>
                <a:cubicBezTo>
                  <a:pt x="4034" y="8758"/>
                  <a:pt x="4104" y="8816"/>
                  <a:pt x="4100" y="8799"/>
                </a:cubicBezTo>
                <a:cubicBezTo>
                  <a:pt x="4179" y="8875"/>
                  <a:pt x="4136" y="8942"/>
                  <a:pt x="4127" y="8905"/>
                </a:cubicBezTo>
                <a:cubicBezTo>
                  <a:pt x="4140" y="8959"/>
                  <a:pt x="4131" y="8921"/>
                  <a:pt x="4201" y="8963"/>
                </a:cubicBezTo>
                <a:cubicBezTo>
                  <a:pt x="4237" y="8991"/>
                  <a:pt x="4330" y="9010"/>
                  <a:pt x="4285" y="9073"/>
                </a:cubicBezTo>
                <a:cubicBezTo>
                  <a:pt x="4291" y="9093"/>
                  <a:pt x="4097" y="9115"/>
                  <a:pt x="4102" y="9135"/>
                </a:cubicBezTo>
                <a:cubicBezTo>
                  <a:pt x="4119" y="9203"/>
                  <a:pt x="4348" y="9209"/>
                  <a:pt x="4432" y="9302"/>
                </a:cubicBezTo>
                <a:cubicBezTo>
                  <a:pt x="4468" y="9333"/>
                  <a:pt x="4503" y="9472"/>
                  <a:pt x="4530" y="9466"/>
                </a:cubicBezTo>
                <a:cubicBezTo>
                  <a:pt x="4486" y="9515"/>
                  <a:pt x="4349" y="9431"/>
                  <a:pt x="4358" y="9468"/>
                </a:cubicBezTo>
                <a:cubicBezTo>
                  <a:pt x="4371" y="9519"/>
                  <a:pt x="4596" y="9602"/>
                  <a:pt x="4605" y="9636"/>
                </a:cubicBezTo>
                <a:cubicBezTo>
                  <a:pt x="4579" y="9659"/>
                  <a:pt x="4460" y="9650"/>
                  <a:pt x="4460" y="9650"/>
                </a:cubicBezTo>
                <a:lnTo>
                  <a:pt x="4469" y="9683"/>
                </a:lnTo>
                <a:cubicBezTo>
                  <a:pt x="4280" y="9725"/>
                  <a:pt x="4257" y="9638"/>
                  <a:pt x="4135" y="9722"/>
                </a:cubicBezTo>
                <a:cubicBezTo>
                  <a:pt x="4108" y="9728"/>
                  <a:pt x="4143" y="9756"/>
                  <a:pt x="4174" y="9770"/>
                </a:cubicBezTo>
                <a:cubicBezTo>
                  <a:pt x="4148" y="9775"/>
                  <a:pt x="4096" y="9898"/>
                  <a:pt x="4100" y="9915"/>
                </a:cubicBezTo>
                <a:cubicBezTo>
                  <a:pt x="4141" y="9963"/>
                  <a:pt x="4285" y="9967"/>
                  <a:pt x="4325" y="10015"/>
                </a:cubicBezTo>
                <a:cubicBezTo>
                  <a:pt x="4360" y="10043"/>
                  <a:pt x="4246" y="10051"/>
                  <a:pt x="4246" y="10051"/>
                </a:cubicBezTo>
                <a:cubicBezTo>
                  <a:pt x="4233" y="10108"/>
                  <a:pt x="4422" y="10177"/>
                  <a:pt x="4448" y="10171"/>
                </a:cubicBezTo>
                <a:cubicBezTo>
                  <a:pt x="4366" y="10285"/>
                  <a:pt x="3547" y="10352"/>
                  <a:pt x="3270" y="10395"/>
                </a:cubicBezTo>
                <a:cubicBezTo>
                  <a:pt x="2966" y="10445"/>
                  <a:pt x="2513" y="10599"/>
                  <a:pt x="2390" y="10573"/>
                </a:cubicBezTo>
                <a:cubicBezTo>
                  <a:pt x="2329" y="10661"/>
                  <a:pt x="2140" y="10703"/>
                  <a:pt x="1982" y="10774"/>
                </a:cubicBezTo>
                <a:cubicBezTo>
                  <a:pt x="1859" y="10858"/>
                  <a:pt x="1904" y="10923"/>
                  <a:pt x="1829" y="10958"/>
                </a:cubicBezTo>
                <a:cubicBezTo>
                  <a:pt x="1833" y="10975"/>
                  <a:pt x="1319" y="11217"/>
                  <a:pt x="1416" y="11271"/>
                </a:cubicBezTo>
                <a:cubicBezTo>
                  <a:pt x="1416" y="11271"/>
                  <a:pt x="1759" y="11138"/>
                  <a:pt x="1785" y="11132"/>
                </a:cubicBezTo>
                <a:cubicBezTo>
                  <a:pt x="1790" y="11152"/>
                  <a:pt x="1746" y="11198"/>
                  <a:pt x="1746" y="11198"/>
                </a:cubicBezTo>
                <a:cubicBezTo>
                  <a:pt x="1619" y="11265"/>
                  <a:pt x="1355" y="11470"/>
                  <a:pt x="1364" y="11504"/>
                </a:cubicBezTo>
                <a:cubicBezTo>
                  <a:pt x="1364" y="11504"/>
                  <a:pt x="1466" y="11575"/>
                  <a:pt x="1444" y="11601"/>
                </a:cubicBezTo>
                <a:cubicBezTo>
                  <a:pt x="1361" y="11730"/>
                  <a:pt x="970" y="11781"/>
                  <a:pt x="987" y="11960"/>
                </a:cubicBezTo>
                <a:cubicBezTo>
                  <a:pt x="1111" y="11878"/>
                  <a:pt x="1370" y="11764"/>
                  <a:pt x="1454" y="11745"/>
                </a:cubicBezTo>
                <a:cubicBezTo>
                  <a:pt x="1480" y="11740"/>
                  <a:pt x="1625" y="11747"/>
                  <a:pt x="1625" y="11747"/>
                </a:cubicBezTo>
                <a:cubicBezTo>
                  <a:pt x="1642" y="11815"/>
                  <a:pt x="1573" y="11758"/>
                  <a:pt x="1498" y="11810"/>
                </a:cubicBezTo>
                <a:cubicBezTo>
                  <a:pt x="1476" y="11833"/>
                  <a:pt x="1511" y="11864"/>
                  <a:pt x="1516" y="11881"/>
                </a:cubicBezTo>
                <a:cubicBezTo>
                  <a:pt x="1493" y="11904"/>
                  <a:pt x="1278" y="11970"/>
                  <a:pt x="1345" y="11994"/>
                </a:cubicBezTo>
                <a:cubicBezTo>
                  <a:pt x="1402" y="12000"/>
                  <a:pt x="1529" y="11933"/>
                  <a:pt x="1560" y="11947"/>
                </a:cubicBezTo>
                <a:cubicBezTo>
                  <a:pt x="1529" y="11933"/>
                  <a:pt x="1500" y="12275"/>
                  <a:pt x="1526" y="12251"/>
                </a:cubicBezTo>
                <a:cubicBezTo>
                  <a:pt x="1461" y="12341"/>
                  <a:pt x="946" y="12473"/>
                  <a:pt x="920" y="12590"/>
                </a:cubicBezTo>
                <a:cubicBezTo>
                  <a:pt x="872" y="12750"/>
                  <a:pt x="943" y="12789"/>
                  <a:pt x="1089" y="12795"/>
                </a:cubicBezTo>
                <a:cubicBezTo>
                  <a:pt x="1026" y="12788"/>
                  <a:pt x="898" y="12613"/>
                  <a:pt x="1013" y="12626"/>
                </a:cubicBezTo>
                <a:cubicBezTo>
                  <a:pt x="1097" y="12608"/>
                  <a:pt x="1458" y="12899"/>
                  <a:pt x="1111" y="12883"/>
                </a:cubicBezTo>
                <a:cubicBezTo>
                  <a:pt x="1146" y="12911"/>
                  <a:pt x="1150" y="12928"/>
                  <a:pt x="1203" y="12917"/>
                </a:cubicBezTo>
                <a:cubicBezTo>
                  <a:pt x="1186" y="12849"/>
                  <a:pt x="1317" y="12909"/>
                  <a:pt x="1203" y="12917"/>
                </a:cubicBezTo>
                <a:cubicBezTo>
                  <a:pt x="1459" y="13121"/>
                  <a:pt x="1054" y="13118"/>
                  <a:pt x="852" y="13237"/>
                </a:cubicBezTo>
                <a:cubicBezTo>
                  <a:pt x="777" y="13272"/>
                  <a:pt x="659" y="13373"/>
                  <a:pt x="637" y="13414"/>
                </a:cubicBezTo>
                <a:cubicBezTo>
                  <a:pt x="585" y="13536"/>
                  <a:pt x="749" y="13614"/>
                  <a:pt x="740" y="13688"/>
                </a:cubicBezTo>
                <a:cubicBezTo>
                  <a:pt x="768" y="13925"/>
                  <a:pt x="297" y="14104"/>
                  <a:pt x="298" y="14344"/>
                </a:cubicBezTo>
                <a:cubicBezTo>
                  <a:pt x="289" y="14420"/>
                  <a:pt x="453" y="14495"/>
                  <a:pt x="418" y="14578"/>
                </a:cubicBezTo>
                <a:cubicBezTo>
                  <a:pt x="375" y="14645"/>
                  <a:pt x="53" y="14734"/>
                  <a:pt x="98" y="14799"/>
                </a:cubicBezTo>
                <a:cubicBezTo>
                  <a:pt x="159" y="14821"/>
                  <a:pt x="339" y="14613"/>
                  <a:pt x="432" y="14632"/>
                </a:cubicBezTo>
                <a:cubicBezTo>
                  <a:pt x="436" y="14649"/>
                  <a:pt x="217" y="14809"/>
                  <a:pt x="239" y="14786"/>
                </a:cubicBezTo>
                <a:cubicBezTo>
                  <a:pt x="173" y="14875"/>
                  <a:pt x="310" y="15067"/>
                  <a:pt x="301" y="15143"/>
                </a:cubicBezTo>
                <a:cubicBezTo>
                  <a:pt x="275" y="15278"/>
                  <a:pt x="70" y="15363"/>
                  <a:pt x="96" y="15468"/>
                </a:cubicBezTo>
                <a:cubicBezTo>
                  <a:pt x="83" y="15525"/>
                  <a:pt x="180" y="15579"/>
                  <a:pt x="185" y="15599"/>
                </a:cubicBezTo>
                <a:cubicBezTo>
                  <a:pt x="171" y="15656"/>
                  <a:pt x="13" y="15708"/>
                  <a:pt x="0" y="15768"/>
                </a:cubicBezTo>
                <a:cubicBezTo>
                  <a:pt x="-8" y="15845"/>
                  <a:pt x="213" y="15925"/>
                  <a:pt x="107" y="15966"/>
                </a:cubicBezTo>
                <a:cubicBezTo>
                  <a:pt x="226" y="15979"/>
                  <a:pt x="200" y="15985"/>
                  <a:pt x="266" y="16025"/>
                </a:cubicBezTo>
                <a:cubicBezTo>
                  <a:pt x="302" y="16056"/>
                  <a:pt x="646" y="16276"/>
                  <a:pt x="624" y="16299"/>
                </a:cubicBezTo>
                <a:cubicBezTo>
                  <a:pt x="624" y="16299"/>
                  <a:pt x="385" y="16259"/>
                  <a:pt x="381" y="16242"/>
                </a:cubicBezTo>
                <a:cubicBezTo>
                  <a:pt x="173" y="16120"/>
                  <a:pt x="465" y="16352"/>
                  <a:pt x="465" y="16352"/>
                </a:cubicBezTo>
                <a:cubicBezTo>
                  <a:pt x="501" y="16383"/>
                  <a:pt x="434" y="16452"/>
                  <a:pt x="439" y="16469"/>
                </a:cubicBezTo>
                <a:cubicBezTo>
                  <a:pt x="488" y="16551"/>
                  <a:pt x="735" y="16629"/>
                  <a:pt x="736" y="16740"/>
                </a:cubicBezTo>
                <a:cubicBezTo>
                  <a:pt x="740" y="16757"/>
                  <a:pt x="687" y="16768"/>
                  <a:pt x="683" y="16751"/>
                </a:cubicBezTo>
                <a:cubicBezTo>
                  <a:pt x="687" y="16768"/>
                  <a:pt x="644" y="16834"/>
                  <a:pt x="719" y="16893"/>
                </a:cubicBezTo>
                <a:cubicBezTo>
                  <a:pt x="799" y="16986"/>
                  <a:pt x="979" y="17022"/>
                  <a:pt x="935" y="17067"/>
                </a:cubicBezTo>
                <a:cubicBezTo>
                  <a:pt x="921" y="17097"/>
                  <a:pt x="825" y="17053"/>
                  <a:pt x="790" y="17034"/>
                </a:cubicBezTo>
                <a:lnTo>
                  <a:pt x="778" y="17027"/>
                </a:lnTo>
                <a:lnTo>
                  <a:pt x="751" y="17031"/>
                </a:lnTo>
                <a:cubicBezTo>
                  <a:pt x="717" y="17046"/>
                  <a:pt x="672" y="17084"/>
                  <a:pt x="649" y="17073"/>
                </a:cubicBezTo>
                <a:cubicBezTo>
                  <a:pt x="680" y="17087"/>
                  <a:pt x="524" y="16804"/>
                  <a:pt x="454" y="16876"/>
                </a:cubicBezTo>
                <a:cubicBezTo>
                  <a:pt x="371" y="17006"/>
                  <a:pt x="610" y="17139"/>
                  <a:pt x="681" y="17198"/>
                </a:cubicBezTo>
                <a:cubicBezTo>
                  <a:pt x="778" y="17252"/>
                  <a:pt x="857" y="17327"/>
                  <a:pt x="923" y="17367"/>
                </a:cubicBezTo>
                <a:cubicBezTo>
                  <a:pt x="1161" y="17500"/>
                  <a:pt x="1523" y="17570"/>
                  <a:pt x="1752" y="17666"/>
                </a:cubicBezTo>
                <a:cubicBezTo>
                  <a:pt x="1722" y="17646"/>
                  <a:pt x="1715" y="17641"/>
                  <a:pt x="1758" y="17669"/>
                </a:cubicBezTo>
                <a:lnTo>
                  <a:pt x="1752" y="17666"/>
                </a:lnTo>
                <a:cubicBezTo>
                  <a:pt x="1792" y="17714"/>
                  <a:pt x="1898" y="17802"/>
                  <a:pt x="1871" y="17807"/>
                </a:cubicBezTo>
                <a:cubicBezTo>
                  <a:pt x="1871" y="17807"/>
                  <a:pt x="1572" y="17763"/>
                  <a:pt x="1479" y="17726"/>
                </a:cubicBezTo>
                <a:cubicBezTo>
                  <a:pt x="1198" y="17642"/>
                  <a:pt x="1149" y="17560"/>
                  <a:pt x="889" y="17560"/>
                </a:cubicBezTo>
                <a:cubicBezTo>
                  <a:pt x="1127" y="17712"/>
                  <a:pt x="1413" y="17705"/>
                  <a:pt x="1678" y="17833"/>
                </a:cubicBezTo>
                <a:cubicBezTo>
                  <a:pt x="1678" y="17833"/>
                  <a:pt x="1705" y="17938"/>
                  <a:pt x="1735" y="17949"/>
                </a:cubicBezTo>
                <a:cubicBezTo>
                  <a:pt x="1806" y="18008"/>
                  <a:pt x="1987" y="18025"/>
                  <a:pt x="2172" y="18077"/>
                </a:cubicBezTo>
                <a:cubicBezTo>
                  <a:pt x="2234" y="18099"/>
                  <a:pt x="2639" y="18214"/>
                  <a:pt x="2644" y="18233"/>
                </a:cubicBezTo>
                <a:cubicBezTo>
                  <a:pt x="2618" y="18257"/>
                  <a:pt x="1723" y="18008"/>
                  <a:pt x="2164" y="18154"/>
                </a:cubicBezTo>
                <a:cubicBezTo>
                  <a:pt x="2252" y="18170"/>
                  <a:pt x="2596" y="18281"/>
                  <a:pt x="2596" y="18281"/>
                </a:cubicBezTo>
                <a:cubicBezTo>
                  <a:pt x="2631" y="18309"/>
                  <a:pt x="2614" y="18351"/>
                  <a:pt x="2640" y="18346"/>
                </a:cubicBezTo>
                <a:cubicBezTo>
                  <a:pt x="2742" y="18398"/>
                  <a:pt x="2891" y="18419"/>
                  <a:pt x="3019" y="18466"/>
                </a:cubicBezTo>
                <a:cubicBezTo>
                  <a:pt x="3852" y="18689"/>
                  <a:pt x="4711" y="18889"/>
                  <a:pt x="5567" y="19093"/>
                </a:cubicBezTo>
                <a:cubicBezTo>
                  <a:pt x="5972" y="19207"/>
                  <a:pt x="5496" y="19144"/>
                  <a:pt x="5351" y="19140"/>
                </a:cubicBezTo>
                <a:cubicBezTo>
                  <a:pt x="5232" y="19127"/>
                  <a:pt x="5099" y="19064"/>
                  <a:pt x="4861" y="19024"/>
                </a:cubicBezTo>
                <a:cubicBezTo>
                  <a:pt x="4738" y="18997"/>
                  <a:pt x="4165" y="18899"/>
                  <a:pt x="4359" y="18988"/>
                </a:cubicBezTo>
                <a:cubicBezTo>
                  <a:pt x="4646" y="19093"/>
                  <a:pt x="5003" y="19142"/>
                  <a:pt x="5307" y="19186"/>
                </a:cubicBezTo>
                <a:cubicBezTo>
                  <a:pt x="5549" y="19243"/>
                  <a:pt x="5408" y="19257"/>
                  <a:pt x="5237" y="19259"/>
                </a:cubicBezTo>
                <a:cubicBezTo>
                  <a:pt x="5087" y="19235"/>
                  <a:pt x="4647" y="19093"/>
                  <a:pt x="4567" y="19128"/>
                </a:cubicBezTo>
                <a:cubicBezTo>
                  <a:pt x="4383" y="19187"/>
                  <a:pt x="4682" y="19231"/>
                  <a:pt x="4660" y="19254"/>
                </a:cubicBezTo>
                <a:cubicBezTo>
                  <a:pt x="4542" y="19355"/>
                  <a:pt x="4343" y="19138"/>
                  <a:pt x="4167" y="19234"/>
                </a:cubicBezTo>
                <a:cubicBezTo>
                  <a:pt x="4242" y="19200"/>
                  <a:pt x="4281" y="19356"/>
                  <a:pt x="4246" y="19328"/>
                </a:cubicBezTo>
                <a:cubicBezTo>
                  <a:pt x="4286" y="19376"/>
                  <a:pt x="4542" y="19466"/>
                  <a:pt x="4247" y="19439"/>
                </a:cubicBezTo>
                <a:cubicBezTo>
                  <a:pt x="3956" y="19428"/>
                  <a:pt x="4248" y="19552"/>
                  <a:pt x="4310" y="19575"/>
                </a:cubicBezTo>
                <a:cubicBezTo>
                  <a:pt x="5046" y="19859"/>
                  <a:pt x="6085" y="19869"/>
                  <a:pt x="6693" y="20106"/>
                </a:cubicBezTo>
                <a:cubicBezTo>
                  <a:pt x="6750" y="20112"/>
                  <a:pt x="6697" y="20123"/>
                  <a:pt x="6693" y="20106"/>
                </a:cubicBezTo>
                <a:cubicBezTo>
                  <a:pt x="6306" y="20063"/>
                  <a:pt x="6011" y="20035"/>
                  <a:pt x="5557" y="19950"/>
                </a:cubicBezTo>
                <a:cubicBezTo>
                  <a:pt x="5438" y="19938"/>
                  <a:pt x="5309" y="19911"/>
                  <a:pt x="5179" y="19877"/>
                </a:cubicBezTo>
                <a:lnTo>
                  <a:pt x="4910" y="19800"/>
                </a:lnTo>
                <a:lnTo>
                  <a:pt x="4883" y="19796"/>
                </a:lnTo>
                <a:cubicBezTo>
                  <a:pt x="4842" y="19789"/>
                  <a:pt x="4783" y="19780"/>
                  <a:pt x="4703" y="19766"/>
                </a:cubicBezTo>
                <a:lnTo>
                  <a:pt x="4626" y="19752"/>
                </a:lnTo>
                <a:lnTo>
                  <a:pt x="4573" y="19747"/>
                </a:lnTo>
                <a:cubicBezTo>
                  <a:pt x="4510" y="19739"/>
                  <a:pt x="4466" y="19735"/>
                  <a:pt x="4468" y="19743"/>
                </a:cubicBezTo>
                <a:lnTo>
                  <a:pt x="4631" y="19818"/>
                </a:lnTo>
                <a:cubicBezTo>
                  <a:pt x="5134" y="19986"/>
                  <a:pt x="5813" y="20061"/>
                  <a:pt x="6324" y="20134"/>
                </a:cubicBezTo>
                <a:cubicBezTo>
                  <a:pt x="6799" y="20193"/>
                  <a:pt x="7253" y="20279"/>
                  <a:pt x="7791" y="20347"/>
                </a:cubicBezTo>
                <a:cubicBezTo>
                  <a:pt x="7941" y="20370"/>
                  <a:pt x="8579" y="20397"/>
                  <a:pt x="8122" y="20405"/>
                </a:cubicBezTo>
                <a:cubicBezTo>
                  <a:pt x="7514" y="20389"/>
                  <a:pt x="6827" y="20302"/>
                  <a:pt x="6408" y="20244"/>
                </a:cubicBezTo>
                <a:cubicBezTo>
                  <a:pt x="5905" y="20188"/>
                  <a:pt x="5363" y="20104"/>
                  <a:pt x="4910" y="20018"/>
                </a:cubicBezTo>
                <a:cubicBezTo>
                  <a:pt x="4633" y="20061"/>
                  <a:pt x="4554" y="19968"/>
                  <a:pt x="4408" y="19961"/>
                </a:cubicBezTo>
                <a:cubicBezTo>
                  <a:pt x="4232" y="19946"/>
                  <a:pt x="4060" y="19945"/>
                  <a:pt x="4166" y="20033"/>
                </a:cubicBezTo>
                <a:cubicBezTo>
                  <a:pt x="4263" y="20068"/>
                  <a:pt x="4457" y="20157"/>
                  <a:pt x="4550" y="20173"/>
                </a:cubicBezTo>
                <a:cubicBezTo>
                  <a:pt x="5109" y="20346"/>
                  <a:pt x="5378" y="20379"/>
                  <a:pt x="5947" y="20457"/>
                </a:cubicBezTo>
                <a:cubicBezTo>
                  <a:pt x="6035" y="20477"/>
                  <a:pt x="6374" y="20549"/>
                  <a:pt x="6110" y="20532"/>
                </a:cubicBezTo>
                <a:cubicBezTo>
                  <a:pt x="5608" y="20496"/>
                  <a:pt x="5304" y="20431"/>
                  <a:pt x="4876" y="20340"/>
                </a:cubicBezTo>
                <a:cubicBezTo>
                  <a:pt x="4815" y="20318"/>
                  <a:pt x="4449" y="20231"/>
                  <a:pt x="4401" y="20280"/>
                </a:cubicBezTo>
                <a:cubicBezTo>
                  <a:pt x="4401" y="20280"/>
                  <a:pt x="4656" y="20371"/>
                  <a:pt x="4661" y="20388"/>
                </a:cubicBezTo>
                <a:cubicBezTo>
                  <a:pt x="4656" y="20371"/>
                  <a:pt x="4591" y="20460"/>
                  <a:pt x="4626" y="20471"/>
                </a:cubicBezTo>
                <a:cubicBezTo>
                  <a:pt x="4847" y="20665"/>
                  <a:pt x="5838" y="20706"/>
                  <a:pt x="6300" y="20826"/>
                </a:cubicBezTo>
                <a:cubicBezTo>
                  <a:pt x="6357" y="20831"/>
                  <a:pt x="6402" y="20896"/>
                  <a:pt x="6463" y="20901"/>
                </a:cubicBezTo>
                <a:cubicBezTo>
                  <a:pt x="6675" y="20947"/>
                  <a:pt x="6983" y="20918"/>
                  <a:pt x="6587" y="20948"/>
                </a:cubicBezTo>
                <a:cubicBezTo>
                  <a:pt x="7812" y="21124"/>
                  <a:pt x="9150" y="21161"/>
                  <a:pt x="10388" y="21277"/>
                </a:cubicBezTo>
                <a:cubicBezTo>
                  <a:pt x="10481" y="21295"/>
                  <a:pt x="10542" y="21318"/>
                  <a:pt x="10635" y="21337"/>
                </a:cubicBezTo>
                <a:cubicBezTo>
                  <a:pt x="11225" y="21392"/>
                  <a:pt x="11876" y="21359"/>
                  <a:pt x="12607" y="21401"/>
                </a:cubicBezTo>
                <a:cubicBezTo>
                  <a:pt x="12783" y="21419"/>
                  <a:pt x="13078" y="21447"/>
                  <a:pt x="13338" y="21444"/>
                </a:cubicBezTo>
                <a:cubicBezTo>
                  <a:pt x="13576" y="21466"/>
                  <a:pt x="13805" y="21472"/>
                  <a:pt x="14064" y="21469"/>
                </a:cubicBezTo>
                <a:cubicBezTo>
                  <a:pt x="15504" y="21468"/>
                  <a:pt x="16957" y="21518"/>
                  <a:pt x="18265" y="21562"/>
                </a:cubicBezTo>
                <a:cubicBezTo>
                  <a:pt x="18337" y="21564"/>
                  <a:pt x="18453" y="21567"/>
                  <a:pt x="18588" y="21568"/>
                </a:cubicBezTo>
                <a:cubicBezTo>
                  <a:pt x="18991" y="21570"/>
                  <a:pt x="19561" y="21559"/>
                  <a:pt x="19634" y="21502"/>
                </a:cubicBezTo>
                <a:cubicBezTo>
                  <a:pt x="19730" y="21442"/>
                  <a:pt x="19567" y="21367"/>
                  <a:pt x="19580" y="21289"/>
                </a:cubicBezTo>
                <a:cubicBezTo>
                  <a:pt x="19563" y="21221"/>
                  <a:pt x="19659" y="21272"/>
                  <a:pt x="19646" y="21221"/>
                </a:cubicBezTo>
                <a:cubicBezTo>
                  <a:pt x="19659" y="21161"/>
                  <a:pt x="19571" y="21144"/>
                  <a:pt x="19561" y="21107"/>
                </a:cubicBezTo>
                <a:cubicBezTo>
                  <a:pt x="19539" y="21019"/>
                  <a:pt x="19671" y="21083"/>
                  <a:pt x="19680" y="21009"/>
                </a:cubicBezTo>
                <a:cubicBezTo>
                  <a:pt x="19667" y="20955"/>
                  <a:pt x="19544" y="21039"/>
                  <a:pt x="19578" y="20956"/>
                </a:cubicBezTo>
                <a:cubicBezTo>
                  <a:pt x="19601" y="20934"/>
                  <a:pt x="19684" y="20915"/>
                  <a:pt x="19711" y="20909"/>
                </a:cubicBezTo>
                <a:cubicBezTo>
                  <a:pt x="19679" y="20895"/>
                  <a:pt x="19626" y="20796"/>
                  <a:pt x="19653" y="20790"/>
                </a:cubicBezTo>
                <a:cubicBezTo>
                  <a:pt x="19626" y="20796"/>
                  <a:pt x="19495" y="20846"/>
                  <a:pt x="19485" y="20809"/>
                </a:cubicBezTo>
                <a:cubicBezTo>
                  <a:pt x="19489" y="20715"/>
                  <a:pt x="19768" y="20786"/>
                  <a:pt x="19696" y="20613"/>
                </a:cubicBezTo>
                <a:cubicBezTo>
                  <a:pt x="19683" y="20562"/>
                  <a:pt x="19573" y="20586"/>
                  <a:pt x="19564" y="20549"/>
                </a:cubicBezTo>
                <a:cubicBezTo>
                  <a:pt x="19551" y="20498"/>
                  <a:pt x="19831" y="20471"/>
                  <a:pt x="19616" y="20426"/>
                </a:cubicBezTo>
                <a:cubicBezTo>
                  <a:pt x="19497" y="20398"/>
                  <a:pt x="19528" y="20410"/>
                  <a:pt x="19598" y="20355"/>
                </a:cubicBezTo>
                <a:cubicBezTo>
                  <a:pt x="19695" y="20280"/>
                  <a:pt x="19567" y="20233"/>
                  <a:pt x="19558" y="20199"/>
                </a:cubicBezTo>
                <a:cubicBezTo>
                  <a:pt x="19548" y="20162"/>
                  <a:pt x="19571" y="20122"/>
                  <a:pt x="19553" y="20051"/>
                </a:cubicBezTo>
                <a:cubicBezTo>
                  <a:pt x="19544" y="20016"/>
                  <a:pt x="19473" y="19975"/>
                  <a:pt x="19495" y="19952"/>
                </a:cubicBezTo>
                <a:cubicBezTo>
                  <a:pt x="19512" y="19892"/>
                  <a:pt x="19758" y="19855"/>
                  <a:pt x="19749" y="19821"/>
                </a:cubicBezTo>
                <a:cubicBezTo>
                  <a:pt x="19784" y="19720"/>
                  <a:pt x="19508" y="19763"/>
                  <a:pt x="19494" y="19709"/>
                </a:cubicBezTo>
                <a:cubicBezTo>
                  <a:pt x="19485" y="19675"/>
                  <a:pt x="19599" y="19668"/>
                  <a:pt x="19643" y="19622"/>
                </a:cubicBezTo>
                <a:cubicBezTo>
                  <a:pt x="19709" y="19533"/>
                  <a:pt x="19594" y="19429"/>
                  <a:pt x="19585" y="19392"/>
                </a:cubicBezTo>
                <a:cubicBezTo>
                  <a:pt x="19527" y="19276"/>
                  <a:pt x="19575" y="19244"/>
                  <a:pt x="19623" y="19198"/>
                </a:cubicBezTo>
                <a:cubicBezTo>
                  <a:pt x="19843" y="19056"/>
                  <a:pt x="19214" y="19067"/>
                  <a:pt x="19438" y="19035"/>
                </a:cubicBezTo>
                <a:cubicBezTo>
                  <a:pt x="19799" y="18991"/>
                  <a:pt x="19534" y="18845"/>
                  <a:pt x="19516" y="18774"/>
                </a:cubicBezTo>
                <a:cubicBezTo>
                  <a:pt x="19503" y="18723"/>
                  <a:pt x="19560" y="18729"/>
                  <a:pt x="19604" y="18683"/>
                </a:cubicBezTo>
                <a:cubicBezTo>
                  <a:pt x="19599" y="18664"/>
                  <a:pt x="19542" y="18658"/>
                  <a:pt x="19569" y="18652"/>
                </a:cubicBezTo>
                <a:cubicBezTo>
                  <a:pt x="19564" y="18635"/>
                  <a:pt x="19648" y="18617"/>
                  <a:pt x="19643" y="18600"/>
                </a:cubicBezTo>
                <a:cubicBezTo>
                  <a:pt x="19639" y="18583"/>
                  <a:pt x="19558" y="18504"/>
                  <a:pt x="19564" y="18524"/>
                </a:cubicBezTo>
                <a:cubicBezTo>
                  <a:pt x="19537" y="18419"/>
                  <a:pt x="19651" y="18412"/>
                  <a:pt x="19664" y="18352"/>
                </a:cubicBezTo>
                <a:cubicBezTo>
                  <a:pt x="19682" y="18312"/>
                  <a:pt x="19603" y="18330"/>
                  <a:pt x="19603" y="18330"/>
                </a:cubicBezTo>
                <a:cubicBezTo>
                  <a:pt x="19558" y="18265"/>
                  <a:pt x="19756" y="18257"/>
                  <a:pt x="19633" y="18230"/>
                </a:cubicBezTo>
                <a:cubicBezTo>
                  <a:pt x="19540" y="18194"/>
                  <a:pt x="19694" y="18124"/>
                  <a:pt x="19578" y="18017"/>
                </a:cubicBezTo>
                <a:cubicBezTo>
                  <a:pt x="19539" y="17972"/>
                  <a:pt x="19394" y="17965"/>
                  <a:pt x="19411" y="17925"/>
                </a:cubicBezTo>
                <a:cubicBezTo>
                  <a:pt x="19398" y="17871"/>
                  <a:pt x="19526" y="17918"/>
                  <a:pt x="19623" y="17843"/>
                </a:cubicBezTo>
                <a:cubicBezTo>
                  <a:pt x="19618" y="17823"/>
                  <a:pt x="19525" y="17807"/>
                  <a:pt x="19525" y="17807"/>
                </a:cubicBezTo>
                <a:cubicBezTo>
                  <a:pt x="19521" y="17790"/>
                  <a:pt x="19648" y="17722"/>
                  <a:pt x="19648" y="17722"/>
                </a:cubicBezTo>
                <a:cubicBezTo>
                  <a:pt x="19657" y="17628"/>
                  <a:pt x="19507" y="17625"/>
                  <a:pt x="19489" y="17554"/>
                </a:cubicBezTo>
                <a:cubicBezTo>
                  <a:pt x="19507" y="17496"/>
                  <a:pt x="19599" y="17530"/>
                  <a:pt x="19625" y="17506"/>
                </a:cubicBezTo>
                <a:cubicBezTo>
                  <a:pt x="19687" y="17418"/>
                  <a:pt x="19497" y="17348"/>
                  <a:pt x="19509" y="17288"/>
                </a:cubicBezTo>
                <a:cubicBezTo>
                  <a:pt x="19496" y="17237"/>
                  <a:pt x="19598" y="17290"/>
                  <a:pt x="19615" y="17247"/>
                </a:cubicBezTo>
                <a:cubicBezTo>
                  <a:pt x="19633" y="17207"/>
                  <a:pt x="19596" y="17065"/>
                  <a:pt x="19561" y="17037"/>
                </a:cubicBezTo>
                <a:cubicBezTo>
                  <a:pt x="19513" y="16955"/>
                  <a:pt x="19209" y="16893"/>
                  <a:pt x="19442" y="16913"/>
                </a:cubicBezTo>
                <a:cubicBezTo>
                  <a:pt x="19645" y="16907"/>
                  <a:pt x="19499" y="16901"/>
                  <a:pt x="19517" y="16861"/>
                </a:cubicBezTo>
                <a:cubicBezTo>
                  <a:pt x="19539" y="16838"/>
                  <a:pt x="19631" y="16854"/>
                  <a:pt x="19649" y="16814"/>
                </a:cubicBezTo>
                <a:cubicBezTo>
                  <a:pt x="19649" y="16814"/>
                  <a:pt x="19648" y="16700"/>
                  <a:pt x="19639" y="16666"/>
                </a:cubicBezTo>
                <a:cubicBezTo>
                  <a:pt x="19630" y="16632"/>
                  <a:pt x="19521" y="16656"/>
                  <a:pt x="19538" y="16595"/>
                </a:cubicBezTo>
                <a:cubicBezTo>
                  <a:pt x="19534" y="16578"/>
                  <a:pt x="19635" y="16538"/>
                  <a:pt x="19635" y="16538"/>
                </a:cubicBezTo>
                <a:cubicBezTo>
                  <a:pt x="19621" y="16484"/>
                  <a:pt x="19559" y="16462"/>
                  <a:pt x="19546" y="16408"/>
                </a:cubicBezTo>
                <a:cubicBezTo>
                  <a:pt x="19532" y="16354"/>
                  <a:pt x="19598" y="16396"/>
                  <a:pt x="19620" y="16355"/>
                </a:cubicBezTo>
                <a:cubicBezTo>
                  <a:pt x="19664" y="16307"/>
                  <a:pt x="19580" y="16196"/>
                  <a:pt x="19549" y="16203"/>
                </a:cubicBezTo>
                <a:cubicBezTo>
                  <a:pt x="19598" y="16156"/>
                  <a:pt x="19704" y="16244"/>
                  <a:pt x="19712" y="16167"/>
                </a:cubicBezTo>
                <a:cubicBezTo>
                  <a:pt x="19704" y="16133"/>
                  <a:pt x="19672" y="16119"/>
                  <a:pt x="19667" y="16102"/>
                </a:cubicBezTo>
                <a:cubicBezTo>
                  <a:pt x="19667" y="16102"/>
                  <a:pt x="19655" y="16051"/>
                  <a:pt x="19650" y="16031"/>
                </a:cubicBezTo>
                <a:cubicBezTo>
                  <a:pt x="19619" y="16020"/>
                  <a:pt x="19505" y="16027"/>
                  <a:pt x="19469" y="15996"/>
                </a:cubicBezTo>
                <a:lnTo>
                  <a:pt x="19398" y="15828"/>
                </a:lnTo>
                <a:cubicBezTo>
                  <a:pt x="19437" y="15763"/>
                  <a:pt x="19781" y="15744"/>
                  <a:pt x="19776" y="15724"/>
                </a:cubicBezTo>
                <a:cubicBezTo>
                  <a:pt x="19815" y="15661"/>
                  <a:pt x="19625" y="15589"/>
                  <a:pt x="19629" y="15495"/>
                </a:cubicBezTo>
                <a:cubicBezTo>
                  <a:pt x="19642" y="15438"/>
                  <a:pt x="19722" y="15402"/>
                  <a:pt x="19739" y="15360"/>
                </a:cubicBezTo>
                <a:cubicBezTo>
                  <a:pt x="19730" y="15326"/>
                  <a:pt x="19616" y="15334"/>
                  <a:pt x="19607" y="15297"/>
                </a:cubicBezTo>
                <a:cubicBezTo>
                  <a:pt x="19598" y="15263"/>
                  <a:pt x="19690" y="15167"/>
                  <a:pt x="19712" y="15144"/>
                </a:cubicBezTo>
                <a:cubicBezTo>
                  <a:pt x="19712" y="15144"/>
                  <a:pt x="19584" y="15208"/>
                  <a:pt x="19580" y="15191"/>
                </a:cubicBezTo>
                <a:cubicBezTo>
                  <a:pt x="19576" y="15174"/>
                  <a:pt x="19703" y="15110"/>
                  <a:pt x="19769" y="15021"/>
                </a:cubicBezTo>
                <a:cubicBezTo>
                  <a:pt x="19905" y="14880"/>
                  <a:pt x="20119" y="14589"/>
                  <a:pt x="20074" y="14413"/>
                </a:cubicBezTo>
                <a:cubicBezTo>
                  <a:pt x="20065" y="14379"/>
                  <a:pt x="19991" y="14414"/>
                  <a:pt x="19986" y="14397"/>
                </a:cubicBezTo>
                <a:cubicBezTo>
                  <a:pt x="19942" y="14350"/>
                  <a:pt x="20017" y="14297"/>
                  <a:pt x="20011" y="14166"/>
                </a:cubicBezTo>
                <a:cubicBezTo>
                  <a:pt x="20025" y="14109"/>
                  <a:pt x="19958" y="14067"/>
                  <a:pt x="19971" y="14007"/>
                </a:cubicBezTo>
                <a:cubicBezTo>
                  <a:pt x="19988" y="13967"/>
                  <a:pt x="20032" y="13901"/>
                  <a:pt x="20028" y="13884"/>
                </a:cubicBezTo>
                <a:cubicBezTo>
                  <a:pt x="20045" y="13844"/>
                  <a:pt x="19983" y="13818"/>
                  <a:pt x="19974" y="13784"/>
                </a:cubicBezTo>
                <a:cubicBezTo>
                  <a:pt x="19960" y="13730"/>
                  <a:pt x="20005" y="13685"/>
                  <a:pt x="19996" y="13651"/>
                </a:cubicBezTo>
                <a:cubicBezTo>
                  <a:pt x="20009" y="13591"/>
                  <a:pt x="19942" y="13549"/>
                  <a:pt x="19929" y="13497"/>
                </a:cubicBezTo>
                <a:cubicBezTo>
                  <a:pt x="19903" y="13392"/>
                  <a:pt x="19981" y="13261"/>
                  <a:pt x="19959" y="13173"/>
                </a:cubicBezTo>
                <a:cubicBezTo>
                  <a:pt x="19946" y="13122"/>
                  <a:pt x="19884" y="13099"/>
                  <a:pt x="19897" y="13040"/>
                </a:cubicBezTo>
                <a:cubicBezTo>
                  <a:pt x="19891" y="12909"/>
                  <a:pt x="19975" y="12779"/>
                  <a:pt x="19970" y="12651"/>
                </a:cubicBezTo>
                <a:cubicBezTo>
                  <a:pt x="19987" y="12480"/>
                  <a:pt x="19868" y="12359"/>
                  <a:pt x="19915" y="12199"/>
                </a:cubicBezTo>
                <a:cubicBezTo>
                  <a:pt x="19923" y="12122"/>
                  <a:pt x="20020" y="12047"/>
                  <a:pt x="20002" y="11976"/>
                </a:cubicBezTo>
                <a:cubicBezTo>
                  <a:pt x="20010" y="11899"/>
                  <a:pt x="19935" y="11822"/>
                  <a:pt x="19917" y="11751"/>
                </a:cubicBezTo>
                <a:cubicBezTo>
                  <a:pt x="19899" y="11680"/>
                  <a:pt x="19965" y="11612"/>
                  <a:pt x="19947" y="11541"/>
                </a:cubicBezTo>
                <a:cubicBezTo>
                  <a:pt x="19960" y="11463"/>
                  <a:pt x="19907" y="11382"/>
                  <a:pt x="19889" y="11311"/>
                </a:cubicBezTo>
                <a:cubicBezTo>
                  <a:pt x="19911" y="11270"/>
                  <a:pt x="19955" y="11224"/>
                  <a:pt x="19946" y="11187"/>
                </a:cubicBezTo>
                <a:cubicBezTo>
                  <a:pt x="19932" y="11133"/>
                  <a:pt x="19862" y="11077"/>
                  <a:pt x="19879" y="11034"/>
                </a:cubicBezTo>
                <a:cubicBezTo>
                  <a:pt x="19878" y="10923"/>
                  <a:pt x="19997" y="10822"/>
                  <a:pt x="20001" y="10728"/>
                </a:cubicBezTo>
                <a:cubicBezTo>
                  <a:pt x="20061" y="10511"/>
                  <a:pt x="19911" y="10265"/>
                  <a:pt x="19927" y="10094"/>
                </a:cubicBezTo>
                <a:cubicBezTo>
                  <a:pt x="19923" y="9966"/>
                  <a:pt x="20041" y="9865"/>
                  <a:pt x="20072" y="9765"/>
                </a:cubicBezTo>
                <a:cubicBezTo>
                  <a:pt x="20106" y="9553"/>
                  <a:pt x="19915" y="9259"/>
                  <a:pt x="19941" y="9125"/>
                </a:cubicBezTo>
                <a:cubicBezTo>
                  <a:pt x="19928" y="9073"/>
                  <a:pt x="19919" y="9037"/>
                  <a:pt x="19963" y="8991"/>
                </a:cubicBezTo>
                <a:cubicBezTo>
                  <a:pt x="20055" y="8896"/>
                  <a:pt x="20037" y="8825"/>
                  <a:pt x="20054" y="8674"/>
                </a:cubicBezTo>
                <a:cubicBezTo>
                  <a:pt x="20044" y="8415"/>
                  <a:pt x="19941" y="8231"/>
                  <a:pt x="19761" y="8088"/>
                </a:cubicBezTo>
                <a:cubicBezTo>
                  <a:pt x="19721" y="8040"/>
                  <a:pt x="19553" y="7945"/>
                  <a:pt x="19532" y="7970"/>
                </a:cubicBezTo>
                <a:cubicBezTo>
                  <a:pt x="19566" y="7888"/>
                  <a:pt x="19711" y="7892"/>
                  <a:pt x="19711" y="7892"/>
                </a:cubicBezTo>
                <a:cubicBezTo>
                  <a:pt x="19755" y="7846"/>
                  <a:pt x="19597" y="7899"/>
                  <a:pt x="19597" y="7899"/>
                </a:cubicBezTo>
                <a:cubicBezTo>
                  <a:pt x="19583" y="7845"/>
                  <a:pt x="20006" y="7809"/>
                  <a:pt x="19927" y="7826"/>
                </a:cubicBezTo>
                <a:cubicBezTo>
                  <a:pt x="20388" y="7724"/>
                  <a:pt x="20578" y="7553"/>
                  <a:pt x="20899" y="7464"/>
                </a:cubicBezTo>
                <a:cubicBezTo>
                  <a:pt x="21166" y="7384"/>
                  <a:pt x="21509" y="7254"/>
                  <a:pt x="21544" y="7171"/>
                </a:cubicBezTo>
                <a:cubicBezTo>
                  <a:pt x="21592" y="7122"/>
                  <a:pt x="21465" y="7207"/>
                  <a:pt x="21430" y="7179"/>
                </a:cubicBezTo>
                <a:cubicBezTo>
                  <a:pt x="21354" y="7102"/>
                  <a:pt x="21500" y="7106"/>
                  <a:pt x="21451" y="7024"/>
                </a:cubicBezTo>
                <a:cubicBezTo>
                  <a:pt x="21447" y="7007"/>
                  <a:pt x="21315" y="7054"/>
                  <a:pt x="21284" y="7061"/>
                </a:cubicBezTo>
                <a:cubicBezTo>
                  <a:pt x="21244" y="7016"/>
                  <a:pt x="21419" y="6788"/>
                  <a:pt x="21419" y="6788"/>
                </a:cubicBezTo>
                <a:cubicBezTo>
                  <a:pt x="21432" y="6732"/>
                  <a:pt x="21304" y="6685"/>
                  <a:pt x="21286" y="6614"/>
                </a:cubicBezTo>
                <a:cubicBezTo>
                  <a:pt x="21277" y="6580"/>
                  <a:pt x="21347" y="6286"/>
                  <a:pt x="21333" y="6232"/>
                </a:cubicBezTo>
                <a:cubicBezTo>
                  <a:pt x="21359" y="6208"/>
                  <a:pt x="21289" y="6169"/>
                  <a:pt x="21289" y="6169"/>
                </a:cubicBezTo>
                <a:cubicBezTo>
                  <a:pt x="21306" y="6126"/>
                  <a:pt x="21385" y="6091"/>
                  <a:pt x="21402" y="6048"/>
                </a:cubicBezTo>
                <a:cubicBezTo>
                  <a:pt x="21450" y="5890"/>
                  <a:pt x="21326" y="5639"/>
                  <a:pt x="21273" y="5540"/>
                </a:cubicBezTo>
                <a:cubicBezTo>
                  <a:pt x="21242" y="5529"/>
                  <a:pt x="21281" y="5463"/>
                  <a:pt x="21281" y="5463"/>
                </a:cubicBezTo>
                <a:cubicBezTo>
                  <a:pt x="21277" y="5446"/>
                  <a:pt x="21224" y="5458"/>
                  <a:pt x="21220" y="5441"/>
                </a:cubicBezTo>
                <a:cubicBezTo>
                  <a:pt x="21206" y="5387"/>
                  <a:pt x="21302" y="5308"/>
                  <a:pt x="21289" y="5257"/>
                </a:cubicBezTo>
                <a:cubicBezTo>
                  <a:pt x="21302" y="5087"/>
                  <a:pt x="21137" y="4787"/>
                  <a:pt x="21137" y="4658"/>
                </a:cubicBezTo>
                <a:cubicBezTo>
                  <a:pt x="21141" y="4564"/>
                  <a:pt x="21176" y="4482"/>
                  <a:pt x="21180" y="4388"/>
                </a:cubicBezTo>
                <a:cubicBezTo>
                  <a:pt x="21148" y="4134"/>
                  <a:pt x="21077" y="3985"/>
                  <a:pt x="21063" y="3802"/>
                </a:cubicBezTo>
                <a:cubicBezTo>
                  <a:pt x="21049" y="3748"/>
                  <a:pt x="21084" y="3665"/>
                  <a:pt x="21071" y="3614"/>
                </a:cubicBezTo>
                <a:cubicBezTo>
                  <a:pt x="21066" y="3594"/>
                  <a:pt x="21013" y="3606"/>
                  <a:pt x="21009" y="3589"/>
                </a:cubicBezTo>
                <a:cubicBezTo>
                  <a:pt x="20978" y="3467"/>
                  <a:pt x="20986" y="3279"/>
                  <a:pt x="20998" y="3108"/>
                </a:cubicBezTo>
                <a:cubicBezTo>
                  <a:pt x="21020" y="2957"/>
                  <a:pt x="21106" y="2730"/>
                  <a:pt x="21057" y="2648"/>
                </a:cubicBezTo>
                <a:cubicBezTo>
                  <a:pt x="21053" y="2631"/>
                  <a:pt x="20961" y="2616"/>
                  <a:pt x="20956" y="2599"/>
                </a:cubicBezTo>
                <a:cubicBezTo>
                  <a:pt x="20903" y="2497"/>
                  <a:pt x="20929" y="2380"/>
                  <a:pt x="20937" y="2285"/>
                </a:cubicBezTo>
                <a:cubicBezTo>
                  <a:pt x="20927" y="2137"/>
                  <a:pt x="20918" y="1992"/>
                  <a:pt x="20909" y="1844"/>
                </a:cubicBezTo>
                <a:cubicBezTo>
                  <a:pt x="20908" y="1622"/>
                  <a:pt x="20947" y="1428"/>
                  <a:pt x="20902" y="1252"/>
                </a:cubicBezTo>
                <a:cubicBezTo>
                  <a:pt x="20889" y="1198"/>
                  <a:pt x="20954" y="1111"/>
                  <a:pt x="20945" y="1074"/>
                </a:cubicBezTo>
                <a:cubicBezTo>
                  <a:pt x="20936" y="1040"/>
                  <a:pt x="20853" y="1059"/>
                  <a:pt x="20843" y="1022"/>
                </a:cubicBezTo>
                <a:cubicBezTo>
                  <a:pt x="20768" y="945"/>
                  <a:pt x="20869" y="776"/>
                  <a:pt x="20864" y="646"/>
                </a:cubicBezTo>
                <a:cubicBezTo>
                  <a:pt x="20886" y="623"/>
                  <a:pt x="20820" y="583"/>
                  <a:pt x="20820" y="583"/>
                </a:cubicBezTo>
                <a:cubicBezTo>
                  <a:pt x="20833" y="523"/>
                  <a:pt x="20899" y="455"/>
                  <a:pt x="20916" y="394"/>
                </a:cubicBezTo>
                <a:cubicBezTo>
                  <a:pt x="20906" y="246"/>
                  <a:pt x="20787" y="125"/>
                  <a:pt x="20673" y="133"/>
                </a:cubicBezTo>
                <a:cubicBezTo>
                  <a:pt x="20589" y="130"/>
                  <a:pt x="20568" y="156"/>
                  <a:pt x="20568" y="156"/>
                </a:cubicBezTo>
                <a:cubicBezTo>
                  <a:pt x="20568" y="156"/>
                  <a:pt x="20558" y="119"/>
                  <a:pt x="20571" y="60"/>
                </a:cubicBezTo>
                <a:cubicBezTo>
                  <a:pt x="20571" y="60"/>
                  <a:pt x="20492" y="98"/>
                  <a:pt x="20505" y="38"/>
                </a:cubicBezTo>
                <a:cubicBezTo>
                  <a:pt x="20518" y="19"/>
                  <a:pt x="20524" y="8"/>
                  <a:pt x="20524" y="3"/>
                </a:cubicBezTo>
                <a:close/>
                <a:moveTo>
                  <a:pt x="6587" y="20948"/>
                </a:moveTo>
                <a:cubicBezTo>
                  <a:pt x="6585" y="20940"/>
                  <a:pt x="6577" y="20937"/>
                  <a:pt x="6566" y="20937"/>
                </a:cubicBezTo>
                <a:cubicBezTo>
                  <a:pt x="6556" y="20937"/>
                  <a:pt x="6543" y="20940"/>
                  <a:pt x="6530" y="20943"/>
                </a:cubicBezTo>
                <a:cubicBezTo>
                  <a:pt x="6535" y="20960"/>
                  <a:pt x="6561" y="20954"/>
                  <a:pt x="6587" y="20948"/>
                </a:cubicBezTo>
                <a:close/>
                <a:moveTo>
                  <a:pt x="6530" y="20943"/>
                </a:moveTo>
                <a:cubicBezTo>
                  <a:pt x="6528" y="20935"/>
                  <a:pt x="6520" y="20932"/>
                  <a:pt x="6510" y="20932"/>
                </a:cubicBezTo>
                <a:cubicBezTo>
                  <a:pt x="6499" y="20932"/>
                  <a:pt x="6486" y="20935"/>
                  <a:pt x="6473" y="20938"/>
                </a:cubicBezTo>
                <a:cubicBezTo>
                  <a:pt x="6477" y="20955"/>
                  <a:pt x="6504" y="20949"/>
                  <a:pt x="6530" y="20943"/>
                </a:cubicBezTo>
                <a:close/>
                <a:moveTo>
                  <a:pt x="6473" y="20938"/>
                </a:moveTo>
                <a:cubicBezTo>
                  <a:pt x="6473" y="20938"/>
                  <a:pt x="6470" y="20934"/>
                  <a:pt x="6466" y="20929"/>
                </a:cubicBezTo>
                <a:lnTo>
                  <a:pt x="6462" y="20924"/>
                </a:lnTo>
                <a:lnTo>
                  <a:pt x="6473" y="20938"/>
                </a:lnTo>
                <a:close/>
                <a:moveTo>
                  <a:pt x="6462" y="20924"/>
                </a:moveTo>
                <a:lnTo>
                  <a:pt x="6455" y="20913"/>
                </a:lnTo>
                <a:cubicBezTo>
                  <a:pt x="6452" y="20909"/>
                  <a:pt x="6450" y="20908"/>
                  <a:pt x="6452" y="20911"/>
                </a:cubicBezTo>
                <a:lnTo>
                  <a:pt x="6462" y="20924"/>
                </a:lnTo>
                <a:close/>
                <a:moveTo>
                  <a:pt x="4910" y="20018"/>
                </a:moveTo>
                <a:cubicBezTo>
                  <a:pt x="4907" y="20010"/>
                  <a:pt x="4906" y="20005"/>
                  <a:pt x="4903" y="20003"/>
                </a:cubicBezTo>
                <a:cubicBezTo>
                  <a:pt x="4899" y="20002"/>
                  <a:pt x="4892" y="20004"/>
                  <a:pt x="4879" y="20007"/>
                </a:cubicBezTo>
                <a:cubicBezTo>
                  <a:pt x="4879" y="20007"/>
                  <a:pt x="4883" y="20024"/>
                  <a:pt x="4910" y="20018"/>
                </a:cubicBezTo>
                <a:close/>
                <a:moveTo>
                  <a:pt x="4879" y="20007"/>
                </a:moveTo>
                <a:cubicBezTo>
                  <a:pt x="4877" y="19998"/>
                  <a:pt x="4868" y="19990"/>
                  <a:pt x="4857" y="19987"/>
                </a:cubicBezTo>
                <a:cubicBezTo>
                  <a:pt x="4846" y="19985"/>
                  <a:pt x="4833" y="19989"/>
                  <a:pt x="4822" y="20001"/>
                </a:cubicBezTo>
                <a:cubicBezTo>
                  <a:pt x="4826" y="20018"/>
                  <a:pt x="4853" y="20013"/>
                  <a:pt x="4879" y="20007"/>
                </a:cubicBezTo>
                <a:close/>
                <a:moveTo>
                  <a:pt x="4822" y="20001"/>
                </a:moveTo>
                <a:cubicBezTo>
                  <a:pt x="4818" y="19987"/>
                  <a:pt x="4815" y="19973"/>
                  <a:pt x="4802" y="19978"/>
                </a:cubicBezTo>
                <a:cubicBezTo>
                  <a:pt x="4798" y="19979"/>
                  <a:pt x="4793" y="19982"/>
                  <a:pt x="4787" y="19988"/>
                </a:cubicBezTo>
                <a:cubicBezTo>
                  <a:pt x="4787" y="19988"/>
                  <a:pt x="4791" y="20008"/>
                  <a:pt x="4822" y="20001"/>
                </a:cubicBezTo>
                <a:close/>
                <a:moveTo>
                  <a:pt x="4787" y="19988"/>
                </a:moveTo>
                <a:cubicBezTo>
                  <a:pt x="4782" y="19971"/>
                  <a:pt x="4777" y="19954"/>
                  <a:pt x="4751" y="19960"/>
                </a:cubicBezTo>
                <a:cubicBezTo>
                  <a:pt x="4755" y="19977"/>
                  <a:pt x="4760" y="19994"/>
                  <a:pt x="4787" y="19988"/>
                </a:cubicBezTo>
                <a:close/>
                <a:moveTo>
                  <a:pt x="4626" y="19752"/>
                </a:moveTo>
                <a:lnTo>
                  <a:pt x="4678" y="19758"/>
                </a:lnTo>
                <a:cubicBezTo>
                  <a:pt x="4715" y="19761"/>
                  <a:pt x="4754" y="19764"/>
                  <a:pt x="4790" y="19765"/>
                </a:cubicBezTo>
                <a:cubicBezTo>
                  <a:pt x="4729" y="19761"/>
                  <a:pt x="4671" y="19755"/>
                  <a:pt x="4614" y="19750"/>
                </a:cubicBezTo>
                <a:lnTo>
                  <a:pt x="4626" y="19752"/>
                </a:lnTo>
                <a:close/>
                <a:moveTo>
                  <a:pt x="4790" y="19765"/>
                </a:moveTo>
                <a:lnTo>
                  <a:pt x="4910" y="19800"/>
                </a:lnTo>
                <a:lnTo>
                  <a:pt x="4942" y="19804"/>
                </a:lnTo>
                <a:cubicBezTo>
                  <a:pt x="5006" y="19811"/>
                  <a:pt x="4903" y="19787"/>
                  <a:pt x="4790" y="19765"/>
                </a:cubicBezTo>
                <a:close/>
                <a:moveTo>
                  <a:pt x="778" y="17027"/>
                </a:moveTo>
                <a:lnTo>
                  <a:pt x="780" y="17026"/>
                </a:lnTo>
                <a:cubicBezTo>
                  <a:pt x="777" y="17025"/>
                  <a:pt x="776" y="17025"/>
                  <a:pt x="778" y="17026"/>
                </a:cubicBezTo>
                <a:lnTo>
                  <a:pt x="778" y="17027"/>
                </a:lnTo>
                <a:close/>
                <a:moveTo>
                  <a:pt x="1345" y="11994"/>
                </a:moveTo>
                <a:cubicBezTo>
                  <a:pt x="1213" y="12152"/>
                  <a:pt x="1394" y="12298"/>
                  <a:pt x="1368" y="12193"/>
                </a:cubicBezTo>
                <a:cubicBezTo>
                  <a:pt x="1359" y="12159"/>
                  <a:pt x="1442" y="12159"/>
                  <a:pt x="1464" y="12136"/>
                </a:cubicBezTo>
                <a:cubicBezTo>
                  <a:pt x="1459" y="12116"/>
                  <a:pt x="1380" y="12133"/>
                  <a:pt x="1376" y="12116"/>
                </a:cubicBezTo>
                <a:cubicBezTo>
                  <a:pt x="1372" y="12099"/>
                  <a:pt x="1473" y="12041"/>
                  <a:pt x="1477" y="12058"/>
                </a:cubicBezTo>
                <a:cubicBezTo>
                  <a:pt x="1437" y="12028"/>
                  <a:pt x="1284" y="12101"/>
                  <a:pt x="1345" y="11994"/>
                </a:cubicBezTo>
                <a:close/>
                <a:moveTo>
                  <a:pt x="2390" y="10573"/>
                </a:moveTo>
                <a:cubicBezTo>
                  <a:pt x="2566" y="10459"/>
                  <a:pt x="3174" y="10363"/>
                  <a:pt x="3252" y="10324"/>
                </a:cubicBezTo>
                <a:cubicBezTo>
                  <a:pt x="3278" y="10319"/>
                  <a:pt x="3300" y="10296"/>
                  <a:pt x="3327" y="10290"/>
                </a:cubicBezTo>
                <a:cubicBezTo>
                  <a:pt x="3129" y="10298"/>
                  <a:pt x="2769" y="10471"/>
                  <a:pt x="2645" y="10423"/>
                </a:cubicBezTo>
                <a:cubicBezTo>
                  <a:pt x="2539" y="10465"/>
                  <a:pt x="2319" y="10513"/>
                  <a:pt x="2390" y="10573"/>
                </a:cubicBezTo>
                <a:close/>
                <a:moveTo>
                  <a:pt x="4198" y="8160"/>
                </a:moveTo>
                <a:lnTo>
                  <a:pt x="4194" y="8146"/>
                </a:lnTo>
                <a:cubicBezTo>
                  <a:pt x="4192" y="8153"/>
                  <a:pt x="4193" y="8158"/>
                  <a:pt x="4194" y="8160"/>
                </a:cubicBezTo>
                <a:lnTo>
                  <a:pt x="4198" y="8160"/>
                </a:lnTo>
                <a:close/>
                <a:moveTo>
                  <a:pt x="19894" y="341"/>
                </a:moveTo>
                <a:lnTo>
                  <a:pt x="19909" y="332"/>
                </a:lnTo>
                <a:lnTo>
                  <a:pt x="19909" y="331"/>
                </a:lnTo>
                <a:cubicBezTo>
                  <a:pt x="19918" y="322"/>
                  <a:pt x="19930" y="315"/>
                  <a:pt x="19943" y="312"/>
                </a:cubicBezTo>
                <a:cubicBezTo>
                  <a:pt x="19999" y="186"/>
                  <a:pt x="20043" y="140"/>
                  <a:pt x="20070" y="135"/>
                </a:cubicBezTo>
                <a:cubicBezTo>
                  <a:pt x="20043" y="140"/>
                  <a:pt x="20043" y="140"/>
                  <a:pt x="19995" y="169"/>
                </a:cubicBezTo>
                <a:cubicBezTo>
                  <a:pt x="19947" y="219"/>
                  <a:pt x="19934" y="275"/>
                  <a:pt x="19894" y="341"/>
                </a:cubicBezTo>
                <a:close/>
                <a:moveTo>
                  <a:pt x="19480" y="1005"/>
                </a:moveTo>
                <a:cubicBezTo>
                  <a:pt x="19500" y="1000"/>
                  <a:pt x="19517" y="1009"/>
                  <a:pt x="19519" y="1018"/>
                </a:cubicBezTo>
                <a:cubicBezTo>
                  <a:pt x="19545" y="1012"/>
                  <a:pt x="19525" y="1388"/>
                  <a:pt x="19459" y="1349"/>
                </a:cubicBezTo>
                <a:cubicBezTo>
                  <a:pt x="19362" y="1314"/>
                  <a:pt x="19413" y="1063"/>
                  <a:pt x="19418" y="1080"/>
                </a:cubicBezTo>
                <a:cubicBezTo>
                  <a:pt x="19435" y="1029"/>
                  <a:pt x="19459" y="1009"/>
                  <a:pt x="19480" y="1005"/>
                </a:cubicBezTo>
                <a:close/>
                <a:moveTo>
                  <a:pt x="19258" y="1554"/>
                </a:moveTo>
                <a:cubicBezTo>
                  <a:pt x="19330" y="1552"/>
                  <a:pt x="19195" y="1594"/>
                  <a:pt x="19011" y="1634"/>
                </a:cubicBezTo>
                <a:cubicBezTo>
                  <a:pt x="17941" y="1832"/>
                  <a:pt x="16881" y="1863"/>
                  <a:pt x="15864" y="1938"/>
                </a:cubicBezTo>
                <a:cubicBezTo>
                  <a:pt x="13761" y="2052"/>
                  <a:pt x="11859" y="2155"/>
                  <a:pt x="9808" y="2255"/>
                </a:cubicBezTo>
                <a:cubicBezTo>
                  <a:pt x="8958" y="2296"/>
                  <a:pt x="7963" y="2348"/>
                  <a:pt x="6886" y="2532"/>
                </a:cubicBezTo>
                <a:cubicBezTo>
                  <a:pt x="6331" y="2616"/>
                  <a:pt x="7259" y="2411"/>
                  <a:pt x="7568" y="2382"/>
                </a:cubicBezTo>
                <a:cubicBezTo>
                  <a:pt x="7902" y="2344"/>
                  <a:pt x="8157" y="2323"/>
                  <a:pt x="8356" y="2318"/>
                </a:cubicBezTo>
                <a:cubicBezTo>
                  <a:pt x="12031" y="2045"/>
                  <a:pt x="15218" y="2120"/>
                  <a:pt x="19112" y="1573"/>
                </a:cubicBezTo>
                <a:cubicBezTo>
                  <a:pt x="19187" y="1561"/>
                  <a:pt x="19234" y="1555"/>
                  <a:pt x="19258" y="1554"/>
                </a:cubicBezTo>
                <a:close/>
                <a:moveTo>
                  <a:pt x="5051" y="2297"/>
                </a:moveTo>
                <a:cubicBezTo>
                  <a:pt x="5055" y="2293"/>
                  <a:pt x="5041" y="2308"/>
                  <a:pt x="5041" y="2308"/>
                </a:cubicBezTo>
                <a:cubicBezTo>
                  <a:pt x="5047" y="2301"/>
                  <a:pt x="5050" y="2298"/>
                  <a:pt x="5051" y="2297"/>
                </a:cubicBezTo>
                <a:close/>
                <a:moveTo>
                  <a:pt x="5068" y="3215"/>
                </a:moveTo>
                <a:cubicBezTo>
                  <a:pt x="5097" y="3216"/>
                  <a:pt x="5098" y="3242"/>
                  <a:pt x="5040" y="3309"/>
                </a:cubicBezTo>
                <a:cubicBezTo>
                  <a:pt x="4970" y="3382"/>
                  <a:pt x="4834" y="3523"/>
                  <a:pt x="4804" y="3512"/>
                </a:cubicBezTo>
                <a:cubicBezTo>
                  <a:pt x="4711" y="3496"/>
                  <a:pt x="4886" y="3401"/>
                  <a:pt x="4878" y="3367"/>
                </a:cubicBezTo>
                <a:cubicBezTo>
                  <a:pt x="4878" y="3367"/>
                  <a:pt x="4799" y="3384"/>
                  <a:pt x="4820" y="3359"/>
                </a:cubicBezTo>
                <a:cubicBezTo>
                  <a:pt x="4892" y="3287"/>
                  <a:pt x="5020" y="3215"/>
                  <a:pt x="5068" y="3215"/>
                </a:cubicBezTo>
                <a:close/>
                <a:moveTo>
                  <a:pt x="4956" y="3328"/>
                </a:moveTo>
                <a:cubicBezTo>
                  <a:pt x="4935" y="3354"/>
                  <a:pt x="4956" y="3328"/>
                  <a:pt x="4956" y="3328"/>
                </a:cubicBezTo>
                <a:close/>
                <a:moveTo>
                  <a:pt x="4791" y="3812"/>
                </a:moveTo>
                <a:cubicBezTo>
                  <a:pt x="4959" y="3793"/>
                  <a:pt x="4880" y="4053"/>
                  <a:pt x="4752" y="4006"/>
                </a:cubicBezTo>
                <a:cubicBezTo>
                  <a:pt x="4660" y="3973"/>
                  <a:pt x="4734" y="3807"/>
                  <a:pt x="4791" y="3812"/>
                </a:cubicBezTo>
                <a:close/>
                <a:moveTo>
                  <a:pt x="19321" y="3955"/>
                </a:moveTo>
                <a:cubicBezTo>
                  <a:pt x="19428" y="3952"/>
                  <a:pt x="18882" y="4057"/>
                  <a:pt x="18713" y="4079"/>
                </a:cubicBezTo>
                <a:cubicBezTo>
                  <a:pt x="18180" y="4140"/>
                  <a:pt x="17309" y="4221"/>
                  <a:pt x="16967" y="4225"/>
                </a:cubicBezTo>
                <a:cubicBezTo>
                  <a:pt x="16672" y="4327"/>
                  <a:pt x="17049" y="4111"/>
                  <a:pt x="16967" y="4225"/>
                </a:cubicBezTo>
                <a:cubicBezTo>
                  <a:pt x="17129" y="4189"/>
                  <a:pt x="17358" y="4192"/>
                  <a:pt x="17640" y="4169"/>
                </a:cubicBezTo>
                <a:cubicBezTo>
                  <a:pt x="18119" y="4117"/>
                  <a:pt x="18668" y="4014"/>
                  <a:pt x="19232" y="3964"/>
                </a:cubicBezTo>
                <a:cubicBezTo>
                  <a:pt x="19277" y="3958"/>
                  <a:pt x="19305" y="3956"/>
                  <a:pt x="19321" y="3955"/>
                </a:cubicBezTo>
                <a:close/>
                <a:moveTo>
                  <a:pt x="16755" y="4207"/>
                </a:moveTo>
                <a:cubicBezTo>
                  <a:pt x="16768" y="4207"/>
                  <a:pt x="16778" y="4207"/>
                  <a:pt x="16785" y="4208"/>
                </a:cubicBezTo>
                <a:cubicBezTo>
                  <a:pt x="16820" y="4218"/>
                  <a:pt x="16930" y="4212"/>
                  <a:pt x="16763" y="4231"/>
                </a:cubicBezTo>
                <a:cubicBezTo>
                  <a:pt x="16402" y="4275"/>
                  <a:pt x="16029" y="4283"/>
                  <a:pt x="15579" y="4325"/>
                </a:cubicBezTo>
                <a:cubicBezTo>
                  <a:pt x="15496" y="4343"/>
                  <a:pt x="15469" y="4349"/>
                  <a:pt x="15513" y="4304"/>
                </a:cubicBezTo>
                <a:cubicBezTo>
                  <a:pt x="15355" y="4357"/>
                  <a:pt x="15294" y="4334"/>
                  <a:pt x="15210" y="4353"/>
                </a:cubicBezTo>
                <a:cubicBezTo>
                  <a:pt x="15153" y="4347"/>
                  <a:pt x="15126" y="4353"/>
                  <a:pt x="15069" y="4366"/>
                </a:cubicBezTo>
                <a:cubicBezTo>
                  <a:pt x="15096" y="4360"/>
                  <a:pt x="14924" y="4359"/>
                  <a:pt x="14809" y="4367"/>
                </a:cubicBezTo>
                <a:cubicBezTo>
                  <a:pt x="14867" y="4354"/>
                  <a:pt x="14769" y="4318"/>
                  <a:pt x="14783" y="4372"/>
                </a:cubicBezTo>
                <a:cubicBezTo>
                  <a:pt x="14730" y="4384"/>
                  <a:pt x="14677" y="4414"/>
                  <a:pt x="14642" y="4385"/>
                </a:cubicBezTo>
                <a:cubicBezTo>
                  <a:pt x="14616" y="4391"/>
                  <a:pt x="14537" y="4427"/>
                  <a:pt x="14528" y="4393"/>
                </a:cubicBezTo>
                <a:cubicBezTo>
                  <a:pt x="14431" y="4450"/>
                  <a:pt x="14356" y="4392"/>
                  <a:pt x="14466" y="4367"/>
                </a:cubicBezTo>
                <a:cubicBezTo>
                  <a:pt x="14413" y="4379"/>
                  <a:pt x="14382" y="4386"/>
                  <a:pt x="14330" y="4398"/>
                </a:cubicBezTo>
                <a:cubicBezTo>
                  <a:pt x="14326" y="4385"/>
                  <a:pt x="14294" y="4378"/>
                  <a:pt x="14279" y="4383"/>
                </a:cubicBezTo>
                <a:lnTo>
                  <a:pt x="14274" y="4390"/>
                </a:lnTo>
                <a:lnTo>
                  <a:pt x="14299" y="4387"/>
                </a:lnTo>
                <a:cubicBezTo>
                  <a:pt x="14273" y="4392"/>
                  <a:pt x="14272" y="4393"/>
                  <a:pt x="14272" y="4393"/>
                </a:cubicBezTo>
                <a:lnTo>
                  <a:pt x="14274" y="4390"/>
                </a:lnTo>
                <a:lnTo>
                  <a:pt x="14209" y="4399"/>
                </a:lnTo>
                <a:lnTo>
                  <a:pt x="14215" y="4405"/>
                </a:lnTo>
                <a:lnTo>
                  <a:pt x="14172" y="4405"/>
                </a:lnTo>
                <a:lnTo>
                  <a:pt x="14155" y="4407"/>
                </a:lnTo>
                <a:cubicBezTo>
                  <a:pt x="13800" y="4451"/>
                  <a:pt x="13330" y="4465"/>
                  <a:pt x="13084" y="4488"/>
                </a:cubicBezTo>
                <a:cubicBezTo>
                  <a:pt x="12913" y="4489"/>
                  <a:pt x="12776" y="4519"/>
                  <a:pt x="12767" y="4482"/>
                </a:cubicBezTo>
                <a:cubicBezTo>
                  <a:pt x="12772" y="4502"/>
                  <a:pt x="12846" y="4447"/>
                  <a:pt x="12846" y="4447"/>
                </a:cubicBezTo>
                <a:cubicBezTo>
                  <a:pt x="12872" y="4441"/>
                  <a:pt x="12882" y="4478"/>
                  <a:pt x="12908" y="4472"/>
                </a:cubicBezTo>
                <a:cubicBezTo>
                  <a:pt x="13190" y="4446"/>
                  <a:pt x="13493" y="4397"/>
                  <a:pt x="13780" y="4391"/>
                </a:cubicBezTo>
                <a:cubicBezTo>
                  <a:pt x="13780" y="4391"/>
                  <a:pt x="13788" y="4424"/>
                  <a:pt x="13814" y="4418"/>
                </a:cubicBezTo>
                <a:cubicBezTo>
                  <a:pt x="13902" y="4417"/>
                  <a:pt x="13982" y="4382"/>
                  <a:pt x="14061" y="4364"/>
                </a:cubicBezTo>
                <a:cubicBezTo>
                  <a:pt x="14541" y="4315"/>
                  <a:pt x="15060" y="4329"/>
                  <a:pt x="15513" y="4304"/>
                </a:cubicBezTo>
                <a:cubicBezTo>
                  <a:pt x="15855" y="4262"/>
                  <a:pt x="16569" y="4204"/>
                  <a:pt x="16755" y="4207"/>
                </a:cubicBezTo>
                <a:close/>
                <a:moveTo>
                  <a:pt x="14172" y="4405"/>
                </a:moveTo>
                <a:lnTo>
                  <a:pt x="14209" y="4399"/>
                </a:lnTo>
                <a:lnTo>
                  <a:pt x="14203" y="4394"/>
                </a:lnTo>
                <a:cubicBezTo>
                  <a:pt x="14184" y="4385"/>
                  <a:pt x="14147" y="4381"/>
                  <a:pt x="14127" y="4385"/>
                </a:cubicBezTo>
                <a:cubicBezTo>
                  <a:pt x="14129" y="4395"/>
                  <a:pt x="14145" y="4401"/>
                  <a:pt x="14163" y="4405"/>
                </a:cubicBezTo>
                <a:lnTo>
                  <a:pt x="14172" y="4405"/>
                </a:lnTo>
                <a:close/>
                <a:moveTo>
                  <a:pt x="4887" y="4215"/>
                </a:moveTo>
                <a:cubicBezTo>
                  <a:pt x="4901" y="4216"/>
                  <a:pt x="4910" y="4223"/>
                  <a:pt x="4899" y="4235"/>
                </a:cubicBezTo>
                <a:lnTo>
                  <a:pt x="4842" y="4229"/>
                </a:lnTo>
                <a:cubicBezTo>
                  <a:pt x="4853" y="4218"/>
                  <a:pt x="4873" y="4213"/>
                  <a:pt x="4887" y="4215"/>
                </a:cubicBezTo>
                <a:close/>
                <a:moveTo>
                  <a:pt x="14012" y="4393"/>
                </a:moveTo>
                <a:cubicBezTo>
                  <a:pt x="13990" y="4415"/>
                  <a:pt x="14012" y="4393"/>
                  <a:pt x="14012" y="4393"/>
                </a:cubicBezTo>
                <a:close/>
                <a:moveTo>
                  <a:pt x="9586" y="4889"/>
                </a:moveTo>
                <a:lnTo>
                  <a:pt x="9647" y="4894"/>
                </a:lnTo>
                <a:cubicBezTo>
                  <a:pt x="9626" y="4919"/>
                  <a:pt x="9563" y="4912"/>
                  <a:pt x="9586" y="4889"/>
                </a:cubicBezTo>
                <a:close/>
                <a:moveTo>
                  <a:pt x="9504" y="4904"/>
                </a:moveTo>
                <a:cubicBezTo>
                  <a:pt x="9511" y="4904"/>
                  <a:pt x="9513" y="4905"/>
                  <a:pt x="9507" y="4907"/>
                </a:cubicBezTo>
                <a:cubicBezTo>
                  <a:pt x="9511" y="4924"/>
                  <a:pt x="9397" y="4931"/>
                  <a:pt x="9419" y="4908"/>
                </a:cubicBezTo>
                <a:cubicBezTo>
                  <a:pt x="9419" y="4908"/>
                  <a:pt x="9483" y="4904"/>
                  <a:pt x="9504" y="4904"/>
                </a:cubicBezTo>
                <a:close/>
                <a:moveTo>
                  <a:pt x="9344" y="4909"/>
                </a:moveTo>
                <a:cubicBezTo>
                  <a:pt x="9369" y="4910"/>
                  <a:pt x="9393" y="4914"/>
                  <a:pt x="9393" y="4914"/>
                </a:cubicBezTo>
                <a:cubicBezTo>
                  <a:pt x="9371" y="4937"/>
                  <a:pt x="9282" y="4939"/>
                  <a:pt x="9278" y="4922"/>
                </a:cubicBezTo>
                <a:cubicBezTo>
                  <a:pt x="9289" y="4910"/>
                  <a:pt x="9318" y="4908"/>
                  <a:pt x="9344" y="4909"/>
                </a:cubicBezTo>
                <a:close/>
                <a:moveTo>
                  <a:pt x="4680" y="4961"/>
                </a:moveTo>
                <a:cubicBezTo>
                  <a:pt x="4689" y="4953"/>
                  <a:pt x="4607" y="5030"/>
                  <a:pt x="4604" y="5101"/>
                </a:cubicBezTo>
                <a:cubicBezTo>
                  <a:pt x="4586" y="5270"/>
                  <a:pt x="4811" y="5370"/>
                  <a:pt x="4833" y="5458"/>
                </a:cubicBezTo>
                <a:cubicBezTo>
                  <a:pt x="4838" y="5475"/>
                  <a:pt x="4750" y="5458"/>
                  <a:pt x="4777" y="5452"/>
                </a:cubicBezTo>
                <a:cubicBezTo>
                  <a:pt x="4697" y="5470"/>
                  <a:pt x="4596" y="5417"/>
                  <a:pt x="4565" y="5406"/>
                </a:cubicBezTo>
                <a:cubicBezTo>
                  <a:pt x="4530" y="5396"/>
                  <a:pt x="4453" y="5206"/>
                  <a:pt x="4493" y="5125"/>
                </a:cubicBezTo>
                <a:cubicBezTo>
                  <a:pt x="4506" y="5066"/>
                  <a:pt x="4586" y="5030"/>
                  <a:pt x="4634" y="5001"/>
                </a:cubicBezTo>
                <a:cubicBezTo>
                  <a:pt x="4664" y="4976"/>
                  <a:pt x="4677" y="4963"/>
                  <a:pt x="4680" y="4961"/>
                </a:cubicBezTo>
                <a:close/>
                <a:moveTo>
                  <a:pt x="18786" y="5342"/>
                </a:moveTo>
                <a:cubicBezTo>
                  <a:pt x="18804" y="5342"/>
                  <a:pt x="18820" y="5348"/>
                  <a:pt x="18806" y="5360"/>
                </a:cubicBezTo>
                <a:cubicBezTo>
                  <a:pt x="18806" y="5360"/>
                  <a:pt x="18723" y="5360"/>
                  <a:pt x="18749" y="5354"/>
                </a:cubicBezTo>
                <a:cubicBezTo>
                  <a:pt x="18747" y="5346"/>
                  <a:pt x="18768" y="5341"/>
                  <a:pt x="18786" y="5342"/>
                </a:cubicBezTo>
                <a:close/>
                <a:moveTo>
                  <a:pt x="18625" y="5352"/>
                </a:moveTo>
                <a:cubicBezTo>
                  <a:pt x="18661" y="5355"/>
                  <a:pt x="18692" y="5367"/>
                  <a:pt x="18692" y="5367"/>
                </a:cubicBezTo>
                <a:cubicBezTo>
                  <a:pt x="18666" y="5373"/>
                  <a:pt x="18525" y="5386"/>
                  <a:pt x="18525" y="5386"/>
                </a:cubicBezTo>
                <a:cubicBezTo>
                  <a:pt x="18547" y="5353"/>
                  <a:pt x="18588" y="5348"/>
                  <a:pt x="18625" y="5352"/>
                </a:cubicBezTo>
                <a:close/>
                <a:moveTo>
                  <a:pt x="18403" y="5382"/>
                </a:moveTo>
                <a:cubicBezTo>
                  <a:pt x="18440" y="5386"/>
                  <a:pt x="18473" y="5397"/>
                  <a:pt x="18473" y="5397"/>
                </a:cubicBezTo>
                <a:cubicBezTo>
                  <a:pt x="18446" y="5403"/>
                  <a:pt x="18305" y="5414"/>
                  <a:pt x="18305" y="5414"/>
                </a:cubicBezTo>
                <a:cubicBezTo>
                  <a:pt x="18324" y="5383"/>
                  <a:pt x="18366" y="5378"/>
                  <a:pt x="18403" y="5382"/>
                </a:cubicBezTo>
                <a:close/>
                <a:moveTo>
                  <a:pt x="18198" y="5413"/>
                </a:moveTo>
                <a:cubicBezTo>
                  <a:pt x="18223" y="5414"/>
                  <a:pt x="18245" y="5418"/>
                  <a:pt x="18248" y="5427"/>
                </a:cubicBezTo>
                <a:cubicBezTo>
                  <a:pt x="18221" y="5432"/>
                  <a:pt x="18133" y="5434"/>
                  <a:pt x="18129" y="5417"/>
                </a:cubicBezTo>
                <a:cubicBezTo>
                  <a:pt x="18144" y="5413"/>
                  <a:pt x="18173" y="5412"/>
                  <a:pt x="18198" y="5413"/>
                </a:cubicBezTo>
                <a:close/>
                <a:moveTo>
                  <a:pt x="17834" y="5445"/>
                </a:moveTo>
                <a:cubicBezTo>
                  <a:pt x="17922" y="5450"/>
                  <a:pt x="17985" y="5467"/>
                  <a:pt x="18028" y="5457"/>
                </a:cubicBezTo>
                <a:cubicBezTo>
                  <a:pt x="17918" y="5481"/>
                  <a:pt x="17464" y="5507"/>
                  <a:pt x="17297" y="5525"/>
                </a:cubicBezTo>
                <a:cubicBezTo>
                  <a:pt x="15638" y="5689"/>
                  <a:pt x="13895" y="5738"/>
                  <a:pt x="12333" y="5826"/>
                </a:cubicBezTo>
                <a:cubicBezTo>
                  <a:pt x="12201" y="5873"/>
                  <a:pt x="12284" y="5762"/>
                  <a:pt x="12333" y="5826"/>
                </a:cubicBezTo>
                <a:cubicBezTo>
                  <a:pt x="14089" y="5717"/>
                  <a:pt x="15818" y="5613"/>
                  <a:pt x="17737" y="5447"/>
                </a:cubicBezTo>
                <a:cubicBezTo>
                  <a:pt x="17772" y="5444"/>
                  <a:pt x="17805" y="5444"/>
                  <a:pt x="17834" y="5445"/>
                </a:cubicBezTo>
                <a:close/>
                <a:moveTo>
                  <a:pt x="5818" y="5955"/>
                </a:moveTo>
                <a:cubicBezTo>
                  <a:pt x="5865" y="5963"/>
                  <a:pt x="6147" y="6057"/>
                  <a:pt x="6360" y="6125"/>
                </a:cubicBezTo>
                <a:cubicBezTo>
                  <a:pt x="6362" y="6133"/>
                  <a:pt x="6370" y="6136"/>
                  <a:pt x="6378" y="6139"/>
                </a:cubicBezTo>
                <a:lnTo>
                  <a:pt x="6379" y="6140"/>
                </a:lnTo>
                <a:lnTo>
                  <a:pt x="6388" y="6139"/>
                </a:lnTo>
                <a:cubicBezTo>
                  <a:pt x="6392" y="6140"/>
                  <a:pt x="6393" y="6145"/>
                  <a:pt x="6395" y="6153"/>
                </a:cubicBezTo>
                <a:cubicBezTo>
                  <a:pt x="6519" y="6183"/>
                  <a:pt x="6585" y="6222"/>
                  <a:pt x="6590" y="6242"/>
                </a:cubicBezTo>
                <a:cubicBezTo>
                  <a:pt x="6546" y="6288"/>
                  <a:pt x="6422" y="6258"/>
                  <a:pt x="6365" y="6253"/>
                </a:cubicBezTo>
                <a:cubicBezTo>
                  <a:pt x="6334" y="6260"/>
                  <a:pt x="6176" y="6313"/>
                  <a:pt x="6145" y="6301"/>
                </a:cubicBezTo>
                <a:cubicBezTo>
                  <a:pt x="6145" y="6301"/>
                  <a:pt x="5920" y="6201"/>
                  <a:pt x="5942" y="6179"/>
                </a:cubicBezTo>
                <a:cubicBezTo>
                  <a:pt x="5915" y="6184"/>
                  <a:pt x="6162" y="6148"/>
                  <a:pt x="6277" y="6143"/>
                </a:cubicBezTo>
                <a:cubicBezTo>
                  <a:pt x="5887" y="5993"/>
                  <a:pt x="5781" y="5948"/>
                  <a:pt x="5818" y="5955"/>
                </a:cubicBezTo>
                <a:close/>
                <a:moveTo>
                  <a:pt x="6277" y="6143"/>
                </a:moveTo>
                <a:cubicBezTo>
                  <a:pt x="6308" y="6146"/>
                  <a:pt x="6338" y="6152"/>
                  <a:pt x="6369" y="6161"/>
                </a:cubicBezTo>
                <a:lnTo>
                  <a:pt x="6437" y="6187"/>
                </a:lnTo>
                <a:lnTo>
                  <a:pt x="6430" y="6181"/>
                </a:lnTo>
                <a:cubicBezTo>
                  <a:pt x="6420" y="6171"/>
                  <a:pt x="6410" y="6159"/>
                  <a:pt x="6395" y="6153"/>
                </a:cubicBezTo>
                <a:lnTo>
                  <a:pt x="6379" y="6140"/>
                </a:lnTo>
                <a:lnTo>
                  <a:pt x="6364" y="6142"/>
                </a:lnTo>
                <a:cubicBezTo>
                  <a:pt x="6360" y="6125"/>
                  <a:pt x="6360" y="6125"/>
                  <a:pt x="6360" y="6125"/>
                </a:cubicBezTo>
                <a:cubicBezTo>
                  <a:pt x="6334" y="6131"/>
                  <a:pt x="6303" y="6138"/>
                  <a:pt x="6277" y="6143"/>
                </a:cubicBezTo>
                <a:close/>
                <a:moveTo>
                  <a:pt x="6437" y="6187"/>
                </a:moveTo>
                <a:lnTo>
                  <a:pt x="6445" y="6193"/>
                </a:lnTo>
                <a:cubicBezTo>
                  <a:pt x="6450" y="6196"/>
                  <a:pt x="6455" y="6197"/>
                  <a:pt x="6462" y="6195"/>
                </a:cubicBezTo>
                <a:lnTo>
                  <a:pt x="6437" y="6187"/>
                </a:lnTo>
                <a:close/>
                <a:moveTo>
                  <a:pt x="6581" y="6293"/>
                </a:moveTo>
                <a:cubicBezTo>
                  <a:pt x="6611" y="6296"/>
                  <a:pt x="6633" y="6305"/>
                  <a:pt x="6633" y="6305"/>
                </a:cubicBezTo>
                <a:cubicBezTo>
                  <a:pt x="6638" y="6322"/>
                  <a:pt x="6492" y="6317"/>
                  <a:pt x="6492" y="6317"/>
                </a:cubicBezTo>
                <a:cubicBezTo>
                  <a:pt x="6517" y="6294"/>
                  <a:pt x="6552" y="6291"/>
                  <a:pt x="6581" y="6293"/>
                </a:cubicBezTo>
                <a:close/>
                <a:moveTo>
                  <a:pt x="20912" y="6508"/>
                </a:moveTo>
                <a:cubicBezTo>
                  <a:pt x="20943" y="6508"/>
                  <a:pt x="20973" y="6515"/>
                  <a:pt x="20973" y="6515"/>
                </a:cubicBezTo>
                <a:cubicBezTo>
                  <a:pt x="20978" y="6535"/>
                  <a:pt x="20846" y="6582"/>
                  <a:pt x="20837" y="6545"/>
                </a:cubicBezTo>
                <a:cubicBezTo>
                  <a:pt x="20846" y="6516"/>
                  <a:pt x="20880" y="6509"/>
                  <a:pt x="20912" y="6508"/>
                </a:cubicBezTo>
                <a:close/>
                <a:moveTo>
                  <a:pt x="21160" y="7013"/>
                </a:moveTo>
                <a:cubicBezTo>
                  <a:pt x="21134" y="7040"/>
                  <a:pt x="21050" y="7038"/>
                  <a:pt x="21046" y="7021"/>
                </a:cubicBezTo>
                <a:cubicBezTo>
                  <a:pt x="21072" y="7015"/>
                  <a:pt x="21160" y="7013"/>
                  <a:pt x="21160" y="7013"/>
                </a:cubicBezTo>
                <a:close/>
                <a:moveTo>
                  <a:pt x="21122" y="7241"/>
                </a:moveTo>
                <a:cubicBezTo>
                  <a:pt x="21158" y="7243"/>
                  <a:pt x="21188" y="7250"/>
                  <a:pt x="21188" y="7250"/>
                </a:cubicBezTo>
                <a:cubicBezTo>
                  <a:pt x="21166" y="7273"/>
                  <a:pt x="21020" y="7269"/>
                  <a:pt x="21020" y="7269"/>
                </a:cubicBezTo>
                <a:cubicBezTo>
                  <a:pt x="21044" y="7244"/>
                  <a:pt x="21086" y="7240"/>
                  <a:pt x="21122" y="7241"/>
                </a:cubicBezTo>
                <a:close/>
                <a:moveTo>
                  <a:pt x="20926" y="7303"/>
                </a:moveTo>
                <a:cubicBezTo>
                  <a:pt x="20951" y="7302"/>
                  <a:pt x="20974" y="7306"/>
                  <a:pt x="20976" y="7315"/>
                </a:cubicBezTo>
                <a:cubicBezTo>
                  <a:pt x="20954" y="7338"/>
                  <a:pt x="20862" y="7322"/>
                  <a:pt x="20862" y="7322"/>
                </a:cubicBezTo>
                <a:cubicBezTo>
                  <a:pt x="20873" y="7311"/>
                  <a:pt x="20900" y="7305"/>
                  <a:pt x="20926" y="7303"/>
                </a:cubicBezTo>
                <a:close/>
                <a:moveTo>
                  <a:pt x="20305" y="7743"/>
                </a:moveTo>
                <a:cubicBezTo>
                  <a:pt x="20279" y="7749"/>
                  <a:pt x="20305" y="7743"/>
                  <a:pt x="20305" y="7743"/>
                </a:cubicBezTo>
                <a:close/>
                <a:moveTo>
                  <a:pt x="12084" y="8481"/>
                </a:moveTo>
                <a:cubicBezTo>
                  <a:pt x="12411" y="8505"/>
                  <a:pt x="12970" y="8679"/>
                  <a:pt x="13160" y="8748"/>
                </a:cubicBezTo>
                <a:cubicBezTo>
                  <a:pt x="13160" y="8748"/>
                  <a:pt x="13085" y="8782"/>
                  <a:pt x="13111" y="8776"/>
                </a:cubicBezTo>
                <a:cubicBezTo>
                  <a:pt x="13111" y="8776"/>
                  <a:pt x="13447" y="8852"/>
                  <a:pt x="13332" y="8856"/>
                </a:cubicBezTo>
                <a:cubicBezTo>
                  <a:pt x="13279" y="8868"/>
                  <a:pt x="13301" y="8845"/>
                  <a:pt x="13274" y="8851"/>
                </a:cubicBezTo>
                <a:cubicBezTo>
                  <a:pt x="13068" y="8843"/>
                  <a:pt x="12909" y="8767"/>
                  <a:pt x="12689" y="8702"/>
                </a:cubicBezTo>
                <a:cubicBezTo>
                  <a:pt x="12477" y="8656"/>
                  <a:pt x="12270" y="8647"/>
                  <a:pt x="12107" y="8572"/>
                </a:cubicBezTo>
                <a:cubicBezTo>
                  <a:pt x="12041" y="8530"/>
                  <a:pt x="11970" y="8489"/>
                  <a:pt x="12084" y="8481"/>
                </a:cubicBezTo>
                <a:close/>
                <a:moveTo>
                  <a:pt x="4588" y="9696"/>
                </a:moveTo>
                <a:cubicBezTo>
                  <a:pt x="4566" y="9719"/>
                  <a:pt x="4478" y="9720"/>
                  <a:pt x="4474" y="9703"/>
                </a:cubicBezTo>
                <a:cubicBezTo>
                  <a:pt x="4505" y="9696"/>
                  <a:pt x="4588" y="9696"/>
                  <a:pt x="4588" y="9696"/>
                </a:cubicBezTo>
                <a:close/>
                <a:moveTo>
                  <a:pt x="4255" y="10173"/>
                </a:moveTo>
                <a:cubicBezTo>
                  <a:pt x="4221" y="10172"/>
                  <a:pt x="4178" y="10177"/>
                  <a:pt x="4141" y="10203"/>
                </a:cubicBezTo>
                <a:cubicBezTo>
                  <a:pt x="4141" y="10203"/>
                  <a:pt x="4286" y="10207"/>
                  <a:pt x="4313" y="10183"/>
                </a:cubicBezTo>
                <a:cubicBezTo>
                  <a:pt x="4313" y="10183"/>
                  <a:pt x="4288" y="10175"/>
                  <a:pt x="4255" y="10173"/>
                </a:cubicBezTo>
                <a:close/>
                <a:moveTo>
                  <a:pt x="4059" y="10191"/>
                </a:moveTo>
                <a:cubicBezTo>
                  <a:pt x="4029" y="10186"/>
                  <a:pt x="3993" y="10189"/>
                  <a:pt x="3974" y="10222"/>
                </a:cubicBezTo>
                <a:lnTo>
                  <a:pt x="4115" y="10209"/>
                </a:lnTo>
                <a:cubicBezTo>
                  <a:pt x="4115" y="10209"/>
                  <a:pt x="4089" y="10196"/>
                  <a:pt x="4059" y="10191"/>
                </a:cubicBezTo>
                <a:close/>
                <a:moveTo>
                  <a:pt x="3928" y="10217"/>
                </a:moveTo>
                <a:cubicBezTo>
                  <a:pt x="3927" y="10216"/>
                  <a:pt x="3902" y="10220"/>
                  <a:pt x="3834" y="10235"/>
                </a:cubicBezTo>
                <a:cubicBezTo>
                  <a:pt x="3834" y="10235"/>
                  <a:pt x="3750" y="10236"/>
                  <a:pt x="3754" y="10253"/>
                </a:cubicBezTo>
                <a:cubicBezTo>
                  <a:pt x="3714" y="10275"/>
                  <a:pt x="3932" y="10220"/>
                  <a:pt x="3928" y="10217"/>
                </a:cubicBezTo>
                <a:close/>
                <a:moveTo>
                  <a:pt x="3676" y="10242"/>
                </a:moveTo>
                <a:cubicBezTo>
                  <a:pt x="3665" y="10241"/>
                  <a:pt x="3634" y="10244"/>
                  <a:pt x="3577" y="10253"/>
                </a:cubicBezTo>
                <a:cubicBezTo>
                  <a:pt x="3551" y="10259"/>
                  <a:pt x="3468" y="10277"/>
                  <a:pt x="3441" y="10283"/>
                </a:cubicBezTo>
                <a:cubicBezTo>
                  <a:pt x="3428" y="10317"/>
                  <a:pt x="3727" y="10246"/>
                  <a:pt x="3676" y="10242"/>
                </a:cubicBezTo>
                <a:close/>
                <a:moveTo>
                  <a:pt x="6963" y="11307"/>
                </a:moveTo>
                <a:cubicBezTo>
                  <a:pt x="7021" y="11306"/>
                  <a:pt x="7028" y="11313"/>
                  <a:pt x="6937" y="11333"/>
                </a:cubicBezTo>
                <a:cubicBezTo>
                  <a:pt x="6739" y="11359"/>
                  <a:pt x="6620" y="11346"/>
                  <a:pt x="6396" y="11360"/>
                </a:cubicBezTo>
                <a:cubicBezTo>
                  <a:pt x="6369" y="11366"/>
                  <a:pt x="5833" y="11409"/>
                  <a:pt x="5859" y="11404"/>
                </a:cubicBezTo>
                <a:cubicBezTo>
                  <a:pt x="5898" y="11338"/>
                  <a:pt x="6308" y="11361"/>
                  <a:pt x="6448" y="11348"/>
                </a:cubicBezTo>
                <a:cubicBezTo>
                  <a:pt x="6624" y="11331"/>
                  <a:pt x="6866" y="11309"/>
                  <a:pt x="6963" y="11307"/>
                </a:cubicBezTo>
                <a:close/>
                <a:moveTo>
                  <a:pt x="1607" y="11420"/>
                </a:moveTo>
                <a:cubicBezTo>
                  <a:pt x="1664" y="11406"/>
                  <a:pt x="1786" y="11504"/>
                  <a:pt x="1602" y="11545"/>
                </a:cubicBezTo>
                <a:cubicBezTo>
                  <a:pt x="1435" y="11564"/>
                  <a:pt x="1593" y="11511"/>
                  <a:pt x="1585" y="11477"/>
                </a:cubicBezTo>
                <a:cubicBezTo>
                  <a:pt x="1576" y="11441"/>
                  <a:pt x="1587" y="11424"/>
                  <a:pt x="1607" y="11420"/>
                </a:cubicBezTo>
                <a:close/>
                <a:moveTo>
                  <a:pt x="8031" y="11556"/>
                </a:moveTo>
                <a:cubicBezTo>
                  <a:pt x="8042" y="11557"/>
                  <a:pt x="8052" y="11560"/>
                  <a:pt x="8061" y="11568"/>
                </a:cubicBezTo>
                <a:cubicBezTo>
                  <a:pt x="8008" y="11579"/>
                  <a:pt x="7924" y="11597"/>
                  <a:pt x="7920" y="11580"/>
                </a:cubicBezTo>
                <a:cubicBezTo>
                  <a:pt x="7788" y="11627"/>
                  <a:pt x="7902" y="11509"/>
                  <a:pt x="7920" y="11580"/>
                </a:cubicBezTo>
                <a:cubicBezTo>
                  <a:pt x="7960" y="11571"/>
                  <a:pt x="7999" y="11553"/>
                  <a:pt x="8031" y="11556"/>
                </a:cubicBezTo>
                <a:close/>
                <a:moveTo>
                  <a:pt x="7827" y="11562"/>
                </a:moveTo>
                <a:cubicBezTo>
                  <a:pt x="7806" y="11588"/>
                  <a:pt x="7691" y="11593"/>
                  <a:pt x="7687" y="11575"/>
                </a:cubicBezTo>
                <a:cubicBezTo>
                  <a:pt x="7717" y="11569"/>
                  <a:pt x="7827" y="11562"/>
                  <a:pt x="7827" y="11562"/>
                </a:cubicBezTo>
                <a:close/>
                <a:moveTo>
                  <a:pt x="5671" y="11688"/>
                </a:moveTo>
                <a:cubicBezTo>
                  <a:pt x="5671" y="11688"/>
                  <a:pt x="5677" y="11688"/>
                  <a:pt x="5685" y="11688"/>
                </a:cubicBezTo>
                <a:cubicBezTo>
                  <a:pt x="5708" y="11688"/>
                  <a:pt x="5752" y="11688"/>
                  <a:pt x="5732" y="11692"/>
                </a:cubicBezTo>
                <a:cubicBezTo>
                  <a:pt x="5737" y="11709"/>
                  <a:pt x="5649" y="11711"/>
                  <a:pt x="5671" y="11688"/>
                </a:cubicBezTo>
                <a:close/>
                <a:moveTo>
                  <a:pt x="5426" y="11699"/>
                </a:moveTo>
                <a:cubicBezTo>
                  <a:pt x="5458" y="11696"/>
                  <a:pt x="5488" y="11699"/>
                  <a:pt x="5477" y="11710"/>
                </a:cubicBezTo>
                <a:cubicBezTo>
                  <a:pt x="5456" y="11736"/>
                  <a:pt x="5340" y="11740"/>
                  <a:pt x="5362" y="11718"/>
                </a:cubicBezTo>
                <a:cubicBezTo>
                  <a:pt x="5360" y="11709"/>
                  <a:pt x="5394" y="11701"/>
                  <a:pt x="5426" y="11699"/>
                </a:cubicBezTo>
                <a:close/>
                <a:moveTo>
                  <a:pt x="1529" y="11892"/>
                </a:moveTo>
                <a:cubicBezTo>
                  <a:pt x="1547" y="11893"/>
                  <a:pt x="1562" y="11899"/>
                  <a:pt x="1551" y="11910"/>
                </a:cubicBezTo>
                <a:cubicBezTo>
                  <a:pt x="1551" y="11910"/>
                  <a:pt x="1467" y="11911"/>
                  <a:pt x="1493" y="11905"/>
                </a:cubicBezTo>
                <a:cubicBezTo>
                  <a:pt x="1491" y="11896"/>
                  <a:pt x="1511" y="11891"/>
                  <a:pt x="1529" y="11892"/>
                </a:cubicBezTo>
                <a:close/>
                <a:moveTo>
                  <a:pt x="10051" y="12102"/>
                </a:moveTo>
                <a:cubicBezTo>
                  <a:pt x="10103" y="12103"/>
                  <a:pt x="10103" y="12109"/>
                  <a:pt x="9988" y="12128"/>
                </a:cubicBezTo>
                <a:cubicBezTo>
                  <a:pt x="9631" y="12186"/>
                  <a:pt x="9367" y="12172"/>
                  <a:pt x="8966" y="12186"/>
                </a:cubicBezTo>
                <a:cubicBezTo>
                  <a:pt x="8711" y="12204"/>
                  <a:pt x="8425" y="12213"/>
                  <a:pt x="8173" y="12229"/>
                </a:cubicBezTo>
                <a:cubicBezTo>
                  <a:pt x="7800" y="12240"/>
                  <a:pt x="7957" y="12184"/>
                  <a:pt x="8301" y="12165"/>
                </a:cubicBezTo>
                <a:cubicBezTo>
                  <a:pt x="8582" y="12139"/>
                  <a:pt x="9270" y="12137"/>
                  <a:pt x="9640" y="12112"/>
                </a:cubicBezTo>
                <a:cubicBezTo>
                  <a:pt x="9730" y="12114"/>
                  <a:pt x="9964" y="12100"/>
                  <a:pt x="10051" y="12102"/>
                </a:cubicBezTo>
                <a:close/>
                <a:moveTo>
                  <a:pt x="7803" y="12208"/>
                </a:moveTo>
                <a:cubicBezTo>
                  <a:pt x="7869" y="12209"/>
                  <a:pt x="7891" y="12213"/>
                  <a:pt x="7795" y="12220"/>
                </a:cubicBezTo>
                <a:cubicBezTo>
                  <a:pt x="7685" y="12244"/>
                  <a:pt x="7430" y="12265"/>
                  <a:pt x="7425" y="12248"/>
                </a:cubicBezTo>
                <a:cubicBezTo>
                  <a:pt x="7455" y="12217"/>
                  <a:pt x="7692" y="12207"/>
                  <a:pt x="7803" y="12208"/>
                </a:cubicBezTo>
                <a:close/>
                <a:moveTo>
                  <a:pt x="7375" y="12242"/>
                </a:moveTo>
                <a:cubicBezTo>
                  <a:pt x="7396" y="12244"/>
                  <a:pt x="7412" y="12251"/>
                  <a:pt x="7399" y="12254"/>
                </a:cubicBezTo>
                <a:cubicBezTo>
                  <a:pt x="7403" y="12271"/>
                  <a:pt x="7289" y="12278"/>
                  <a:pt x="7316" y="12254"/>
                </a:cubicBezTo>
                <a:cubicBezTo>
                  <a:pt x="7327" y="12241"/>
                  <a:pt x="7353" y="12239"/>
                  <a:pt x="7375" y="12242"/>
                </a:cubicBezTo>
                <a:close/>
                <a:moveTo>
                  <a:pt x="1429" y="12430"/>
                </a:moveTo>
                <a:cubicBezTo>
                  <a:pt x="1480" y="12455"/>
                  <a:pt x="1340" y="12647"/>
                  <a:pt x="1242" y="12611"/>
                </a:cubicBezTo>
                <a:cubicBezTo>
                  <a:pt x="1272" y="12623"/>
                  <a:pt x="1321" y="12465"/>
                  <a:pt x="1321" y="12465"/>
                </a:cubicBezTo>
                <a:cubicBezTo>
                  <a:pt x="1352" y="12446"/>
                  <a:pt x="1376" y="12435"/>
                  <a:pt x="1394" y="12430"/>
                </a:cubicBezTo>
                <a:cubicBezTo>
                  <a:pt x="1410" y="12426"/>
                  <a:pt x="1421" y="12426"/>
                  <a:pt x="1429" y="12430"/>
                </a:cubicBezTo>
                <a:close/>
                <a:moveTo>
                  <a:pt x="10943" y="12456"/>
                </a:moveTo>
                <a:cubicBezTo>
                  <a:pt x="10986" y="12462"/>
                  <a:pt x="10909" y="12517"/>
                  <a:pt x="10856" y="12473"/>
                </a:cubicBezTo>
                <a:cubicBezTo>
                  <a:pt x="10799" y="12485"/>
                  <a:pt x="10751" y="12517"/>
                  <a:pt x="10715" y="12486"/>
                </a:cubicBezTo>
                <a:cubicBezTo>
                  <a:pt x="10689" y="12492"/>
                  <a:pt x="10609" y="12527"/>
                  <a:pt x="10600" y="12493"/>
                </a:cubicBezTo>
                <a:cubicBezTo>
                  <a:pt x="10548" y="12505"/>
                  <a:pt x="10495" y="12534"/>
                  <a:pt x="10460" y="12506"/>
                </a:cubicBezTo>
                <a:cubicBezTo>
                  <a:pt x="10319" y="12516"/>
                  <a:pt x="10209" y="12541"/>
                  <a:pt x="10116" y="12507"/>
                </a:cubicBezTo>
                <a:cubicBezTo>
                  <a:pt x="10059" y="12520"/>
                  <a:pt x="10011" y="12549"/>
                  <a:pt x="9976" y="12521"/>
                </a:cubicBezTo>
                <a:cubicBezTo>
                  <a:pt x="10028" y="12509"/>
                  <a:pt x="10112" y="12490"/>
                  <a:pt x="10116" y="12507"/>
                </a:cubicBezTo>
                <a:cubicBezTo>
                  <a:pt x="10253" y="12495"/>
                  <a:pt x="10367" y="12488"/>
                  <a:pt x="10460" y="12506"/>
                </a:cubicBezTo>
                <a:cubicBezTo>
                  <a:pt x="10513" y="12494"/>
                  <a:pt x="10591" y="12456"/>
                  <a:pt x="10600" y="12493"/>
                </a:cubicBezTo>
                <a:cubicBezTo>
                  <a:pt x="10653" y="12482"/>
                  <a:pt x="10706" y="12452"/>
                  <a:pt x="10715" y="12486"/>
                </a:cubicBezTo>
                <a:cubicBezTo>
                  <a:pt x="10768" y="12474"/>
                  <a:pt x="10852" y="12456"/>
                  <a:pt x="10856" y="12473"/>
                </a:cubicBezTo>
                <a:cubicBezTo>
                  <a:pt x="10902" y="12458"/>
                  <a:pt x="10929" y="12454"/>
                  <a:pt x="10943" y="12456"/>
                </a:cubicBezTo>
                <a:close/>
                <a:moveTo>
                  <a:pt x="11151" y="12460"/>
                </a:moveTo>
                <a:cubicBezTo>
                  <a:pt x="11168" y="12460"/>
                  <a:pt x="11184" y="12466"/>
                  <a:pt x="11173" y="12477"/>
                </a:cubicBezTo>
                <a:cubicBezTo>
                  <a:pt x="11173" y="12477"/>
                  <a:pt x="11085" y="12479"/>
                  <a:pt x="11116" y="12472"/>
                </a:cubicBezTo>
                <a:cubicBezTo>
                  <a:pt x="11113" y="12464"/>
                  <a:pt x="11133" y="12459"/>
                  <a:pt x="11151" y="12460"/>
                </a:cubicBezTo>
                <a:close/>
                <a:moveTo>
                  <a:pt x="9597" y="12525"/>
                </a:moveTo>
                <a:cubicBezTo>
                  <a:pt x="9621" y="12524"/>
                  <a:pt x="9643" y="12528"/>
                  <a:pt x="9632" y="12539"/>
                </a:cubicBezTo>
                <a:cubicBezTo>
                  <a:pt x="9610" y="12562"/>
                  <a:pt x="9518" y="12547"/>
                  <a:pt x="9549" y="12540"/>
                </a:cubicBezTo>
                <a:cubicBezTo>
                  <a:pt x="9546" y="12531"/>
                  <a:pt x="9573" y="12525"/>
                  <a:pt x="9597" y="12525"/>
                </a:cubicBezTo>
                <a:close/>
                <a:moveTo>
                  <a:pt x="9800" y="12531"/>
                </a:moveTo>
                <a:cubicBezTo>
                  <a:pt x="9819" y="12532"/>
                  <a:pt x="9835" y="12533"/>
                  <a:pt x="9835" y="12533"/>
                </a:cubicBezTo>
                <a:cubicBezTo>
                  <a:pt x="9809" y="12557"/>
                  <a:pt x="9751" y="12552"/>
                  <a:pt x="9746" y="12532"/>
                </a:cubicBezTo>
                <a:cubicBezTo>
                  <a:pt x="9760" y="12529"/>
                  <a:pt x="9782" y="12529"/>
                  <a:pt x="9800" y="12531"/>
                </a:cubicBezTo>
                <a:close/>
                <a:moveTo>
                  <a:pt x="9466" y="12536"/>
                </a:moveTo>
                <a:cubicBezTo>
                  <a:pt x="9487" y="12536"/>
                  <a:pt x="9503" y="12541"/>
                  <a:pt x="9492" y="12552"/>
                </a:cubicBezTo>
                <a:cubicBezTo>
                  <a:pt x="9492" y="12552"/>
                  <a:pt x="9377" y="12560"/>
                  <a:pt x="9408" y="12553"/>
                </a:cubicBezTo>
                <a:cubicBezTo>
                  <a:pt x="9419" y="12542"/>
                  <a:pt x="9445" y="12536"/>
                  <a:pt x="9466" y="12536"/>
                </a:cubicBezTo>
                <a:close/>
                <a:moveTo>
                  <a:pt x="9255" y="12541"/>
                </a:moveTo>
                <a:cubicBezTo>
                  <a:pt x="9275" y="12544"/>
                  <a:pt x="9291" y="12550"/>
                  <a:pt x="9294" y="12560"/>
                </a:cubicBezTo>
                <a:cubicBezTo>
                  <a:pt x="9267" y="12566"/>
                  <a:pt x="9205" y="12559"/>
                  <a:pt x="9200" y="12542"/>
                </a:cubicBezTo>
                <a:cubicBezTo>
                  <a:pt x="9214" y="12539"/>
                  <a:pt x="9236" y="12538"/>
                  <a:pt x="9255" y="12541"/>
                </a:cubicBezTo>
                <a:close/>
                <a:moveTo>
                  <a:pt x="9345" y="12543"/>
                </a:moveTo>
                <a:cubicBezTo>
                  <a:pt x="9359" y="12545"/>
                  <a:pt x="9375" y="12551"/>
                  <a:pt x="9377" y="12560"/>
                </a:cubicBezTo>
                <a:cubicBezTo>
                  <a:pt x="9377" y="12560"/>
                  <a:pt x="9294" y="12560"/>
                  <a:pt x="9320" y="12554"/>
                </a:cubicBezTo>
                <a:cubicBezTo>
                  <a:pt x="9318" y="12544"/>
                  <a:pt x="9331" y="12541"/>
                  <a:pt x="9345" y="12543"/>
                </a:cubicBezTo>
                <a:close/>
                <a:moveTo>
                  <a:pt x="1050" y="12552"/>
                </a:moveTo>
                <a:cubicBezTo>
                  <a:pt x="1068" y="12552"/>
                  <a:pt x="1083" y="12553"/>
                  <a:pt x="1083" y="12553"/>
                </a:cubicBezTo>
                <a:cubicBezTo>
                  <a:pt x="1061" y="12576"/>
                  <a:pt x="999" y="12572"/>
                  <a:pt x="995" y="12555"/>
                </a:cubicBezTo>
                <a:cubicBezTo>
                  <a:pt x="1010" y="12552"/>
                  <a:pt x="1032" y="12551"/>
                  <a:pt x="1050" y="12552"/>
                </a:cubicBezTo>
                <a:close/>
                <a:moveTo>
                  <a:pt x="8771" y="12564"/>
                </a:moveTo>
                <a:cubicBezTo>
                  <a:pt x="8788" y="12563"/>
                  <a:pt x="8802" y="12566"/>
                  <a:pt x="8805" y="12576"/>
                </a:cubicBezTo>
                <a:cubicBezTo>
                  <a:pt x="8778" y="12581"/>
                  <a:pt x="8721" y="12573"/>
                  <a:pt x="8721" y="12573"/>
                </a:cubicBezTo>
                <a:cubicBezTo>
                  <a:pt x="8734" y="12570"/>
                  <a:pt x="8753" y="12566"/>
                  <a:pt x="8771" y="12564"/>
                </a:cubicBezTo>
                <a:close/>
                <a:moveTo>
                  <a:pt x="8060" y="12600"/>
                </a:moveTo>
                <a:cubicBezTo>
                  <a:pt x="8077" y="12600"/>
                  <a:pt x="8092" y="12602"/>
                  <a:pt x="8092" y="12602"/>
                </a:cubicBezTo>
                <a:cubicBezTo>
                  <a:pt x="8070" y="12624"/>
                  <a:pt x="8012" y="12619"/>
                  <a:pt x="8008" y="12602"/>
                </a:cubicBezTo>
                <a:cubicBezTo>
                  <a:pt x="8021" y="12599"/>
                  <a:pt x="8042" y="12599"/>
                  <a:pt x="8060" y="12600"/>
                </a:cubicBezTo>
                <a:close/>
                <a:moveTo>
                  <a:pt x="7934" y="12603"/>
                </a:moveTo>
                <a:cubicBezTo>
                  <a:pt x="7957" y="12603"/>
                  <a:pt x="8001" y="12603"/>
                  <a:pt x="7981" y="12607"/>
                </a:cubicBezTo>
                <a:cubicBezTo>
                  <a:pt x="7981" y="12607"/>
                  <a:pt x="7894" y="12609"/>
                  <a:pt x="7920" y="12604"/>
                </a:cubicBezTo>
                <a:cubicBezTo>
                  <a:pt x="7920" y="12604"/>
                  <a:pt x="7926" y="12603"/>
                  <a:pt x="7934" y="12603"/>
                </a:cubicBezTo>
                <a:close/>
                <a:moveTo>
                  <a:pt x="7832" y="12607"/>
                </a:moveTo>
                <a:cubicBezTo>
                  <a:pt x="7850" y="12605"/>
                  <a:pt x="7865" y="12606"/>
                  <a:pt x="7867" y="12615"/>
                </a:cubicBezTo>
                <a:cubicBezTo>
                  <a:pt x="7841" y="12621"/>
                  <a:pt x="7779" y="12616"/>
                  <a:pt x="7779" y="12616"/>
                </a:cubicBezTo>
                <a:cubicBezTo>
                  <a:pt x="7792" y="12613"/>
                  <a:pt x="7814" y="12609"/>
                  <a:pt x="7832" y="12607"/>
                </a:cubicBezTo>
                <a:close/>
                <a:moveTo>
                  <a:pt x="63" y="15988"/>
                </a:moveTo>
                <a:lnTo>
                  <a:pt x="47" y="15995"/>
                </a:lnTo>
                <a:lnTo>
                  <a:pt x="49" y="15994"/>
                </a:lnTo>
                <a:lnTo>
                  <a:pt x="63" y="15988"/>
                </a:lnTo>
                <a:close/>
                <a:moveTo>
                  <a:pt x="1056" y="16770"/>
                </a:moveTo>
                <a:cubicBezTo>
                  <a:pt x="1116" y="16783"/>
                  <a:pt x="1183" y="16831"/>
                  <a:pt x="1071" y="16815"/>
                </a:cubicBezTo>
                <a:cubicBezTo>
                  <a:pt x="1071" y="16815"/>
                  <a:pt x="982" y="16796"/>
                  <a:pt x="1004" y="16773"/>
                </a:cubicBezTo>
                <a:cubicBezTo>
                  <a:pt x="1016" y="16766"/>
                  <a:pt x="1036" y="16766"/>
                  <a:pt x="1056" y="16770"/>
                </a:cubicBezTo>
                <a:close/>
                <a:moveTo>
                  <a:pt x="1759" y="17669"/>
                </a:moveTo>
                <a:lnTo>
                  <a:pt x="1795" y="17686"/>
                </a:lnTo>
                <a:cubicBezTo>
                  <a:pt x="1807" y="17693"/>
                  <a:pt x="1816" y="17700"/>
                  <a:pt x="1818" y="17708"/>
                </a:cubicBezTo>
                <a:lnTo>
                  <a:pt x="1759" y="17669"/>
                </a:lnTo>
                <a:close/>
                <a:moveTo>
                  <a:pt x="7095" y="20148"/>
                </a:moveTo>
                <a:cubicBezTo>
                  <a:pt x="7100" y="20150"/>
                  <a:pt x="7105" y="20155"/>
                  <a:pt x="7107" y="20164"/>
                </a:cubicBezTo>
                <a:cubicBezTo>
                  <a:pt x="7134" y="20158"/>
                  <a:pt x="7165" y="20152"/>
                  <a:pt x="7169" y="20169"/>
                </a:cubicBezTo>
                <a:cubicBezTo>
                  <a:pt x="7363" y="20144"/>
                  <a:pt x="7486" y="20174"/>
                  <a:pt x="7609" y="20201"/>
                </a:cubicBezTo>
                <a:cubicBezTo>
                  <a:pt x="7662" y="20189"/>
                  <a:pt x="7614" y="20220"/>
                  <a:pt x="7609" y="20201"/>
                </a:cubicBezTo>
                <a:cubicBezTo>
                  <a:pt x="7438" y="20220"/>
                  <a:pt x="7319" y="20192"/>
                  <a:pt x="7169" y="20169"/>
                </a:cubicBezTo>
                <a:cubicBezTo>
                  <a:pt x="7138" y="20175"/>
                  <a:pt x="7112" y="20181"/>
                  <a:pt x="7107" y="20164"/>
                </a:cubicBezTo>
                <a:cubicBezTo>
                  <a:pt x="7065" y="20160"/>
                  <a:pt x="7081" y="20142"/>
                  <a:pt x="7095" y="20148"/>
                </a:cubicBezTo>
                <a:close/>
                <a:moveTo>
                  <a:pt x="7983" y="20220"/>
                </a:moveTo>
                <a:cubicBezTo>
                  <a:pt x="7995" y="20220"/>
                  <a:pt x="8008" y="20225"/>
                  <a:pt x="8019" y="20242"/>
                </a:cubicBezTo>
                <a:cubicBezTo>
                  <a:pt x="8046" y="20218"/>
                  <a:pt x="8077" y="20229"/>
                  <a:pt x="8081" y="20246"/>
                </a:cubicBezTo>
                <a:cubicBezTo>
                  <a:pt x="8107" y="20240"/>
                  <a:pt x="8134" y="20235"/>
                  <a:pt x="8138" y="20252"/>
                </a:cubicBezTo>
                <a:cubicBezTo>
                  <a:pt x="8164" y="20246"/>
                  <a:pt x="8195" y="20239"/>
                  <a:pt x="8199" y="20256"/>
                </a:cubicBezTo>
                <a:cubicBezTo>
                  <a:pt x="8331" y="20208"/>
                  <a:pt x="8239" y="20304"/>
                  <a:pt x="8199" y="20256"/>
                </a:cubicBezTo>
                <a:cubicBezTo>
                  <a:pt x="8168" y="20262"/>
                  <a:pt x="8142" y="20269"/>
                  <a:pt x="8138" y="20252"/>
                </a:cubicBezTo>
                <a:cubicBezTo>
                  <a:pt x="8112" y="20257"/>
                  <a:pt x="8085" y="20263"/>
                  <a:pt x="8081" y="20246"/>
                </a:cubicBezTo>
                <a:cubicBezTo>
                  <a:pt x="8055" y="20252"/>
                  <a:pt x="8019" y="20242"/>
                  <a:pt x="8019" y="20242"/>
                </a:cubicBezTo>
                <a:cubicBezTo>
                  <a:pt x="7923" y="20276"/>
                  <a:pt x="7947" y="20222"/>
                  <a:pt x="7983" y="20220"/>
                </a:cubicBezTo>
                <a:close/>
                <a:moveTo>
                  <a:pt x="8587" y="20278"/>
                </a:moveTo>
                <a:cubicBezTo>
                  <a:pt x="8598" y="20281"/>
                  <a:pt x="8607" y="20288"/>
                  <a:pt x="8609" y="20297"/>
                </a:cubicBezTo>
                <a:cubicBezTo>
                  <a:pt x="8741" y="20250"/>
                  <a:pt x="8622" y="20348"/>
                  <a:pt x="8609" y="20297"/>
                </a:cubicBezTo>
                <a:cubicBezTo>
                  <a:pt x="8583" y="20303"/>
                  <a:pt x="8552" y="20291"/>
                  <a:pt x="8552" y="20291"/>
                </a:cubicBezTo>
                <a:cubicBezTo>
                  <a:pt x="8563" y="20279"/>
                  <a:pt x="8576" y="20276"/>
                  <a:pt x="8587" y="20278"/>
                </a:cubicBezTo>
                <a:close/>
                <a:moveTo>
                  <a:pt x="8864" y="20297"/>
                </a:moveTo>
                <a:cubicBezTo>
                  <a:pt x="8988" y="20296"/>
                  <a:pt x="9080" y="20318"/>
                  <a:pt x="9169" y="20341"/>
                </a:cubicBezTo>
                <a:cubicBezTo>
                  <a:pt x="9196" y="20335"/>
                  <a:pt x="9226" y="20328"/>
                  <a:pt x="9230" y="20345"/>
                </a:cubicBezTo>
                <a:cubicBezTo>
                  <a:pt x="9283" y="20334"/>
                  <a:pt x="9283" y="20334"/>
                  <a:pt x="9314" y="20345"/>
                </a:cubicBezTo>
                <a:cubicBezTo>
                  <a:pt x="9340" y="20339"/>
                  <a:pt x="9371" y="20332"/>
                  <a:pt x="9376" y="20349"/>
                </a:cubicBezTo>
                <a:cubicBezTo>
                  <a:pt x="9402" y="20343"/>
                  <a:pt x="9428" y="20337"/>
                  <a:pt x="9432" y="20355"/>
                </a:cubicBezTo>
                <a:cubicBezTo>
                  <a:pt x="9565" y="20307"/>
                  <a:pt x="9451" y="20425"/>
                  <a:pt x="9432" y="20355"/>
                </a:cubicBezTo>
                <a:cubicBezTo>
                  <a:pt x="9406" y="20360"/>
                  <a:pt x="9380" y="20366"/>
                  <a:pt x="9376" y="20349"/>
                </a:cubicBezTo>
                <a:cubicBezTo>
                  <a:pt x="9345" y="20356"/>
                  <a:pt x="9318" y="20362"/>
                  <a:pt x="9314" y="20345"/>
                </a:cubicBezTo>
                <a:cubicBezTo>
                  <a:pt x="9261" y="20357"/>
                  <a:pt x="9261" y="20356"/>
                  <a:pt x="9230" y="20345"/>
                </a:cubicBezTo>
                <a:cubicBezTo>
                  <a:pt x="9200" y="20352"/>
                  <a:pt x="9173" y="20358"/>
                  <a:pt x="9169" y="20341"/>
                </a:cubicBezTo>
                <a:cubicBezTo>
                  <a:pt x="9001" y="20357"/>
                  <a:pt x="8878" y="20331"/>
                  <a:pt x="8728" y="20307"/>
                </a:cubicBezTo>
                <a:cubicBezTo>
                  <a:pt x="8777" y="20300"/>
                  <a:pt x="8823" y="20297"/>
                  <a:pt x="8864" y="20297"/>
                </a:cubicBezTo>
                <a:close/>
                <a:moveTo>
                  <a:pt x="9632" y="20356"/>
                </a:moveTo>
                <a:cubicBezTo>
                  <a:pt x="9650" y="20355"/>
                  <a:pt x="9666" y="20360"/>
                  <a:pt x="9670" y="20377"/>
                </a:cubicBezTo>
                <a:cubicBezTo>
                  <a:pt x="9697" y="20371"/>
                  <a:pt x="9724" y="20365"/>
                  <a:pt x="9728" y="20382"/>
                </a:cubicBezTo>
                <a:cubicBezTo>
                  <a:pt x="9781" y="20371"/>
                  <a:pt x="9780" y="20371"/>
                  <a:pt x="9816" y="20384"/>
                </a:cubicBezTo>
                <a:cubicBezTo>
                  <a:pt x="9842" y="20378"/>
                  <a:pt x="9869" y="20372"/>
                  <a:pt x="9873" y="20389"/>
                </a:cubicBezTo>
                <a:cubicBezTo>
                  <a:pt x="10005" y="20342"/>
                  <a:pt x="9886" y="20440"/>
                  <a:pt x="9873" y="20389"/>
                </a:cubicBezTo>
                <a:cubicBezTo>
                  <a:pt x="9847" y="20395"/>
                  <a:pt x="9820" y="20401"/>
                  <a:pt x="9816" y="20384"/>
                </a:cubicBezTo>
                <a:cubicBezTo>
                  <a:pt x="9759" y="20396"/>
                  <a:pt x="9759" y="20396"/>
                  <a:pt x="9728" y="20382"/>
                </a:cubicBezTo>
                <a:cubicBezTo>
                  <a:pt x="9701" y="20388"/>
                  <a:pt x="9675" y="20394"/>
                  <a:pt x="9670" y="20377"/>
                </a:cubicBezTo>
                <a:cubicBezTo>
                  <a:pt x="9639" y="20384"/>
                  <a:pt x="9587" y="20395"/>
                  <a:pt x="9583" y="20378"/>
                </a:cubicBezTo>
                <a:cubicBezTo>
                  <a:pt x="9594" y="20367"/>
                  <a:pt x="9614" y="20358"/>
                  <a:pt x="9632" y="20356"/>
                </a:cubicBezTo>
                <a:close/>
                <a:moveTo>
                  <a:pt x="8418" y="20396"/>
                </a:moveTo>
                <a:cubicBezTo>
                  <a:pt x="8428" y="20397"/>
                  <a:pt x="8436" y="20400"/>
                  <a:pt x="8438" y="20410"/>
                </a:cubicBezTo>
                <a:cubicBezTo>
                  <a:pt x="8570" y="20360"/>
                  <a:pt x="8456" y="20478"/>
                  <a:pt x="8438" y="20410"/>
                </a:cubicBezTo>
                <a:cubicBezTo>
                  <a:pt x="8412" y="20415"/>
                  <a:pt x="8386" y="20422"/>
                  <a:pt x="8381" y="20402"/>
                </a:cubicBezTo>
                <a:cubicBezTo>
                  <a:pt x="8394" y="20399"/>
                  <a:pt x="8407" y="20396"/>
                  <a:pt x="8418" y="20396"/>
                </a:cubicBezTo>
                <a:close/>
                <a:moveTo>
                  <a:pt x="10635" y="20422"/>
                </a:moveTo>
                <a:cubicBezTo>
                  <a:pt x="10689" y="20415"/>
                  <a:pt x="10620" y="20494"/>
                  <a:pt x="10604" y="20431"/>
                </a:cubicBezTo>
                <a:cubicBezTo>
                  <a:pt x="10556" y="20460"/>
                  <a:pt x="10551" y="20443"/>
                  <a:pt x="10547" y="20426"/>
                </a:cubicBezTo>
                <a:cubicBezTo>
                  <a:pt x="10573" y="20420"/>
                  <a:pt x="10604" y="20431"/>
                  <a:pt x="10604" y="20431"/>
                </a:cubicBezTo>
                <a:cubicBezTo>
                  <a:pt x="10617" y="20426"/>
                  <a:pt x="10628" y="20423"/>
                  <a:pt x="10635" y="20422"/>
                </a:cubicBezTo>
                <a:close/>
                <a:moveTo>
                  <a:pt x="11339" y="20450"/>
                </a:moveTo>
                <a:cubicBezTo>
                  <a:pt x="11405" y="20457"/>
                  <a:pt x="11316" y="20512"/>
                  <a:pt x="11217" y="20464"/>
                </a:cubicBezTo>
                <a:cubicBezTo>
                  <a:pt x="11142" y="20499"/>
                  <a:pt x="11107" y="20488"/>
                  <a:pt x="11071" y="20457"/>
                </a:cubicBezTo>
                <a:cubicBezTo>
                  <a:pt x="11128" y="20445"/>
                  <a:pt x="11186" y="20453"/>
                  <a:pt x="11217" y="20464"/>
                </a:cubicBezTo>
                <a:cubicBezTo>
                  <a:pt x="11278" y="20450"/>
                  <a:pt x="11317" y="20448"/>
                  <a:pt x="11339" y="20450"/>
                </a:cubicBezTo>
                <a:close/>
              </a:path>
            </a:pathLst>
          </a:custGeom>
        </p:spPr>
      </p:pic>
    </p:spTree>
    <p:custDataLst>
      <p:tags r:id="rId1"/>
    </p:custDataLst>
  </p:cSld>
  <p:clrMapOvr>
    <a:masterClrMapping/>
  </p:clrMapOvr>
  <p:transition spd="slow" advTm="16771">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Shape 465"/>
          <p:cNvSpPr>
            <a:spLocks noGrp="1"/>
          </p:cNvSpPr>
          <p:nvPr>
            <p:ph type="sldNum" sz="quarter" idx="2"/>
          </p:nvPr>
        </p:nvSpPr>
        <p:spPr>
          <a:xfrm>
            <a:off x="11186736" y="331000"/>
            <a:ext cx="238748" cy="455906"/>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7</a:t>
            </a:fld>
            <a:endParaRPr sz="900">
              <a:latin typeface="方正姚体" panose="02010601030101010101" charset="-122"/>
              <a:ea typeface="方正姚体" panose="02010601030101010101" charset="-122"/>
            </a:endParaRPr>
          </a:p>
        </p:txBody>
      </p:sp>
      <p:sp>
        <p:nvSpPr>
          <p:cNvPr id="466" name="Shape 466"/>
          <p:cNvSpPr/>
          <p:nvPr/>
        </p:nvSpPr>
        <p:spPr>
          <a:xfrm>
            <a:off x="123772" y="172786"/>
            <a:ext cx="12044281" cy="4551422"/>
          </a:xfrm>
          <a:custGeom>
            <a:avLst/>
            <a:gdLst/>
            <a:ahLst/>
            <a:cxnLst>
              <a:cxn ang="0">
                <a:pos x="wd2" y="hd2"/>
              </a:cxn>
              <a:cxn ang="5400000">
                <a:pos x="wd2" y="hd2"/>
              </a:cxn>
              <a:cxn ang="10800000">
                <a:pos x="wd2" y="hd2"/>
              </a:cxn>
              <a:cxn ang="16200000">
                <a:pos x="wd2" y="hd2"/>
              </a:cxn>
            </a:cxnLst>
            <a:rect l="0" t="0" r="r" b="b"/>
            <a:pathLst>
              <a:path w="21437" h="21585" extrusionOk="0">
                <a:moveTo>
                  <a:pt x="21428" y="19813"/>
                </a:moveTo>
                <a:cubicBezTo>
                  <a:pt x="21405" y="19766"/>
                  <a:pt x="20853" y="20055"/>
                  <a:pt x="21131" y="19813"/>
                </a:cubicBezTo>
                <a:cubicBezTo>
                  <a:pt x="21291" y="19676"/>
                  <a:pt x="20882" y="19766"/>
                  <a:pt x="20779" y="19766"/>
                </a:cubicBezTo>
                <a:cubicBezTo>
                  <a:pt x="20727" y="19783"/>
                  <a:pt x="20654" y="19813"/>
                  <a:pt x="20659" y="19722"/>
                </a:cubicBezTo>
                <a:cubicBezTo>
                  <a:pt x="20654" y="19783"/>
                  <a:pt x="20761" y="19614"/>
                  <a:pt x="20779" y="19629"/>
                </a:cubicBezTo>
                <a:cubicBezTo>
                  <a:pt x="20693" y="19571"/>
                  <a:pt x="20546" y="19661"/>
                  <a:pt x="20449" y="19676"/>
                </a:cubicBezTo>
                <a:cubicBezTo>
                  <a:pt x="20341" y="19708"/>
                  <a:pt x="20154" y="19874"/>
                  <a:pt x="20012" y="19813"/>
                </a:cubicBezTo>
                <a:cubicBezTo>
                  <a:pt x="19914" y="19783"/>
                  <a:pt x="20176" y="19708"/>
                  <a:pt x="20222" y="19676"/>
                </a:cubicBezTo>
                <a:cubicBezTo>
                  <a:pt x="20261" y="19661"/>
                  <a:pt x="20409" y="19614"/>
                  <a:pt x="20188" y="19629"/>
                </a:cubicBezTo>
                <a:cubicBezTo>
                  <a:pt x="19937" y="19661"/>
                  <a:pt x="19921" y="19708"/>
                  <a:pt x="19750" y="19676"/>
                </a:cubicBezTo>
                <a:cubicBezTo>
                  <a:pt x="19738" y="19676"/>
                  <a:pt x="19124" y="19708"/>
                  <a:pt x="19482" y="19629"/>
                </a:cubicBezTo>
                <a:cubicBezTo>
                  <a:pt x="19681" y="19585"/>
                  <a:pt x="20199" y="19480"/>
                  <a:pt x="20432" y="19358"/>
                </a:cubicBezTo>
                <a:cubicBezTo>
                  <a:pt x="20494" y="19311"/>
                  <a:pt x="20592" y="19329"/>
                  <a:pt x="20449" y="19311"/>
                </a:cubicBezTo>
                <a:cubicBezTo>
                  <a:pt x="20352" y="19282"/>
                  <a:pt x="20147" y="19329"/>
                  <a:pt x="20046" y="19311"/>
                </a:cubicBezTo>
                <a:cubicBezTo>
                  <a:pt x="20000" y="19297"/>
                  <a:pt x="19585" y="19372"/>
                  <a:pt x="19869" y="19253"/>
                </a:cubicBezTo>
                <a:cubicBezTo>
                  <a:pt x="19880" y="19253"/>
                  <a:pt x="19966" y="19253"/>
                  <a:pt x="19921" y="19206"/>
                </a:cubicBezTo>
                <a:cubicBezTo>
                  <a:pt x="19772" y="19084"/>
                  <a:pt x="19624" y="19387"/>
                  <a:pt x="19505" y="19253"/>
                </a:cubicBezTo>
                <a:cubicBezTo>
                  <a:pt x="19505" y="19311"/>
                  <a:pt x="19477" y="19282"/>
                  <a:pt x="19505" y="19253"/>
                </a:cubicBezTo>
                <a:cubicBezTo>
                  <a:pt x="20028" y="19055"/>
                  <a:pt x="20699" y="18903"/>
                  <a:pt x="21291" y="18646"/>
                </a:cubicBezTo>
                <a:cubicBezTo>
                  <a:pt x="21291" y="18646"/>
                  <a:pt x="21421" y="18571"/>
                  <a:pt x="21410" y="18556"/>
                </a:cubicBezTo>
                <a:cubicBezTo>
                  <a:pt x="21370" y="18463"/>
                  <a:pt x="21172" y="18675"/>
                  <a:pt x="21216" y="18509"/>
                </a:cubicBezTo>
                <a:cubicBezTo>
                  <a:pt x="20813" y="18509"/>
                  <a:pt x="20313" y="18827"/>
                  <a:pt x="19835" y="18888"/>
                </a:cubicBezTo>
                <a:cubicBezTo>
                  <a:pt x="19823" y="18888"/>
                  <a:pt x="19647" y="18903"/>
                  <a:pt x="19658" y="18842"/>
                </a:cubicBezTo>
                <a:cubicBezTo>
                  <a:pt x="19670" y="18798"/>
                  <a:pt x="20182" y="18722"/>
                  <a:pt x="20239" y="18708"/>
                </a:cubicBezTo>
                <a:cubicBezTo>
                  <a:pt x="20392" y="18646"/>
                  <a:pt x="20636" y="18600"/>
                  <a:pt x="20779" y="18509"/>
                </a:cubicBezTo>
                <a:cubicBezTo>
                  <a:pt x="20802" y="18495"/>
                  <a:pt x="20836" y="18404"/>
                  <a:pt x="20887" y="18372"/>
                </a:cubicBezTo>
                <a:cubicBezTo>
                  <a:pt x="20967" y="18314"/>
                  <a:pt x="21126" y="18314"/>
                  <a:pt x="21250" y="18235"/>
                </a:cubicBezTo>
                <a:cubicBezTo>
                  <a:pt x="21428" y="18130"/>
                  <a:pt x="21279" y="18235"/>
                  <a:pt x="21165" y="18145"/>
                </a:cubicBezTo>
                <a:cubicBezTo>
                  <a:pt x="21109" y="18087"/>
                  <a:pt x="21229" y="18069"/>
                  <a:pt x="21131" y="18040"/>
                </a:cubicBezTo>
                <a:cubicBezTo>
                  <a:pt x="21137" y="18054"/>
                  <a:pt x="20949" y="18162"/>
                  <a:pt x="20972" y="18040"/>
                </a:cubicBezTo>
                <a:cubicBezTo>
                  <a:pt x="20978" y="18025"/>
                  <a:pt x="21314" y="17979"/>
                  <a:pt x="21325" y="17859"/>
                </a:cubicBezTo>
                <a:cubicBezTo>
                  <a:pt x="21325" y="17859"/>
                  <a:pt x="21245" y="17859"/>
                  <a:pt x="21234" y="17859"/>
                </a:cubicBezTo>
                <a:cubicBezTo>
                  <a:pt x="21195" y="17827"/>
                  <a:pt x="21262" y="17783"/>
                  <a:pt x="21200" y="17769"/>
                </a:cubicBezTo>
                <a:cubicBezTo>
                  <a:pt x="21074" y="17722"/>
                  <a:pt x="20818" y="17827"/>
                  <a:pt x="20659" y="17859"/>
                </a:cubicBezTo>
                <a:cubicBezTo>
                  <a:pt x="20369" y="17917"/>
                  <a:pt x="20170" y="18069"/>
                  <a:pt x="19886" y="18101"/>
                </a:cubicBezTo>
                <a:cubicBezTo>
                  <a:pt x="19631" y="18101"/>
                  <a:pt x="20176" y="17917"/>
                  <a:pt x="20222" y="17903"/>
                </a:cubicBezTo>
                <a:cubicBezTo>
                  <a:pt x="20352" y="17874"/>
                  <a:pt x="20415" y="17888"/>
                  <a:pt x="20626" y="17769"/>
                </a:cubicBezTo>
                <a:cubicBezTo>
                  <a:pt x="20528" y="17722"/>
                  <a:pt x="20426" y="17827"/>
                  <a:pt x="20307" y="17859"/>
                </a:cubicBezTo>
                <a:cubicBezTo>
                  <a:pt x="20199" y="17888"/>
                  <a:pt x="20034" y="17979"/>
                  <a:pt x="19994" y="17903"/>
                </a:cubicBezTo>
                <a:cubicBezTo>
                  <a:pt x="20005" y="17917"/>
                  <a:pt x="20034" y="17769"/>
                  <a:pt x="20028" y="17769"/>
                </a:cubicBezTo>
                <a:cubicBezTo>
                  <a:pt x="19909" y="17737"/>
                  <a:pt x="19983" y="17842"/>
                  <a:pt x="19921" y="17859"/>
                </a:cubicBezTo>
                <a:cubicBezTo>
                  <a:pt x="19823" y="17888"/>
                  <a:pt x="19482" y="17874"/>
                  <a:pt x="19380" y="17903"/>
                </a:cubicBezTo>
                <a:cubicBezTo>
                  <a:pt x="19277" y="17935"/>
                  <a:pt x="19085" y="17935"/>
                  <a:pt x="19312" y="17859"/>
                </a:cubicBezTo>
                <a:cubicBezTo>
                  <a:pt x="19391" y="17842"/>
                  <a:pt x="19510" y="17812"/>
                  <a:pt x="19608" y="17769"/>
                </a:cubicBezTo>
                <a:cubicBezTo>
                  <a:pt x="19624" y="17751"/>
                  <a:pt x="19613" y="17690"/>
                  <a:pt x="19642" y="17675"/>
                </a:cubicBezTo>
                <a:cubicBezTo>
                  <a:pt x="19852" y="17509"/>
                  <a:pt x="20046" y="17600"/>
                  <a:pt x="20398" y="17480"/>
                </a:cubicBezTo>
                <a:cubicBezTo>
                  <a:pt x="20540" y="17433"/>
                  <a:pt x="20870" y="17282"/>
                  <a:pt x="21006" y="17206"/>
                </a:cubicBezTo>
                <a:cubicBezTo>
                  <a:pt x="21200" y="17101"/>
                  <a:pt x="20910" y="17223"/>
                  <a:pt x="20745" y="17206"/>
                </a:cubicBezTo>
                <a:cubicBezTo>
                  <a:pt x="20682" y="17206"/>
                  <a:pt x="20569" y="17116"/>
                  <a:pt x="20500" y="17116"/>
                </a:cubicBezTo>
                <a:cubicBezTo>
                  <a:pt x="20359" y="17116"/>
                  <a:pt x="20188" y="17282"/>
                  <a:pt x="20012" y="17253"/>
                </a:cubicBezTo>
                <a:cubicBezTo>
                  <a:pt x="19857" y="17223"/>
                  <a:pt x="20097" y="17177"/>
                  <a:pt x="20131" y="17162"/>
                </a:cubicBezTo>
                <a:cubicBezTo>
                  <a:pt x="20188" y="17145"/>
                  <a:pt x="20233" y="17206"/>
                  <a:pt x="20290" y="17116"/>
                </a:cubicBezTo>
                <a:cubicBezTo>
                  <a:pt x="20199" y="17162"/>
                  <a:pt x="20267" y="16964"/>
                  <a:pt x="20290" y="17116"/>
                </a:cubicBezTo>
                <a:cubicBezTo>
                  <a:pt x="20359" y="17145"/>
                  <a:pt x="20421" y="17086"/>
                  <a:pt x="20432" y="17069"/>
                </a:cubicBezTo>
                <a:cubicBezTo>
                  <a:pt x="20437" y="17054"/>
                  <a:pt x="20409" y="17040"/>
                  <a:pt x="20387" y="17025"/>
                </a:cubicBezTo>
                <a:cubicBezTo>
                  <a:pt x="20359" y="17040"/>
                  <a:pt x="20341" y="17040"/>
                  <a:pt x="20341" y="17025"/>
                </a:cubicBezTo>
                <a:cubicBezTo>
                  <a:pt x="20347" y="17011"/>
                  <a:pt x="20364" y="17011"/>
                  <a:pt x="20387" y="17025"/>
                </a:cubicBezTo>
                <a:cubicBezTo>
                  <a:pt x="20483" y="17011"/>
                  <a:pt x="20699" y="16888"/>
                  <a:pt x="20677" y="16827"/>
                </a:cubicBezTo>
                <a:cubicBezTo>
                  <a:pt x="20682" y="16859"/>
                  <a:pt x="20392" y="16859"/>
                  <a:pt x="20307" y="16874"/>
                </a:cubicBezTo>
                <a:cubicBezTo>
                  <a:pt x="20188" y="16903"/>
                  <a:pt x="20000" y="17054"/>
                  <a:pt x="19835" y="17025"/>
                </a:cubicBezTo>
                <a:cubicBezTo>
                  <a:pt x="19693" y="16996"/>
                  <a:pt x="19948" y="16935"/>
                  <a:pt x="19977" y="16935"/>
                </a:cubicBezTo>
                <a:cubicBezTo>
                  <a:pt x="20017" y="16920"/>
                  <a:pt x="20057" y="16979"/>
                  <a:pt x="20097" y="16874"/>
                </a:cubicBezTo>
                <a:cubicBezTo>
                  <a:pt x="20034" y="16920"/>
                  <a:pt x="19528" y="16964"/>
                  <a:pt x="19767" y="16783"/>
                </a:cubicBezTo>
                <a:cubicBezTo>
                  <a:pt x="19813" y="16751"/>
                  <a:pt x="19932" y="16646"/>
                  <a:pt x="19977" y="16599"/>
                </a:cubicBezTo>
                <a:cubicBezTo>
                  <a:pt x="19971" y="16599"/>
                  <a:pt x="20000" y="16494"/>
                  <a:pt x="20028" y="16494"/>
                </a:cubicBezTo>
                <a:cubicBezTo>
                  <a:pt x="19909" y="16419"/>
                  <a:pt x="19249" y="16646"/>
                  <a:pt x="19101" y="16646"/>
                </a:cubicBezTo>
                <a:cubicBezTo>
                  <a:pt x="18909" y="16646"/>
                  <a:pt x="18692" y="16556"/>
                  <a:pt x="18487" y="16599"/>
                </a:cubicBezTo>
                <a:cubicBezTo>
                  <a:pt x="18453" y="16599"/>
                  <a:pt x="18151" y="16570"/>
                  <a:pt x="18124" y="16556"/>
                </a:cubicBezTo>
                <a:cubicBezTo>
                  <a:pt x="18146" y="16570"/>
                  <a:pt x="18340" y="16541"/>
                  <a:pt x="18294" y="16509"/>
                </a:cubicBezTo>
                <a:cubicBezTo>
                  <a:pt x="18322" y="16541"/>
                  <a:pt x="17783" y="16465"/>
                  <a:pt x="17788" y="16465"/>
                </a:cubicBezTo>
                <a:cubicBezTo>
                  <a:pt x="17811" y="16404"/>
                  <a:pt x="18306" y="16419"/>
                  <a:pt x="18329" y="16419"/>
                </a:cubicBezTo>
                <a:cubicBezTo>
                  <a:pt x="18459" y="16390"/>
                  <a:pt x="18498" y="16433"/>
                  <a:pt x="18647" y="16419"/>
                </a:cubicBezTo>
                <a:cubicBezTo>
                  <a:pt x="18999" y="16375"/>
                  <a:pt x="18448" y="16375"/>
                  <a:pt x="18329" y="16375"/>
                </a:cubicBezTo>
                <a:cubicBezTo>
                  <a:pt x="18299" y="16375"/>
                  <a:pt x="18044" y="16343"/>
                  <a:pt x="18050" y="16314"/>
                </a:cubicBezTo>
                <a:cubicBezTo>
                  <a:pt x="18073" y="16252"/>
                  <a:pt x="18539" y="16296"/>
                  <a:pt x="18630" y="16267"/>
                </a:cubicBezTo>
                <a:cubicBezTo>
                  <a:pt x="18664" y="16267"/>
                  <a:pt x="18686" y="16206"/>
                  <a:pt x="18731" y="16177"/>
                </a:cubicBezTo>
                <a:cubicBezTo>
                  <a:pt x="18976" y="16086"/>
                  <a:pt x="19391" y="16101"/>
                  <a:pt x="19658" y="16040"/>
                </a:cubicBezTo>
                <a:cubicBezTo>
                  <a:pt x="19875" y="15996"/>
                  <a:pt x="19477" y="16054"/>
                  <a:pt x="19505" y="15903"/>
                </a:cubicBezTo>
                <a:cubicBezTo>
                  <a:pt x="19505" y="15888"/>
                  <a:pt x="19795" y="15859"/>
                  <a:pt x="19800" y="15859"/>
                </a:cubicBezTo>
                <a:cubicBezTo>
                  <a:pt x="19971" y="15812"/>
                  <a:pt x="20182" y="15736"/>
                  <a:pt x="20359" y="15661"/>
                </a:cubicBezTo>
                <a:cubicBezTo>
                  <a:pt x="20455" y="15631"/>
                  <a:pt x="20620" y="15675"/>
                  <a:pt x="20585" y="15480"/>
                </a:cubicBezTo>
                <a:cubicBezTo>
                  <a:pt x="20563" y="15343"/>
                  <a:pt x="19989" y="15556"/>
                  <a:pt x="19886" y="15570"/>
                </a:cubicBezTo>
                <a:cubicBezTo>
                  <a:pt x="19750" y="15602"/>
                  <a:pt x="19477" y="15661"/>
                  <a:pt x="19397" y="15661"/>
                </a:cubicBezTo>
                <a:cubicBezTo>
                  <a:pt x="19329" y="15675"/>
                  <a:pt x="19119" y="15736"/>
                  <a:pt x="19033" y="15707"/>
                </a:cubicBezTo>
                <a:cubicBezTo>
                  <a:pt x="19021" y="15707"/>
                  <a:pt x="19005" y="15707"/>
                  <a:pt x="18994" y="15661"/>
                </a:cubicBezTo>
                <a:cubicBezTo>
                  <a:pt x="18999" y="15693"/>
                  <a:pt x="19016" y="15693"/>
                  <a:pt x="19033" y="15707"/>
                </a:cubicBezTo>
                <a:cubicBezTo>
                  <a:pt x="19067" y="15693"/>
                  <a:pt x="19090" y="15541"/>
                  <a:pt x="19044" y="15570"/>
                </a:cubicBezTo>
                <a:cubicBezTo>
                  <a:pt x="19233" y="15433"/>
                  <a:pt x="19323" y="15570"/>
                  <a:pt x="19466" y="15480"/>
                </a:cubicBezTo>
                <a:cubicBezTo>
                  <a:pt x="19738" y="15299"/>
                  <a:pt x="20170" y="15191"/>
                  <a:pt x="20483" y="15010"/>
                </a:cubicBezTo>
                <a:cubicBezTo>
                  <a:pt x="20665" y="14902"/>
                  <a:pt x="20295" y="14981"/>
                  <a:pt x="20222" y="14964"/>
                </a:cubicBezTo>
                <a:cubicBezTo>
                  <a:pt x="20170" y="14949"/>
                  <a:pt x="20069" y="14964"/>
                  <a:pt x="19994" y="14964"/>
                </a:cubicBezTo>
                <a:cubicBezTo>
                  <a:pt x="19989" y="14964"/>
                  <a:pt x="19767" y="14859"/>
                  <a:pt x="19767" y="14873"/>
                </a:cubicBezTo>
                <a:cubicBezTo>
                  <a:pt x="19772" y="14812"/>
                  <a:pt x="20318" y="14660"/>
                  <a:pt x="20398" y="14646"/>
                </a:cubicBezTo>
                <a:cubicBezTo>
                  <a:pt x="20380" y="14646"/>
                  <a:pt x="20506" y="14678"/>
                  <a:pt x="20500" y="14602"/>
                </a:cubicBezTo>
                <a:cubicBezTo>
                  <a:pt x="20392" y="14509"/>
                  <a:pt x="20046" y="14798"/>
                  <a:pt x="19903" y="14693"/>
                </a:cubicBezTo>
                <a:cubicBezTo>
                  <a:pt x="19864" y="14646"/>
                  <a:pt x="19937" y="14602"/>
                  <a:pt x="19869" y="14602"/>
                </a:cubicBezTo>
                <a:cubicBezTo>
                  <a:pt x="19818" y="14585"/>
                  <a:pt x="19608" y="14646"/>
                  <a:pt x="19624" y="14602"/>
                </a:cubicBezTo>
                <a:cubicBezTo>
                  <a:pt x="19665" y="14465"/>
                  <a:pt x="20239" y="14585"/>
                  <a:pt x="20307" y="14357"/>
                </a:cubicBezTo>
                <a:cubicBezTo>
                  <a:pt x="20295" y="14389"/>
                  <a:pt x="19983" y="14404"/>
                  <a:pt x="20239" y="14313"/>
                </a:cubicBezTo>
                <a:cubicBezTo>
                  <a:pt x="20302" y="14299"/>
                  <a:pt x="20631" y="14209"/>
                  <a:pt x="20432" y="14133"/>
                </a:cubicBezTo>
                <a:cubicBezTo>
                  <a:pt x="20250" y="14057"/>
                  <a:pt x="20574" y="13949"/>
                  <a:pt x="20642" y="13934"/>
                </a:cubicBezTo>
                <a:cubicBezTo>
                  <a:pt x="20597" y="13949"/>
                  <a:pt x="20727" y="14010"/>
                  <a:pt x="20745" y="13934"/>
                </a:cubicBezTo>
                <a:cubicBezTo>
                  <a:pt x="20773" y="13844"/>
                  <a:pt x="20603" y="13797"/>
                  <a:pt x="20659" y="13844"/>
                </a:cubicBezTo>
                <a:cubicBezTo>
                  <a:pt x="20614" y="13797"/>
                  <a:pt x="20626" y="13768"/>
                  <a:pt x="20585" y="13754"/>
                </a:cubicBezTo>
                <a:cubicBezTo>
                  <a:pt x="20558" y="13754"/>
                  <a:pt x="20051" y="13949"/>
                  <a:pt x="20375" y="13797"/>
                </a:cubicBezTo>
                <a:cubicBezTo>
                  <a:pt x="20608" y="13692"/>
                  <a:pt x="20250" y="13768"/>
                  <a:pt x="20256" y="13617"/>
                </a:cubicBezTo>
                <a:cubicBezTo>
                  <a:pt x="20256" y="13663"/>
                  <a:pt x="20341" y="13555"/>
                  <a:pt x="20307" y="13526"/>
                </a:cubicBezTo>
                <a:cubicBezTo>
                  <a:pt x="20302" y="13509"/>
                  <a:pt x="20250" y="13631"/>
                  <a:pt x="20147" y="13526"/>
                </a:cubicBezTo>
                <a:cubicBezTo>
                  <a:pt x="20113" y="13480"/>
                  <a:pt x="20119" y="13389"/>
                  <a:pt x="20080" y="13375"/>
                </a:cubicBezTo>
                <a:cubicBezTo>
                  <a:pt x="19977" y="13343"/>
                  <a:pt x="19903" y="13480"/>
                  <a:pt x="19767" y="13480"/>
                </a:cubicBezTo>
                <a:cubicBezTo>
                  <a:pt x="19533" y="13480"/>
                  <a:pt x="19284" y="13450"/>
                  <a:pt x="19028" y="13480"/>
                </a:cubicBezTo>
                <a:cubicBezTo>
                  <a:pt x="18402" y="13541"/>
                  <a:pt x="17884" y="13480"/>
                  <a:pt x="17367" y="13436"/>
                </a:cubicBezTo>
                <a:cubicBezTo>
                  <a:pt x="17356" y="13418"/>
                  <a:pt x="17174" y="13418"/>
                  <a:pt x="17208" y="13328"/>
                </a:cubicBezTo>
                <a:cubicBezTo>
                  <a:pt x="17225" y="13284"/>
                  <a:pt x="17327" y="13375"/>
                  <a:pt x="17384" y="13375"/>
                </a:cubicBezTo>
                <a:cubicBezTo>
                  <a:pt x="17566" y="13404"/>
                  <a:pt x="18061" y="13418"/>
                  <a:pt x="18226" y="13436"/>
                </a:cubicBezTo>
                <a:cubicBezTo>
                  <a:pt x="18419" y="13436"/>
                  <a:pt x="18914" y="13465"/>
                  <a:pt x="19085" y="13328"/>
                </a:cubicBezTo>
                <a:cubicBezTo>
                  <a:pt x="19028" y="13360"/>
                  <a:pt x="19079" y="13086"/>
                  <a:pt x="19135" y="13147"/>
                </a:cubicBezTo>
                <a:cubicBezTo>
                  <a:pt x="18999" y="13010"/>
                  <a:pt x="18868" y="13147"/>
                  <a:pt x="18731" y="13147"/>
                </a:cubicBezTo>
                <a:cubicBezTo>
                  <a:pt x="18720" y="13147"/>
                  <a:pt x="18363" y="13101"/>
                  <a:pt x="18363" y="13101"/>
                </a:cubicBezTo>
                <a:cubicBezTo>
                  <a:pt x="18397" y="13010"/>
                  <a:pt x="18624" y="13101"/>
                  <a:pt x="18647" y="13101"/>
                </a:cubicBezTo>
                <a:cubicBezTo>
                  <a:pt x="18857" y="13101"/>
                  <a:pt x="18931" y="13025"/>
                  <a:pt x="19067" y="12963"/>
                </a:cubicBezTo>
                <a:cubicBezTo>
                  <a:pt x="19425" y="12783"/>
                  <a:pt x="19989" y="12859"/>
                  <a:pt x="20398" y="12631"/>
                </a:cubicBezTo>
                <a:cubicBezTo>
                  <a:pt x="20460" y="12602"/>
                  <a:pt x="20500" y="12541"/>
                  <a:pt x="20626" y="12494"/>
                </a:cubicBezTo>
                <a:cubicBezTo>
                  <a:pt x="20791" y="12436"/>
                  <a:pt x="20546" y="12389"/>
                  <a:pt x="20449" y="12404"/>
                </a:cubicBezTo>
                <a:cubicBezTo>
                  <a:pt x="20136" y="12450"/>
                  <a:pt x="19955" y="12526"/>
                  <a:pt x="19608" y="12541"/>
                </a:cubicBezTo>
                <a:cubicBezTo>
                  <a:pt x="19425" y="12541"/>
                  <a:pt x="19681" y="12436"/>
                  <a:pt x="19767" y="12404"/>
                </a:cubicBezTo>
                <a:cubicBezTo>
                  <a:pt x="19948" y="12313"/>
                  <a:pt x="20005" y="12313"/>
                  <a:pt x="20222" y="12208"/>
                </a:cubicBezTo>
                <a:cubicBezTo>
                  <a:pt x="20295" y="12176"/>
                  <a:pt x="20409" y="12071"/>
                  <a:pt x="20415" y="12071"/>
                </a:cubicBezTo>
                <a:cubicBezTo>
                  <a:pt x="20392" y="12010"/>
                  <a:pt x="20182" y="12162"/>
                  <a:pt x="20147" y="12162"/>
                </a:cubicBezTo>
                <a:cubicBezTo>
                  <a:pt x="19738" y="12284"/>
                  <a:pt x="19414" y="12086"/>
                  <a:pt x="18976" y="12115"/>
                </a:cubicBezTo>
                <a:cubicBezTo>
                  <a:pt x="18806" y="12133"/>
                  <a:pt x="18607" y="12100"/>
                  <a:pt x="18402" y="12071"/>
                </a:cubicBezTo>
                <a:cubicBezTo>
                  <a:pt x="18317" y="12071"/>
                  <a:pt x="17970" y="12057"/>
                  <a:pt x="17982" y="12025"/>
                </a:cubicBezTo>
                <a:cubicBezTo>
                  <a:pt x="18016" y="11934"/>
                  <a:pt x="18630" y="12057"/>
                  <a:pt x="18715" y="12025"/>
                </a:cubicBezTo>
                <a:cubicBezTo>
                  <a:pt x="19181" y="11905"/>
                  <a:pt x="19738" y="11873"/>
                  <a:pt x="20222" y="11707"/>
                </a:cubicBezTo>
                <a:cubicBezTo>
                  <a:pt x="20324" y="11663"/>
                  <a:pt x="20682" y="11511"/>
                  <a:pt x="20449" y="11511"/>
                </a:cubicBezTo>
                <a:cubicBezTo>
                  <a:pt x="20437" y="11511"/>
                  <a:pt x="20369" y="11541"/>
                  <a:pt x="20359" y="11511"/>
                </a:cubicBezTo>
                <a:cubicBezTo>
                  <a:pt x="20369" y="11541"/>
                  <a:pt x="20403" y="11389"/>
                  <a:pt x="20398" y="11374"/>
                </a:cubicBezTo>
                <a:cubicBezTo>
                  <a:pt x="20380" y="11389"/>
                  <a:pt x="19903" y="11436"/>
                  <a:pt x="20170" y="11374"/>
                </a:cubicBezTo>
                <a:cubicBezTo>
                  <a:pt x="20233" y="11360"/>
                  <a:pt x="20392" y="11313"/>
                  <a:pt x="20449" y="11237"/>
                </a:cubicBezTo>
                <a:cubicBezTo>
                  <a:pt x="20626" y="10995"/>
                  <a:pt x="20034" y="11252"/>
                  <a:pt x="19869" y="11284"/>
                </a:cubicBezTo>
                <a:cubicBezTo>
                  <a:pt x="19386" y="11360"/>
                  <a:pt x="18936" y="11360"/>
                  <a:pt x="18402" y="11284"/>
                </a:cubicBezTo>
                <a:cubicBezTo>
                  <a:pt x="18306" y="11269"/>
                  <a:pt x="18101" y="11194"/>
                  <a:pt x="18101" y="11194"/>
                </a:cubicBezTo>
                <a:cubicBezTo>
                  <a:pt x="18107" y="11162"/>
                  <a:pt x="18726" y="11162"/>
                  <a:pt x="18857" y="11147"/>
                </a:cubicBezTo>
                <a:cubicBezTo>
                  <a:pt x="19254" y="11086"/>
                  <a:pt x="19312" y="11132"/>
                  <a:pt x="19500" y="11057"/>
                </a:cubicBezTo>
                <a:cubicBezTo>
                  <a:pt x="19482" y="11057"/>
                  <a:pt x="19835" y="10905"/>
                  <a:pt x="19818" y="10858"/>
                </a:cubicBezTo>
                <a:cubicBezTo>
                  <a:pt x="19767" y="10771"/>
                  <a:pt x="19647" y="10934"/>
                  <a:pt x="19590" y="10858"/>
                </a:cubicBezTo>
                <a:cubicBezTo>
                  <a:pt x="19500" y="11010"/>
                  <a:pt x="19420" y="10800"/>
                  <a:pt x="19590" y="10858"/>
                </a:cubicBezTo>
                <a:cubicBezTo>
                  <a:pt x="19761" y="10710"/>
                  <a:pt x="20074" y="10829"/>
                  <a:pt x="20222" y="10680"/>
                </a:cubicBezTo>
                <a:cubicBezTo>
                  <a:pt x="20250" y="10651"/>
                  <a:pt x="20216" y="10605"/>
                  <a:pt x="20256" y="10590"/>
                </a:cubicBezTo>
                <a:cubicBezTo>
                  <a:pt x="20313" y="10543"/>
                  <a:pt x="20444" y="10500"/>
                  <a:pt x="20432" y="10500"/>
                </a:cubicBezTo>
                <a:cubicBezTo>
                  <a:pt x="20437" y="10500"/>
                  <a:pt x="19966" y="10482"/>
                  <a:pt x="20204" y="10348"/>
                </a:cubicBezTo>
                <a:cubicBezTo>
                  <a:pt x="20261" y="10316"/>
                  <a:pt x="20449" y="10377"/>
                  <a:pt x="20432" y="10211"/>
                </a:cubicBezTo>
                <a:cubicBezTo>
                  <a:pt x="20421" y="10121"/>
                  <a:pt x="20023" y="10287"/>
                  <a:pt x="19903" y="10301"/>
                </a:cubicBezTo>
                <a:cubicBezTo>
                  <a:pt x="19642" y="10348"/>
                  <a:pt x="19460" y="10316"/>
                  <a:pt x="19170" y="10348"/>
                </a:cubicBezTo>
                <a:cubicBezTo>
                  <a:pt x="19107" y="10363"/>
                  <a:pt x="18994" y="10363"/>
                  <a:pt x="18891" y="10348"/>
                </a:cubicBezTo>
                <a:cubicBezTo>
                  <a:pt x="18857" y="10363"/>
                  <a:pt x="18823" y="10348"/>
                  <a:pt x="18783" y="10348"/>
                </a:cubicBezTo>
                <a:cubicBezTo>
                  <a:pt x="18697" y="10348"/>
                  <a:pt x="18630" y="10348"/>
                  <a:pt x="18630" y="10348"/>
                </a:cubicBezTo>
                <a:cubicBezTo>
                  <a:pt x="18641" y="10316"/>
                  <a:pt x="18709" y="10331"/>
                  <a:pt x="18783" y="10348"/>
                </a:cubicBezTo>
                <a:cubicBezTo>
                  <a:pt x="18817" y="10348"/>
                  <a:pt x="18852" y="10348"/>
                  <a:pt x="18891" y="10348"/>
                </a:cubicBezTo>
                <a:cubicBezTo>
                  <a:pt x="19056" y="10331"/>
                  <a:pt x="19573" y="10211"/>
                  <a:pt x="19835" y="10164"/>
                </a:cubicBezTo>
                <a:cubicBezTo>
                  <a:pt x="20000" y="10135"/>
                  <a:pt x="19971" y="10179"/>
                  <a:pt x="20046" y="10074"/>
                </a:cubicBezTo>
                <a:cubicBezTo>
                  <a:pt x="20170" y="9879"/>
                  <a:pt x="19852" y="10059"/>
                  <a:pt x="19750" y="10074"/>
                </a:cubicBezTo>
                <a:cubicBezTo>
                  <a:pt x="19306" y="10121"/>
                  <a:pt x="18720" y="10045"/>
                  <a:pt x="18329" y="9984"/>
                </a:cubicBezTo>
                <a:cubicBezTo>
                  <a:pt x="17998" y="9922"/>
                  <a:pt x="17817" y="9893"/>
                  <a:pt x="17402" y="9832"/>
                </a:cubicBezTo>
                <a:cubicBezTo>
                  <a:pt x="17237" y="9817"/>
                  <a:pt x="16730" y="9861"/>
                  <a:pt x="16895" y="9695"/>
                </a:cubicBezTo>
                <a:cubicBezTo>
                  <a:pt x="16975" y="9619"/>
                  <a:pt x="17219" y="9742"/>
                  <a:pt x="17293" y="9742"/>
                </a:cubicBezTo>
                <a:cubicBezTo>
                  <a:pt x="17350" y="9742"/>
                  <a:pt x="17726" y="9727"/>
                  <a:pt x="17452" y="9605"/>
                </a:cubicBezTo>
                <a:cubicBezTo>
                  <a:pt x="17162" y="9467"/>
                  <a:pt x="17737" y="9543"/>
                  <a:pt x="17731" y="9514"/>
                </a:cubicBezTo>
                <a:cubicBezTo>
                  <a:pt x="17720" y="9453"/>
                  <a:pt x="17345" y="9424"/>
                  <a:pt x="17276" y="9424"/>
                </a:cubicBezTo>
                <a:cubicBezTo>
                  <a:pt x="17094" y="9392"/>
                  <a:pt x="16901" y="9301"/>
                  <a:pt x="16736" y="9225"/>
                </a:cubicBezTo>
                <a:cubicBezTo>
                  <a:pt x="16588" y="9164"/>
                  <a:pt x="16844" y="9135"/>
                  <a:pt x="16879" y="9135"/>
                </a:cubicBezTo>
                <a:cubicBezTo>
                  <a:pt x="17066" y="9135"/>
                  <a:pt x="17464" y="9272"/>
                  <a:pt x="17543" y="9225"/>
                </a:cubicBezTo>
                <a:cubicBezTo>
                  <a:pt x="17555" y="9225"/>
                  <a:pt x="17521" y="9088"/>
                  <a:pt x="17560" y="9045"/>
                </a:cubicBezTo>
                <a:cubicBezTo>
                  <a:pt x="17606" y="8983"/>
                  <a:pt x="17651" y="9074"/>
                  <a:pt x="17731" y="9045"/>
                </a:cubicBezTo>
                <a:cubicBezTo>
                  <a:pt x="17776" y="9030"/>
                  <a:pt x="17817" y="8937"/>
                  <a:pt x="17873" y="8908"/>
                </a:cubicBezTo>
                <a:cubicBezTo>
                  <a:pt x="17970" y="8846"/>
                  <a:pt x="18094" y="8846"/>
                  <a:pt x="18135" y="8817"/>
                </a:cubicBezTo>
                <a:cubicBezTo>
                  <a:pt x="18203" y="8756"/>
                  <a:pt x="18066" y="8756"/>
                  <a:pt x="18169" y="8727"/>
                </a:cubicBezTo>
                <a:cubicBezTo>
                  <a:pt x="18407" y="8637"/>
                  <a:pt x="18596" y="8727"/>
                  <a:pt x="18817" y="8727"/>
                </a:cubicBezTo>
                <a:cubicBezTo>
                  <a:pt x="19050" y="8727"/>
                  <a:pt x="18630" y="8666"/>
                  <a:pt x="18555" y="8666"/>
                </a:cubicBezTo>
                <a:cubicBezTo>
                  <a:pt x="18402" y="8666"/>
                  <a:pt x="18226" y="8637"/>
                  <a:pt x="18101" y="8619"/>
                </a:cubicBezTo>
                <a:cubicBezTo>
                  <a:pt x="18112" y="8619"/>
                  <a:pt x="17822" y="8680"/>
                  <a:pt x="17806" y="8575"/>
                </a:cubicBezTo>
                <a:cubicBezTo>
                  <a:pt x="17788" y="8467"/>
                  <a:pt x="17464" y="8529"/>
                  <a:pt x="17384" y="8485"/>
                </a:cubicBezTo>
                <a:cubicBezTo>
                  <a:pt x="17395" y="8499"/>
                  <a:pt x="17299" y="8348"/>
                  <a:pt x="17293" y="8348"/>
                </a:cubicBezTo>
                <a:cubicBezTo>
                  <a:pt x="17316" y="8287"/>
                  <a:pt x="17550" y="8377"/>
                  <a:pt x="17612" y="8392"/>
                </a:cubicBezTo>
                <a:cubicBezTo>
                  <a:pt x="18084" y="8453"/>
                  <a:pt x="18391" y="8438"/>
                  <a:pt x="18664" y="8438"/>
                </a:cubicBezTo>
                <a:cubicBezTo>
                  <a:pt x="18852" y="8438"/>
                  <a:pt x="19153" y="8438"/>
                  <a:pt x="19323" y="8377"/>
                </a:cubicBezTo>
                <a:cubicBezTo>
                  <a:pt x="19238" y="8392"/>
                  <a:pt x="19386" y="8196"/>
                  <a:pt x="19432" y="8257"/>
                </a:cubicBezTo>
                <a:cubicBezTo>
                  <a:pt x="19414" y="8225"/>
                  <a:pt x="19334" y="8211"/>
                  <a:pt x="19312" y="8211"/>
                </a:cubicBezTo>
                <a:cubicBezTo>
                  <a:pt x="19016" y="8196"/>
                  <a:pt x="18340" y="8319"/>
                  <a:pt x="17873" y="8257"/>
                </a:cubicBezTo>
                <a:cubicBezTo>
                  <a:pt x="17731" y="8240"/>
                  <a:pt x="17493" y="8272"/>
                  <a:pt x="17356" y="8150"/>
                </a:cubicBezTo>
                <a:cubicBezTo>
                  <a:pt x="17350" y="8150"/>
                  <a:pt x="17333" y="8135"/>
                  <a:pt x="17316" y="8106"/>
                </a:cubicBezTo>
                <a:cubicBezTo>
                  <a:pt x="17327" y="8135"/>
                  <a:pt x="17338" y="8135"/>
                  <a:pt x="17356" y="8150"/>
                </a:cubicBezTo>
                <a:cubicBezTo>
                  <a:pt x="17373" y="8150"/>
                  <a:pt x="17338" y="8059"/>
                  <a:pt x="17310" y="8015"/>
                </a:cubicBezTo>
                <a:cubicBezTo>
                  <a:pt x="17293" y="8030"/>
                  <a:pt x="17276" y="8030"/>
                  <a:pt x="17276" y="8015"/>
                </a:cubicBezTo>
                <a:cubicBezTo>
                  <a:pt x="17281" y="7983"/>
                  <a:pt x="17293" y="7998"/>
                  <a:pt x="17310" y="8015"/>
                </a:cubicBezTo>
                <a:cubicBezTo>
                  <a:pt x="17333" y="8015"/>
                  <a:pt x="17361" y="7983"/>
                  <a:pt x="17350" y="7969"/>
                </a:cubicBezTo>
                <a:cubicBezTo>
                  <a:pt x="17299" y="7908"/>
                  <a:pt x="17237" y="7954"/>
                  <a:pt x="17174" y="7922"/>
                </a:cubicBezTo>
                <a:cubicBezTo>
                  <a:pt x="17055" y="7864"/>
                  <a:pt x="16913" y="7741"/>
                  <a:pt x="16787" y="7695"/>
                </a:cubicBezTo>
                <a:cubicBezTo>
                  <a:pt x="16588" y="7619"/>
                  <a:pt x="16361" y="7561"/>
                  <a:pt x="16139" y="7453"/>
                </a:cubicBezTo>
                <a:cubicBezTo>
                  <a:pt x="16002" y="7391"/>
                  <a:pt x="16139" y="7348"/>
                  <a:pt x="16157" y="7362"/>
                </a:cubicBezTo>
                <a:cubicBezTo>
                  <a:pt x="16139" y="7348"/>
                  <a:pt x="16054" y="7287"/>
                  <a:pt x="16036" y="7272"/>
                </a:cubicBezTo>
                <a:cubicBezTo>
                  <a:pt x="15753" y="7120"/>
                  <a:pt x="15479" y="7106"/>
                  <a:pt x="15230" y="6940"/>
                </a:cubicBezTo>
                <a:cubicBezTo>
                  <a:pt x="15109" y="6878"/>
                  <a:pt x="14979" y="6756"/>
                  <a:pt x="14860" y="6665"/>
                </a:cubicBezTo>
                <a:cubicBezTo>
                  <a:pt x="14638" y="6499"/>
                  <a:pt x="14456" y="6286"/>
                  <a:pt x="14251" y="6059"/>
                </a:cubicBezTo>
                <a:cubicBezTo>
                  <a:pt x="13307" y="5001"/>
                  <a:pt x="12579" y="3423"/>
                  <a:pt x="11727" y="2000"/>
                </a:cubicBezTo>
                <a:cubicBezTo>
                  <a:pt x="11585" y="1758"/>
                  <a:pt x="11430" y="1499"/>
                  <a:pt x="11272" y="1257"/>
                </a:cubicBezTo>
                <a:cubicBezTo>
                  <a:pt x="11118" y="1015"/>
                  <a:pt x="10948" y="697"/>
                  <a:pt x="10800" y="560"/>
                </a:cubicBezTo>
                <a:cubicBezTo>
                  <a:pt x="10754" y="516"/>
                  <a:pt x="10704" y="545"/>
                  <a:pt x="10659" y="516"/>
                </a:cubicBezTo>
                <a:cubicBezTo>
                  <a:pt x="10618" y="469"/>
                  <a:pt x="10579" y="364"/>
                  <a:pt x="10540" y="318"/>
                </a:cubicBezTo>
                <a:cubicBezTo>
                  <a:pt x="10471" y="257"/>
                  <a:pt x="10392" y="257"/>
                  <a:pt x="10312" y="181"/>
                </a:cubicBezTo>
                <a:cubicBezTo>
                  <a:pt x="10238" y="122"/>
                  <a:pt x="10186" y="0"/>
                  <a:pt x="10102" y="0"/>
                </a:cubicBezTo>
                <a:cubicBezTo>
                  <a:pt x="10136" y="137"/>
                  <a:pt x="10335" y="198"/>
                  <a:pt x="10294" y="318"/>
                </a:cubicBezTo>
                <a:cubicBezTo>
                  <a:pt x="10284" y="350"/>
                  <a:pt x="10186" y="332"/>
                  <a:pt x="10186" y="318"/>
                </a:cubicBezTo>
                <a:cubicBezTo>
                  <a:pt x="10198" y="379"/>
                  <a:pt x="10420" y="682"/>
                  <a:pt x="10363" y="744"/>
                </a:cubicBezTo>
                <a:cubicBezTo>
                  <a:pt x="10369" y="726"/>
                  <a:pt x="9834" y="166"/>
                  <a:pt x="10102" y="560"/>
                </a:cubicBezTo>
                <a:cubicBezTo>
                  <a:pt x="10175" y="668"/>
                  <a:pt x="10278" y="711"/>
                  <a:pt x="10346" y="878"/>
                </a:cubicBezTo>
                <a:cubicBezTo>
                  <a:pt x="10420" y="834"/>
                  <a:pt x="10351" y="1015"/>
                  <a:pt x="10346" y="878"/>
                </a:cubicBezTo>
                <a:cubicBezTo>
                  <a:pt x="10079" y="773"/>
                  <a:pt x="9897" y="469"/>
                  <a:pt x="9647" y="318"/>
                </a:cubicBezTo>
                <a:cubicBezTo>
                  <a:pt x="9476" y="379"/>
                  <a:pt x="9777" y="650"/>
                  <a:pt x="9839" y="744"/>
                </a:cubicBezTo>
                <a:cubicBezTo>
                  <a:pt x="10056" y="1047"/>
                  <a:pt x="10340" y="1668"/>
                  <a:pt x="10522" y="1863"/>
                </a:cubicBezTo>
                <a:cubicBezTo>
                  <a:pt x="10596" y="1817"/>
                  <a:pt x="10522" y="2000"/>
                  <a:pt x="10522" y="1863"/>
                </a:cubicBezTo>
                <a:cubicBezTo>
                  <a:pt x="10340" y="1924"/>
                  <a:pt x="10073" y="1484"/>
                  <a:pt x="9839" y="1303"/>
                </a:cubicBezTo>
                <a:cubicBezTo>
                  <a:pt x="9692" y="1181"/>
                  <a:pt x="9897" y="1470"/>
                  <a:pt x="9942" y="1531"/>
                </a:cubicBezTo>
                <a:cubicBezTo>
                  <a:pt x="10323" y="2029"/>
                  <a:pt x="10738" y="2484"/>
                  <a:pt x="11095" y="3029"/>
                </a:cubicBezTo>
                <a:cubicBezTo>
                  <a:pt x="12272" y="4802"/>
                  <a:pt x="13148" y="7074"/>
                  <a:pt x="14529" y="8348"/>
                </a:cubicBezTo>
                <a:cubicBezTo>
                  <a:pt x="14700" y="8499"/>
                  <a:pt x="14865" y="8543"/>
                  <a:pt x="14899" y="8666"/>
                </a:cubicBezTo>
                <a:cubicBezTo>
                  <a:pt x="14894" y="8651"/>
                  <a:pt x="14854" y="8695"/>
                  <a:pt x="14842" y="8666"/>
                </a:cubicBezTo>
                <a:cubicBezTo>
                  <a:pt x="15070" y="8879"/>
                  <a:pt x="15349" y="8954"/>
                  <a:pt x="15582" y="9135"/>
                </a:cubicBezTo>
                <a:cubicBezTo>
                  <a:pt x="15605" y="9164"/>
                  <a:pt x="15673" y="9088"/>
                  <a:pt x="15667" y="9182"/>
                </a:cubicBezTo>
                <a:cubicBezTo>
                  <a:pt x="15815" y="9135"/>
                  <a:pt x="15741" y="9330"/>
                  <a:pt x="15667" y="9182"/>
                </a:cubicBezTo>
                <a:cubicBezTo>
                  <a:pt x="15644" y="9164"/>
                  <a:pt x="15577" y="9240"/>
                  <a:pt x="15582" y="9135"/>
                </a:cubicBezTo>
                <a:cubicBezTo>
                  <a:pt x="15365" y="9121"/>
                  <a:pt x="14990" y="8832"/>
                  <a:pt x="14757" y="8666"/>
                </a:cubicBezTo>
                <a:cubicBezTo>
                  <a:pt x="14700" y="8637"/>
                  <a:pt x="14495" y="8485"/>
                  <a:pt x="14495" y="8485"/>
                </a:cubicBezTo>
                <a:cubicBezTo>
                  <a:pt x="14507" y="8467"/>
                  <a:pt x="14518" y="8453"/>
                  <a:pt x="14529" y="8453"/>
                </a:cubicBezTo>
                <a:cubicBezTo>
                  <a:pt x="14018" y="8074"/>
                  <a:pt x="13535" y="7424"/>
                  <a:pt x="13108" y="6712"/>
                </a:cubicBezTo>
                <a:cubicBezTo>
                  <a:pt x="12250" y="5286"/>
                  <a:pt x="11402" y="3470"/>
                  <a:pt x="10397" y="2333"/>
                </a:cubicBezTo>
                <a:cubicBezTo>
                  <a:pt x="10022" y="1895"/>
                  <a:pt x="9641" y="1545"/>
                  <a:pt x="9209" y="1166"/>
                </a:cubicBezTo>
                <a:cubicBezTo>
                  <a:pt x="9072" y="1047"/>
                  <a:pt x="8935" y="848"/>
                  <a:pt x="8805" y="787"/>
                </a:cubicBezTo>
                <a:cubicBezTo>
                  <a:pt x="8498" y="621"/>
                  <a:pt x="8942" y="1181"/>
                  <a:pt x="9015" y="1257"/>
                </a:cubicBezTo>
                <a:cubicBezTo>
                  <a:pt x="9112" y="1350"/>
                  <a:pt x="9220" y="1440"/>
                  <a:pt x="9328" y="1575"/>
                </a:cubicBezTo>
                <a:cubicBezTo>
                  <a:pt x="9442" y="1726"/>
                  <a:pt x="9197" y="1516"/>
                  <a:pt x="9118" y="1440"/>
                </a:cubicBezTo>
                <a:cubicBezTo>
                  <a:pt x="9038" y="1365"/>
                  <a:pt x="8969" y="1318"/>
                  <a:pt x="8890" y="1257"/>
                </a:cubicBezTo>
                <a:cubicBezTo>
                  <a:pt x="8759" y="1137"/>
                  <a:pt x="8208" y="711"/>
                  <a:pt x="8510" y="1166"/>
                </a:cubicBezTo>
                <a:cubicBezTo>
                  <a:pt x="8720" y="1470"/>
                  <a:pt x="8969" y="1499"/>
                  <a:pt x="9209" y="1773"/>
                </a:cubicBezTo>
                <a:cubicBezTo>
                  <a:pt x="9323" y="1895"/>
                  <a:pt x="9106" y="1849"/>
                  <a:pt x="9033" y="1817"/>
                </a:cubicBezTo>
                <a:cubicBezTo>
                  <a:pt x="8947" y="1773"/>
                  <a:pt x="8857" y="1607"/>
                  <a:pt x="8736" y="1621"/>
                </a:cubicBezTo>
                <a:cubicBezTo>
                  <a:pt x="8709" y="1531"/>
                  <a:pt x="8668" y="1592"/>
                  <a:pt x="8674" y="1621"/>
                </a:cubicBezTo>
                <a:cubicBezTo>
                  <a:pt x="8339" y="1575"/>
                  <a:pt x="7873" y="1318"/>
                  <a:pt x="7457" y="1213"/>
                </a:cubicBezTo>
                <a:cubicBezTo>
                  <a:pt x="7343" y="1181"/>
                  <a:pt x="7542" y="1333"/>
                  <a:pt x="7560" y="1350"/>
                </a:cubicBezTo>
                <a:cubicBezTo>
                  <a:pt x="7798" y="1484"/>
                  <a:pt x="8316" y="1787"/>
                  <a:pt x="8544" y="1954"/>
                </a:cubicBezTo>
                <a:cubicBezTo>
                  <a:pt x="9004" y="2271"/>
                  <a:pt x="9334" y="2560"/>
                  <a:pt x="9538" y="2939"/>
                </a:cubicBezTo>
                <a:cubicBezTo>
                  <a:pt x="9521" y="2910"/>
                  <a:pt x="9481" y="2954"/>
                  <a:pt x="9487" y="2986"/>
                </a:cubicBezTo>
                <a:cubicBezTo>
                  <a:pt x="9504" y="3015"/>
                  <a:pt x="9692" y="3120"/>
                  <a:pt x="9613" y="3167"/>
                </a:cubicBezTo>
                <a:cubicBezTo>
                  <a:pt x="9567" y="3181"/>
                  <a:pt x="9396" y="2910"/>
                  <a:pt x="9362" y="2892"/>
                </a:cubicBezTo>
                <a:cubicBezTo>
                  <a:pt x="9305" y="2849"/>
                  <a:pt x="9254" y="2910"/>
                  <a:pt x="9209" y="2892"/>
                </a:cubicBezTo>
                <a:cubicBezTo>
                  <a:pt x="9112" y="2849"/>
                  <a:pt x="9038" y="2650"/>
                  <a:pt x="8907" y="2650"/>
                </a:cubicBezTo>
                <a:cubicBezTo>
                  <a:pt x="9015" y="2802"/>
                  <a:pt x="9118" y="2968"/>
                  <a:pt x="9225" y="3120"/>
                </a:cubicBezTo>
                <a:cubicBezTo>
                  <a:pt x="9248" y="3120"/>
                  <a:pt x="9237" y="3181"/>
                  <a:pt x="9225" y="3120"/>
                </a:cubicBezTo>
                <a:cubicBezTo>
                  <a:pt x="9010" y="3000"/>
                  <a:pt x="8845" y="2726"/>
                  <a:pt x="8611" y="2650"/>
                </a:cubicBezTo>
                <a:cubicBezTo>
                  <a:pt x="8845" y="2834"/>
                  <a:pt x="9061" y="3076"/>
                  <a:pt x="9277" y="3347"/>
                </a:cubicBezTo>
                <a:cubicBezTo>
                  <a:pt x="9362" y="3470"/>
                  <a:pt x="9106" y="3242"/>
                  <a:pt x="9067" y="3210"/>
                </a:cubicBezTo>
                <a:cubicBezTo>
                  <a:pt x="8565" y="2758"/>
                  <a:pt x="8099" y="2423"/>
                  <a:pt x="7491" y="2181"/>
                </a:cubicBezTo>
                <a:cubicBezTo>
                  <a:pt x="7236" y="2091"/>
                  <a:pt x="7588" y="2303"/>
                  <a:pt x="7651" y="2333"/>
                </a:cubicBezTo>
                <a:cubicBezTo>
                  <a:pt x="7895" y="2455"/>
                  <a:pt x="8106" y="2560"/>
                  <a:pt x="8367" y="2744"/>
                </a:cubicBezTo>
                <a:cubicBezTo>
                  <a:pt x="8532" y="2863"/>
                  <a:pt x="8122" y="2744"/>
                  <a:pt x="8122" y="2744"/>
                </a:cubicBezTo>
                <a:cubicBezTo>
                  <a:pt x="8122" y="2802"/>
                  <a:pt x="8572" y="3105"/>
                  <a:pt x="8595" y="3120"/>
                </a:cubicBezTo>
                <a:cubicBezTo>
                  <a:pt x="8793" y="3271"/>
                  <a:pt x="8884" y="3333"/>
                  <a:pt x="9033" y="3546"/>
                </a:cubicBezTo>
                <a:cubicBezTo>
                  <a:pt x="9055" y="3546"/>
                  <a:pt x="9083" y="3531"/>
                  <a:pt x="9083" y="3589"/>
                </a:cubicBezTo>
                <a:cubicBezTo>
                  <a:pt x="9106" y="3589"/>
                  <a:pt x="9135" y="3575"/>
                  <a:pt x="9135" y="3636"/>
                </a:cubicBezTo>
                <a:cubicBezTo>
                  <a:pt x="9209" y="3589"/>
                  <a:pt x="9140" y="3773"/>
                  <a:pt x="9135" y="3636"/>
                </a:cubicBezTo>
                <a:cubicBezTo>
                  <a:pt x="9118" y="3621"/>
                  <a:pt x="9090" y="3636"/>
                  <a:pt x="9083" y="3589"/>
                </a:cubicBezTo>
                <a:cubicBezTo>
                  <a:pt x="9067" y="3575"/>
                  <a:pt x="9033" y="3589"/>
                  <a:pt x="9033" y="3546"/>
                </a:cubicBezTo>
                <a:cubicBezTo>
                  <a:pt x="8896" y="3513"/>
                  <a:pt x="8572" y="3120"/>
                  <a:pt x="8367" y="3120"/>
                </a:cubicBezTo>
                <a:cubicBezTo>
                  <a:pt x="8270" y="3120"/>
                  <a:pt x="8316" y="3257"/>
                  <a:pt x="8435" y="3257"/>
                </a:cubicBezTo>
                <a:cubicBezTo>
                  <a:pt x="8441" y="3120"/>
                  <a:pt x="8510" y="3304"/>
                  <a:pt x="8435" y="3257"/>
                </a:cubicBezTo>
                <a:cubicBezTo>
                  <a:pt x="8754" y="3589"/>
                  <a:pt x="9078" y="3878"/>
                  <a:pt x="9362" y="4286"/>
                </a:cubicBezTo>
                <a:cubicBezTo>
                  <a:pt x="9385" y="4286"/>
                  <a:pt x="9414" y="4272"/>
                  <a:pt x="9419" y="4333"/>
                </a:cubicBezTo>
                <a:cubicBezTo>
                  <a:pt x="9437" y="4347"/>
                  <a:pt x="9465" y="4318"/>
                  <a:pt x="9470" y="4379"/>
                </a:cubicBezTo>
                <a:cubicBezTo>
                  <a:pt x="9493" y="4379"/>
                  <a:pt x="9481" y="4455"/>
                  <a:pt x="9470" y="4379"/>
                </a:cubicBezTo>
                <a:cubicBezTo>
                  <a:pt x="9447" y="4379"/>
                  <a:pt x="9419" y="4394"/>
                  <a:pt x="9419" y="4333"/>
                </a:cubicBezTo>
                <a:cubicBezTo>
                  <a:pt x="9396" y="4333"/>
                  <a:pt x="9368" y="4347"/>
                  <a:pt x="9362" y="4286"/>
                </a:cubicBezTo>
                <a:cubicBezTo>
                  <a:pt x="8743" y="3758"/>
                  <a:pt x="8117" y="3228"/>
                  <a:pt x="7384" y="2986"/>
                </a:cubicBezTo>
                <a:cubicBezTo>
                  <a:pt x="7441" y="3044"/>
                  <a:pt x="7731" y="3181"/>
                  <a:pt x="7861" y="3257"/>
                </a:cubicBezTo>
                <a:cubicBezTo>
                  <a:pt x="7980" y="3333"/>
                  <a:pt x="7821" y="3347"/>
                  <a:pt x="7821" y="3347"/>
                </a:cubicBezTo>
                <a:cubicBezTo>
                  <a:pt x="7861" y="3394"/>
                  <a:pt x="7946" y="3409"/>
                  <a:pt x="7998" y="3455"/>
                </a:cubicBezTo>
                <a:cubicBezTo>
                  <a:pt x="8811" y="4030"/>
                  <a:pt x="9538" y="4712"/>
                  <a:pt x="10238" y="5636"/>
                </a:cubicBezTo>
                <a:cubicBezTo>
                  <a:pt x="10823" y="6409"/>
                  <a:pt x="11249" y="7167"/>
                  <a:pt x="11778" y="8106"/>
                </a:cubicBezTo>
                <a:cubicBezTo>
                  <a:pt x="11857" y="8257"/>
                  <a:pt x="12085" y="8619"/>
                  <a:pt x="12199" y="8908"/>
                </a:cubicBezTo>
                <a:cubicBezTo>
                  <a:pt x="12216" y="8937"/>
                  <a:pt x="12250" y="8969"/>
                  <a:pt x="12216" y="8998"/>
                </a:cubicBezTo>
                <a:cubicBezTo>
                  <a:pt x="12159" y="9045"/>
                  <a:pt x="11789" y="8287"/>
                  <a:pt x="11709" y="8164"/>
                </a:cubicBezTo>
                <a:cubicBezTo>
                  <a:pt x="11209" y="7319"/>
                  <a:pt x="10772" y="6514"/>
                  <a:pt x="10152" y="5832"/>
                </a:cubicBezTo>
                <a:cubicBezTo>
                  <a:pt x="9794" y="5423"/>
                  <a:pt x="9385" y="4954"/>
                  <a:pt x="8981" y="4604"/>
                </a:cubicBezTo>
                <a:cubicBezTo>
                  <a:pt x="8435" y="4167"/>
                  <a:pt x="7980" y="3802"/>
                  <a:pt x="7332" y="3773"/>
                </a:cubicBezTo>
                <a:cubicBezTo>
                  <a:pt x="7542" y="3925"/>
                  <a:pt x="7793" y="3968"/>
                  <a:pt x="7980" y="4196"/>
                </a:cubicBezTo>
                <a:cubicBezTo>
                  <a:pt x="8049" y="4196"/>
                  <a:pt x="8099" y="4210"/>
                  <a:pt x="8140" y="4286"/>
                </a:cubicBezTo>
                <a:cubicBezTo>
                  <a:pt x="8231" y="4242"/>
                  <a:pt x="8163" y="4423"/>
                  <a:pt x="8140" y="4286"/>
                </a:cubicBezTo>
                <a:cubicBezTo>
                  <a:pt x="8072" y="4286"/>
                  <a:pt x="8021" y="4272"/>
                  <a:pt x="7980" y="4196"/>
                </a:cubicBezTo>
                <a:cubicBezTo>
                  <a:pt x="7895" y="4196"/>
                  <a:pt x="7588" y="3954"/>
                  <a:pt x="7441" y="3954"/>
                </a:cubicBezTo>
                <a:cubicBezTo>
                  <a:pt x="7275" y="3954"/>
                  <a:pt x="7469" y="4015"/>
                  <a:pt x="7508" y="4105"/>
                </a:cubicBezTo>
                <a:cubicBezTo>
                  <a:pt x="7622" y="4044"/>
                  <a:pt x="7548" y="4242"/>
                  <a:pt x="7508" y="4105"/>
                </a:cubicBezTo>
                <a:cubicBezTo>
                  <a:pt x="7355" y="4059"/>
                  <a:pt x="7304" y="4000"/>
                  <a:pt x="7195" y="4059"/>
                </a:cubicBezTo>
                <a:cubicBezTo>
                  <a:pt x="7201" y="4044"/>
                  <a:pt x="7304" y="4044"/>
                  <a:pt x="7298" y="4105"/>
                </a:cubicBezTo>
                <a:cubicBezTo>
                  <a:pt x="7286" y="4196"/>
                  <a:pt x="6912" y="4105"/>
                  <a:pt x="7122" y="4286"/>
                </a:cubicBezTo>
                <a:cubicBezTo>
                  <a:pt x="7258" y="4394"/>
                  <a:pt x="7474" y="4423"/>
                  <a:pt x="7611" y="4514"/>
                </a:cubicBezTo>
                <a:cubicBezTo>
                  <a:pt x="7724" y="4589"/>
                  <a:pt x="7884" y="4773"/>
                  <a:pt x="8049" y="4893"/>
                </a:cubicBezTo>
                <a:cubicBezTo>
                  <a:pt x="8111" y="4939"/>
                  <a:pt x="8242" y="5001"/>
                  <a:pt x="8316" y="5076"/>
                </a:cubicBezTo>
                <a:cubicBezTo>
                  <a:pt x="8521" y="5286"/>
                  <a:pt x="8179" y="5030"/>
                  <a:pt x="8088" y="4983"/>
                </a:cubicBezTo>
                <a:cubicBezTo>
                  <a:pt x="7855" y="4863"/>
                  <a:pt x="7770" y="4863"/>
                  <a:pt x="7526" y="4802"/>
                </a:cubicBezTo>
                <a:cubicBezTo>
                  <a:pt x="7429" y="4773"/>
                  <a:pt x="7190" y="4726"/>
                  <a:pt x="7384" y="4893"/>
                </a:cubicBezTo>
                <a:cubicBezTo>
                  <a:pt x="7640" y="5106"/>
                  <a:pt x="7895" y="5135"/>
                  <a:pt x="8156" y="5409"/>
                </a:cubicBezTo>
                <a:cubicBezTo>
                  <a:pt x="8316" y="5575"/>
                  <a:pt x="7964" y="5348"/>
                  <a:pt x="7804" y="5272"/>
                </a:cubicBezTo>
                <a:cubicBezTo>
                  <a:pt x="7713" y="5210"/>
                  <a:pt x="7195" y="5059"/>
                  <a:pt x="7474" y="5272"/>
                </a:cubicBezTo>
                <a:cubicBezTo>
                  <a:pt x="7531" y="5318"/>
                  <a:pt x="7764" y="5423"/>
                  <a:pt x="7754" y="5452"/>
                </a:cubicBezTo>
                <a:cubicBezTo>
                  <a:pt x="7724" y="5531"/>
                  <a:pt x="7542" y="5409"/>
                  <a:pt x="7526" y="5409"/>
                </a:cubicBezTo>
                <a:cubicBezTo>
                  <a:pt x="7162" y="5272"/>
                  <a:pt x="6832" y="5196"/>
                  <a:pt x="6439" y="5120"/>
                </a:cubicBezTo>
                <a:cubicBezTo>
                  <a:pt x="6309" y="5106"/>
                  <a:pt x="6229" y="5059"/>
                  <a:pt x="6126" y="5076"/>
                </a:cubicBezTo>
                <a:cubicBezTo>
                  <a:pt x="6121" y="5076"/>
                  <a:pt x="6053" y="5135"/>
                  <a:pt x="6053" y="5167"/>
                </a:cubicBezTo>
                <a:cubicBezTo>
                  <a:pt x="6064" y="5228"/>
                  <a:pt x="6781" y="5470"/>
                  <a:pt x="6827" y="5499"/>
                </a:cubicBezTo>
                <a:cubicBezTo>
                  <a:pt x="7195" y="5712"/>
                  <a:pt x="7218" y="5697"/>
                  <a:pt x="7560" y="5878"/>
                </a:cubicBezTo>
                <a:cubicBezTo>
                  <a:pt x="8094" y="6149"/>
                  <a:pt x="8453" y="6438"/>
                  <a:pt x="8924" y="6893"/>
                </a:cubicBezTo>
                <a:cubicBezTo>
                  <a:pt x="8998" y="6846"/>
                  <a:pt x="8930" y="7044"/>
                  <a:pt x="8924" y="6893"/>
                </a:cubicBezTo>
                <a:cubicBezTo>
                  <a:pt x="8396" y="6528"/>
                  <a:pt x="7912" y="6059"/>
                  <a:pt x="7298" y="5925"/>
                </a:cubicBezTo>
                <a:cubicBezTo>
                  <a:pt x="7241" y="5773"/>
                  <a:pt x="7167" y="5969"/>
                  <a:pt x="7298" y="5925"/>
                </a:cubicBezTo>
                <a:cubicBezTo>
                  <a:pt x="7309" y="5939"/>
                  <a:pt x="7697" y="6211"/>
                  <a:pt x="7702" y="6196"/>
                </a:cubicBezTo>
                <a:cubicBezTo>
                  <a:pt x="7690" y="6225"/>
                  <a:pt x="7179" y="6059"/>
                  <a:pt x="7474" y="6333"/>
                </a:cubicBezTo>
                <a:cubicBezTo>
                  <a:pt x="7576" y="6438"/>
                  <a:pt x="7719" y="6499"/>
                  <a:pt x="7861" y="6575"/>
                </a:cubicBezTo>
                <a:cubicBezTo>
                  <a:pt x="8026" y="6665"/>
                  <a:pt x="7980" y="6651"/>
                  <a:pt x="8072" y="6712"/>
                </a:cubicBezTo>
                <a:cubicBezTo>
                  <a:pt x="8248" y="6846"/>
                  <a:pt x="7861" y="6636"/>
                  <a:pt x="7844" y="6622"/>
                </a:cubicBezTo>
                <a:cubicBezTo>
                  <a:pt x="7583" y="6485"/>
                  <a:pt x="7298" y="6348"/>
                  <a:pt x="6985" y="6286"/>
                </a:cubicBezTo>
                <a:cubicBezTo>
                  <a:pt x="7674" y="6712"/>
                  <a:pt x="8469" y="7120"/>
                  <a:pt x="9135" y="7788"/>
                </a:cubicBezTo>
                <a:cubicBezTo>
                  <a:pt x="9294" y="7937"/>
                  <a:pt x="9465" y="8074"/>
                  <a:pt x="9590" y="8348"/>
                </a:cubicBezTo>
                <a:cubicBezTo>
                  <a:pt x="9663" y="8301"/>
                  <a:pt x="9595" y="8485"/>
                  <a:pt x="9590" y="8348"/>
                </a:cubicBezTo>
                <a:cubicBezTo>
                  <a:pt x="8969" y="7727"/>
                  <a:pt x="8270" y="7091"/>
                  <a:pt x="7508" y="6756"/>
                </a:cubicBezTo>
                <a:cubicBezTo>
                  <a:pt x="7247" y="6651"/>
                  <a:pt x="6968" y="6514"/>
                  <a:pt x="6718" y="6485"/>
                </a:cubicBezTo>
                <a:cubicBezTo>
                  <a:pt x="6695" y="6470"/>
                  <a:pt x="6571" y="6438"/>
                  <a:pt x="6548" y="6514"/>
                </a:cubicBezTo>
                <a:cubicBezTo>
                  <a:pt x="6576" y="6470"/>
                  <a:pt x="6758" y="6604"/>
                  <a:pt x="6747" y="6622"/>
                </a:cubicBezTo>
                <a:cubicBezTo>
                  <a:pt x="6849" y="6651"/>
                  <a:pt x="6962" y="6665"/>
                  <a:pt x="7087" y="6756"/>
                </a:cubicBezTo>
                <a:cubicBezTo>
                  <a:pt x="7195" y="6832"/>
                  <a:pt x="7275" y="6969"/>
                  <a:pt x="7053" y="6893"/>
                </a:cubicBezTo>
                <a:cubicBezTo>
                  <a:pt x="6735" y="6788"/>
                  <a:pt x="7224" y="6998"/>
                  <a:pt x="7384" y="7091"/>
                </a:cubicBezTo>
                <a:cubicBezTo>
                  <a:pt x="8378" y="7604"/>
                  <a:pt x="9271" y="8438"/>
                  <a:pt x="10050" y="9467"/>
                </a:cubicBezTo>
                <a:cubicBezTo>
                  <a:pt x="10061" y="9467"/>
                  <a:pt x="10084" y="9467"/>
                  <a:pt x="10084" y="9514"/>
                </a:cubicBezTo>
                <a:cubicBezTo>
                  <a:pt x="10158" y="9467"/>
                  <a:pt x="10084" y="9651"/>
                  <a:pt x="10084" y="9514"/>
                </a:cubicBezTo>
                <a:cubicBezTo>
                  <a:pt x="10067" y="9500"/>
                  <a:pt x="10050" y="9514"/>
                  <a:pt x="10050" y="9467"/>
                </a:cubicBezTo>
                <a:cubicBezTo>
                  <a:pt x="8868" y="8074"/>
                  <a:pt x="7452" y="6998"/>
                  <a:pt x="5968" y="6756"/>
                </a:cubicBezTo>
                <a:cubicBezTo>
                  <a:pt x="5587" y="6698"/>
                  <a:pt x="5143" y="6590"/>
                  <a:pt x="4705" y="6665"/>
                </a:cubicBezTo>
                <a:cubicBezTo>
                  <a:pt x="4466" y="6712"/>
                  <a:pt x="4824" y="6680"/>
                  <a:pt x="4972" y="6712"/>
                </a:cubicBezTo>
                <a:cubicBezTo>
                  <a:pt x="5114" y="6756"/>
                  <a:pt x="5502" y="6756"/>
                  <a:pt x="5689" y="6846"/>
                </a:cubicBezTo>
                <a:cubicBezTo>
                  <a:pt x="5820" y="6925"/>
                  <a:pt x="5484" y="6893"/>
                  <a:pt x="5388" y="6893"/>
                </a:cubicBezTo>
                <a:cubicBezTo>
                  <a:pt x="4609" y="6907"/>
                  <a:pt x="3636" y="7074"/>
                  <a:pt x="2783" y="7225"/>
                </a:cubicBezTo>
                <a:cubicBezTo>
                  <a:pt x="2516" y="7272"/>
                  <a:pt x="2072" y="7453"/>
                  <a:pt x="1732" y="7651"/>
                </a:cubicBezTo>
                <a:cubicBezTo>
                  <a:pt x="1499" y="7771"/>
                  <a:pt x="1276" y="7954"/>
                  <a:pt x="1248" y="7983"/>
                </a:cubicBezTo>
                <a:cubicBezTo>
                  <a:pt x="1248" y="7983"/>
                  <a:pt x="1254" y="7969"/>
                  <a:pt x="1259" y="7969"/>
                </a:cubicBezTo>
                <a:cubicBezTo>
                  <a:pt x="1243" y="7983"/>
                  <a:pt x="1243" y="7983"/>
                  <a:pt x="1248" y="7983"/>
                </a:cubicBezTo>
                <a:cubicBezTo>
                  <a:pt x="1134" y="8074"/>
                  <a:pt x="1020" y="8135"/>
                  <a:pt x="907" y="8257"/>
                </a:cubicBezTo>
                <a:cubicBezTo>
                  <a:pt x="651" y="8529"/>
                  <a:pt x="1123" y="8164"/>
                  <a:pt x="1186" y="8106"/>
                </a:cubicBezTo>
                <a:cubicBezTo>
                  <a:pt x="1697" y="7727"/>
                  <a:pt x="2186" y="7424"/>
                  <a:pt x="2851" y="7272"/>
                </a:cubicBezTo>
                <a:cubicBezTo>
                  <a:pt x="3170" y="7196"/>
                  <a:pt x="3511" y="7182"/>
                  <a:pt x="3886" y="7135"/>
                </a:cubicBezTo>
                <a:cubicBezTo>
                  <a:pt x="4222" y="7091"/>
                  <a:pt x="4620" y="6940"/>
                  <a:pt x="4899" y="7044"/>
                </a:cubicBezTo>
                <a:cubicBezTo>
                  <a:pt x="5114" y="7120"/>
                  <a:pt x="4831" y="7135"/>
                  <a:pt x="4705" y="7135"/>
                </a:cubicBezTo>
                <a:cubicBezTo>
                  <a:pt x="4404" y="7135"/>
                  <a:pt x="4052" y="7149"/>
                  <a:pt x="3762" y="7272"/>
                </a:cubicBezTo>
                <a:cubicBezTo>
                  <a:pt x="3573" y="7348"/>
                  <a:pt x="3989" y="7287"/>
                  <a:pt x="4057" y="7272"/>
                </a:cubicBezTo>
                <a:cubicBezTo>
                  <a:pt x="4375" y="7243"/>
                  <a:pt x="4694" y="7243"/>
                  <a:pt x="4989" y="7272"/>
                </a:cubicBezTo>
                <a:cubicBezTo>
                  <a:pt x="5991" y="7391"/>
                  <a:pt x="6923" y="7832"/>
                  <a:pt x="7850" y="8392"/>
                </a:cubicBezTo>
                <a:cubicBezTo>
                  <a:pt x="7946" y="8453"/>
                  <a:pt x="8042" y="8514"/>
                  <a:pt x="8140" y="8575"/>
                </a:cubicBezTo>
                <a:cubicBezTo>
                  <a:pt x="8191" y="8575"/>
                  <a:pt x="8236" y="8604"/>
                  <a:pt x="8259" y="8666"/>
                </a:cubicBezTo>
                <a:cubicBezTo>
                  <a:pt x="8355" y="8619"/>
                  <a:pt x="8282" y="8817"/>
                  <a:pt x="8259" y="8666"/>
                </a:cubicBezTo>
                <a:cubicBezTo>
                  <a:pt x="8208" y="8680"/>
                  <a:pt x="8163" y="8651"/>
                  <a:pt x="8140" y="8575"/>
                </a:cubicBezTo>
                <a:cubicBezTo>
                  <a:pt x="8042" y="8514"/>
                  <a:pt x="7946" y="8453"/>
                  <a:pt x="7850" y="8392"/>
                </a:cubicBezTo>
                <a:cubicBezTo>
                  <a:pt x="6491" y="7604"/>
                  <a:pt x="4648" y="7424"/>
                  <a:pt x="3045" y="7741"/>
                </a:cubicBezTo>
                <a:cubicBezTo>
                  <a:pt x="2425" y="7864"/>
                  <a:pt x="1600" y="8135"/>
                  <a:pt x="1049" y="8619"/>
                </a:cubicBezTo>
                <a:cubicBezTo>
                  <a:pt x="776" y="8861"/>
                  <a:pt x="526" y="9088"/>
                  <a:pt x="486" y="9514"/>
                </a:cubicBezTo>
                <a:cubicBezTo>
                  <a:pt x="497" y="9424"/>
                  <a:pt x="492" y="9710"/>
                  <a:pt x="486" y="9695"/>
                </a:cubicBezTo>
                <a:cubicBezTo>
                  <a:pt x="503" y="9742"/>
                  <a:pt x="629" y="9651"/>
                  <a:pt x="611" y="9742"/>
                </a:cubicBezTo>
                <a:cubicBezTo>
                  <a:pt x="572" y="9908"/>
                  <a:pt x="430" y="9710"/>
                  <a:pt x="401" y="9832"/>
                </a:cubicBezTo>
                <a:cubicBezTo>
                  <a:pt x="350" y="10030"/>
                  <a:pt x="503" y="10074"/>
                  <a:pt x="537" y="10074"/>
                </a:cubicBezTo>
                <a:cubicBezTo>
                  <a:pt x="565" y="10074"/>
                  <a:pt x="798" y="9879"/>
                  <a:pt x="611" y="10074"/>
                </a:cubicBezTo>
                <a:cubicBezTo>
                  <a:pt x="600" y="10074"/>
                  <a:pt x="565" y="10164"/>
                  <a:pt x="554" y="10164"/>
                </a:cubicBezTo>
                <a:cubicBezTo>
                  <a:pt x="492" y="10211"/>
                  <a:pt x="389" y="10089"/>
                  <a:pt x="401" y="10438"/>
                </a:cubicBezTo>
                <a:cubicBezTo>
                  <a:pt x="401" y="10543"/>
                  <a:pt x="446" y="10529"/>
                  <a:pt x="435" y="10680"/>
                </a:cubicBezTo>
                <a:cubicBezTo>
                  <a:pt x="435" y="10695"/>
                  <a:pt x="367" y="10666"/>
                  <a:pt x="367" y="10680"/>
                </a:cubicBezTo>
                <a:cubicBezTo>
                  <a:pt x="344" y="10800"/>
                  <a:pt x="396" y="10710"/>
                  <a:pt x="401" y="10844"/>
                </a:cubicBezTo>
                <a:cubicBezTo>
                  <a:pt x="396" y="10800"/>
                  <a:pt x="344" y="11025"/>
                  <a:pt x="361" y="11010"/>
                </a:cubicBezTo>
                <a:cubicBezTo>
                  <a:pt x="287" y="11194"/>
                  <a:pt x="168" y="11147"/>
                  <a:pt x="173" y="11374"/>
                </a:cubicBezTo>
                <a:cubicBezTo>
                  <a:pt x="173" y="11511"/>
                  <a:pt x="293" y="11313"/>
                  <a:pt x="310" y="11511"/>
                </a:cubicBezTo>
                <a:cubicBezTo>
                  <a:pt x="316" y="11555"/>
                  <a:pt x="-20" y="11890"/>
                  <a:pt x="190" y="12025"/>
                </a:cubicBezTo>
                <a:cubicBezTo>
                  <a:pt x="236" y="12057"/>
                  <a:pt x="270" y="12057"/>
                  <a:pt x="275" y="12057"/>
                </a:cubicBezTo>
                <a:cubicBezTo>
                  <a:pt x="270" y="12057"/>
                  <a:pt x="247" y="12071"/>
                  <a:pt x="207" y="12115"/>
                </a:cubicBezTo>
                <a:cubicBezTo>
                  <a:pt x="207" y="12115"/>
                  <a:pt x="150" y="12252"/>
                  <a:pt x="156" y="12270"/>
                </a:cubicBezTo>
                <a:cubicBezTo>
                  <a:pt x="168" y="12299"/>
                  <a:pt x="430" y="12042"/>
                  <a:pt x="293" y="12208"/>
                </a:cubicBezTo>
                <a:cubicBezTo>
                  <a:pt x="321" y="12176"/>
                  <a:pt x="60" y="12512"/>
                  <a:pt x="65" y="12450"/>
                </a:cubicBezTo>
                <a:cubicBezTo>
                  <a:pt x="37" y="12663"/>
                  <a:pt x="213" y="12602"/>
                  <a:pt x="207" y="12721"/>
                </a:cubicBezTo>
                <a:cubicBezTo>
                  <a:pt x="207" y="12721"/>
                  <a:pt x="-122" y="12949"/>
                  <a:pt x="49" y="13010"/>
                </a:cubicBezTo>
                <a:cubicBezTo>
                  <a:pt x="127" y="13042"/>
                  <a:pt x="184" y="13208"/>
                  <a:pt x="241" y="13238"/>
                </a:cubicBezTo>
                <a:cubicBezTo>
                  <a:pt x="293" y="13267"/>
                  <a:pt x="350" y="13176"/>
                  <a:pt x="367" y="13191"/>
                </a:cubicBezTo>
                <a:cubicBezTo>
                  <a:pt x="417" y="13267"/>
                  <a:pt x="332" y="13389"/>
                  <a:pt x="435" y="13436"/>
                </a:cubicBezTo>
                <a:cubicBezTo>
                  <a:pt x="526" y="13465"/>
                  <a:pt x="720" y="13162"/>
                  <a:pt x="976" y="12920"/>
                </a:cubicBezTo>
                <a:cubicBezTo>
                  <a:pt x="1839" y="12071"/>
                  <a:pt x="2949" y="12042"/>
                  <a:pt x="4023" y="11797"/>
                </a:cubicBezTo>
                <a:cubicBezTo>
                  <a:pt x="4529" y="11678"/>
                  <a:pt x="5029" y="11890"/>
                  <a:pt x="5512" y="11934"/>
                </a:cubicBezTo>
                <a:cubicBezTo>
                  <a:pt x="5802" y="11966"/>
                  <a:pt x="6081" y="11966"/>
                  <a:pt x="6354" y="12025"/>
                </a:cubicBezTo>
                <a:cubicBezTo>
                  <a:pt x="6758" y="12133"/>
                  <a:pt x="7139" y="12404"/>
                  <a:pt x="7526" y="12436"/>
                </a:cubicBezTo>
                <a:cubicBezTo>
                  <a:pt x="7514" y="12404"/>
                  <a:pt x="7560" y="12360"/>
                  <a:pt x="7594" y="12450"/>
                </a:cubicBezTo>
                <a:cubicBezTo>
                  <a:pt x="7741" y="12479"/>
                  <a:pt x="7542" y="12541"/>
                  <a:pt x="7685" y="12494"/>
                </a:cubicBezTo>
                <a:cubicBezTo>
                  <a:pt x="7832" y="12450"/>
                  <a:pt x="7617" y="12631"/>
                  <a:pt x="7770" y="12587"/>
                </a:cubicBezTo>
                <a:cubicBezTo>
                  <a:pt x="7793" y="12450"/>
                  <a:pt x="7866" y="12631"/>
                  <a:pt x="7770" y="12587"/>
                </a:cubicBezTo>
                <a:cubicBezTo>
                  <a:pt x="7804" y="12663"/>
                  <a:pt x="7855" y="12678"/>
                  <a:pt x="7912" y="12678"/>
                </a:cubicBezTo>
                <a:cubicBezTo>
                  <a:pt x="7912" y="12663"/>
                  <a:pt x="7912" y="12646"/>
                  <a:pt x="7912" y="12631"/>
                </a:cubicBezTo>
                <a:cubicBezTo>
                  <a:pt x="7821" y="12692"/>
                  <a:pt x="7889" y="12494"/>
                  <a:pt x="7912" y="12631"/>
                </a:cubicBezTo>
                <a:cubicBezTo>
                  <a:pt x="7935" y="12646"/>
                  <a:pt x="7975" y="12617"/>
                  <a:pt x="7980" y="12678"/>
                </a:cubicBezTo>
                <a:cubicBezTo>
                  <a:pt x="8003" y="12692"/>
                  <a:pt x="8026" y="12707"/>
                  <a:pt x="8042" y="12721"/>
                </a:cubicBezTo>
                <a:cubicBezTo>
                  <a:pt x="8026" y="12721"/>
                  <a:pt x="7992" y="12754"/>
                  <a:pt x="7998" y="12768"/>
                </a:cubicBezTo>
                <a:cubicBezTo>
                  <a:pt x="8009" y="12797"/>
                  <a:pt x="8060" y="12754"/>
                  <a:pt x="8049" y="12721"/>
                </a:cubicBezTo>
                <a:cubicBezTo>
                  <a:pt x="8544" y="13042"/>
                  <a:pt x="9038" y="13526"/>
                  <a:pt x="9487" y="14039"/>
                </a:cubicBezTo>
                <a:cubicBezTo>
                  <a:pt x="9635" y="14209"/>
                  <a:pt x="9771" y="14494"/>
                  <a:pt x="9925" y="14646"/>
                </a:cubicBezTo>
                <a:cubicBezTo>
                  <a:pt x="10045" y="14754"/>
                  <a:pt x="10164" y="14754"/>
                  <a:pt x="10278" y="14873"/>
                </a:cubicBezTo>
                <a:cubicBezTo>
                  <a:pt x="10460" y="15072"/>
                  <a:pt x="10641" y="15448"/>
                  <a:pt x="10834" y="15768"/>
                </a:cubicBezTo>
                <a:cubicBezTo>
                  <a:pt x="11375" y="16632"/>
                  <a:pt x="11880" y="17661"/>
                  <a:pt x="12409" y="18556"/>
                </a:cubicBezTo>
                <a:cubicBezTo>
                  <a:pt x="13006" y="19571"/>
                  <a:pt x="13700" y="20448"/>
                  <a:pt x="14564" y="20979"/>
                </a:cubicBezTo>
                <a:cubicBezTo>
                  <a:pt x="14700" y="21069"/>
                  <a:pt x="15059" y="21236"/>
                  <a:pt x="14883" y="21084"/>
                </a:cubicBezTo>
                <a:cubicBezTo>
                  <a:pt x="14285" y="20539"/>
                  <a:pt x="13745" y="20253"/>
                  <a:pt x="13234" y="19539"/>
                </a:cubicBezTo>
                <a:cubicBezTo>
                  <a:pt x="13182" y="19463"/>
                  <a:pt x="12926" y="19040"/>
                  <a:pt x="13148" y="19311"/>
                </a:cubicBezTo>
                <a:cubicBezTo>
                  <a:pt x="13524" y="19766"/>
                  <a:pt x="14035" y="20329"/>
                  <a:pt x="14495" y="20661"/>
                </a:cubicBezTo>
                <a:cubicBezTo>
                  <a:pt x="14757" y="20842"/>
                  <a:pt x="15053" y="20994"/>
                  <a:pt x="15320" y="21131"/>
                </a:cubicBezTo>
                <a:cubicBezTo>
                  <a:pt x="16009" y="21463"/>
                  <a:pt x="16611" y="21448"/>
                  <a:pt x="17402" y="21539"/>
                </a:cubicBezTo>
                <a:cubicBezTo>
                  <a:pt x="17845" y="21600"/>
                  <a:pt x="18788" y="21600"/>
                  <a:pt x="19187" y="21539"/>
                </a:cubicBezTo>
                <a:cubicBezTo>
                  <a:pt x="19181" y="21539"/>
                  <a:pt x="19556" y="21571"/>
                  <a:pt x="19556" y="21448"/>
                </a:cubicBezTo>
                <a:cubicBezTo>
                  <a:pt x="19556" y="21419"/>
                  <a:pt x="19266" y="21311"/>
                  <a:pt x="19238" y="21311"/>
                </a:cubicBezTo>
                <a:cubicBezTo>
                  <a:pt x="19204" y="21311"/>
                  <a:pt x="19176" y="21402"/>
                  <a:pt x="19153" y="21402"/>
                </a:cubicBezTo>
                <a:cubicBezTo>
                  <a:pt x="19021" y="21434"/>
                  <a:pt x="18845" y="21373"/>
                  <a:pt x="18681" y="21358"/>
                </a:cubicBezTo>
                <a:cubicBezTo>
                  <a:pt x="18004" y="21282"/>
                  <a:pt x="17231" y="21326"/>
                  <a:pt x="16509" y="21177"/>
                </a:cubicBezTo>
                <a:cubicBezTo>
                  <a:pt x="16258" y="21116"/>
                  <a:pt x="15929" y="20903"/>
                  <a:pt x="15667" y="20798"/>
                </a:cubicBezTo>
                <a:cubicBezTo>
                  <a:pt x="15639" y="20766"/>
                  <a:pt x="15565" y="20856"/>
                  <a:pt x="15565" y="20752"/>
                </a:cubicBezTo>
                <a:cubicBezTo>
                  <a:pt x="15531" y="20722"/>
                  <a:pt x="15463" y="20813"/>
                  <a:pt x="15456" y="20705"/>
                </a:cubicBezTo>
                <a:cubicBezTo>
                  <a:pt x="15428" y="20676"/>
                  <a:pt x="15354" y="20766"/>
                  <a:pt x="15354" y="20661"/>
                </a:cubicBezTo>
                <a:cubicBezTo>
                  <a:pt x="15241" y="20705"/>
                  <a:pt x="15314" y="20510"/>
                  <a:pt x="15354" y="20661"/>
                </a:cubicBezTo>
                <a:cubicBezTo>
                  <a:pt x="15383" y="20690"/>
                  <a:pt x="15456" y="20600"/>
                  <a:pt x="15456" y="20705"/>
                </a:cubicBezTo>
                <a:cubicBezTo>
                  <a:pt x="15491" y="20737"/>
                  <a:pt x="15559" y="20647"/>
                  <a:pt x="15565" y="20752"/>
                </a:cubicBezTo>
                <a:cubicBezTo>
                  <a:pt x="15593" y="20781"/>
                  <a:pt x="15667" y="20690"/>
                  <a:pt x="15667" y="20798"/>
                </a:cubicBezTo>
                <a:cubicBezTo>
                  <a:pt x="15712" y="20752"/>
                  <a:pt x="15895" y="20889"/>
                  <a:pt x="15929" y="20889"/>
                </a:cubicBezTo>
                <a:cubicBezTo>
                  <a:pt x="16105" y="20932"/>
                  <a:pt x="15815" y="20766"/>
                  <a:pt x="15650" y="20705"/>
                </a:cubicBezTo>
                <a:cubicBezTo>
                  <a:pt x="15479" y="20629"/>
                  <a:pt x="15383" y="20585"/>
                  <a:pt x="15264" y="20571"/>
                </a:cubicBezTo>
                <a:cubicBezTo>
                  <a:pt x="15207" y="20705"/>
                  <a:pt x="15132" y="20510"/>
                  <a:pt x="15264" y="20571"/>
                </a:cubicBezTo>
                <a:cubicBezTo>
                  <a:pt x="15047" y="20402"/>
                  <a:pt x="15531" y="20571"/>
                  <a:pt x="15667" y="20614"/>
                </a:cubicBezTo>
                <a:cubicBezTo>
                  <a:pt x="15888" y="20690"/>
                  <a:pt x="16100" y="20827"/>
                  <a:pt x="16333" y="20842"/>
                </a:cubicBezTo>
                <a:cubicBezTo>
                  <a:pt x="16577" y="20874"/>
                  <a:pt x="16724" y="20813"/>
                  <a:pt x="16998" y="20842"/>
                </a:cubicBezTo>
                <a:cubicBezTo>
                  <a:pt x="17925" y="20964"/>
                  <a:pt x="19028" y="21023"/>
                  <a:pt x="19767" y="20752"/>
                </a:cubicBezTo>
                <a:cubicBezTo>
                  <a:pt x="20012" y="20661"/>
                  <a:pt x="20250" y="20510"/>
                  <a:pt x="20483" y="20419"/>
                </a:cubicBezTo>
                <a:cubicBezTo>
                  <a:pt x="20750" y="20329"/>
                  <a:pt x="21012" y="20311"/>
                  <a:pt x="21216" y="20145"/>
                </a:cubicBezTo>
                <a:cubicBezTo>
                  <a:pt x="21229" y="20130"/>
                  <a:pt x="21268" y="20025"/>
                  <a:pt x="21325" y="19964"/>
                </a:cubicBezTo>
                <a:cubicBezTo>
                  <a:pt x="21296" y="19993"/>
                  <a:pt x="21478" y="19964"/>
                  <a:pt x="21428" y="19813"/>
                </a:cubicBezTo>
              </a:path>
            </a:pathLst>
          </a:custGeom>
          <a:solidFill>
            <a:srgbClr val="F2F2F2"/>
          </a:solidFill>
          <a:ln w="12700">
            <a:miter lim="400000"/>
          </a:ln>
        </p:spPr>
        <p:txBody>
          <a:bodyPr lIns="22857" rIns="22857" anchor="ctr"/>
          <a:lstStyle/>
          <a:p>
            <a:endParaRPr>
              <a:latin typeface="方正姚体" panose="02010601030101010101" charset="-122"/>
              <a:ea typeface="方正姚体" panose="02010601030101010101" charset="-122"/>
            </a:endParaRPr>
          </a:p>
        </p:txBody>
      </p:sp>
      <p:sp>
        <p:nvSpPr>
          <p:cNvPr id="467" name="Shape 467"/>
          <p:cNvSpPr/>
          <p:nvPr/>
        </p:nvSpPr>
        <p:spPr>
          <a:xfrm flipV="1">
            <a:off x="1507989" y="5054175"/>
            <a:ext cx="3700529" cy="2149"/>
          </a:xfrm>
          <a:prstGeom prst="line">
            <a:avLst/>
          </a:prstGeom>
          <a:ln>
            <a:solidFill>
              <a:srgbClr val="000000"/>
            </a:solidFill>
            <a:miter/>
          </a:ln>
        </p:spPr>
        <p:txBody>
          <a:bodyPr lIns="22857" rIns="22857"/>
          <a:lstStyle/>
          <a:p>
            <a:endParaRPr/>
          </a:p>
        </p:txBody>
      </p:sp>
      <p:sp>
        <p:nvSpPr>
          <p:cNvPr id="468" name="Shape 468"/>
          <p:cNvSpPr/>
          <p:nvPr/>
        </p:nvSpPr>
        <p:spPr>
          <a:xfrm>
            <a:off x="1407168" y="5296824"/>
            <a:ext cx="5299334" cy="1047750"/>
          </a:xfrm>
          <a:prstGeom prst="rect">
            <a:avLst/>
          </a:prstGeom>
          <a:ln w="12700">
            <a:miter lim="400000"/>
          </a:ln>
        </p:spPr>
        <p:txBody>
          <a:bodyPr lIns="54369" tIns="54369" rIns="54369" bIns="54369">
            <a:spAutoFit/>
          </a:bodyPr>
          <a:lstStyle>
            <a:lvl1pPr defTabSz="1087120">
              <a:lnSpc>
                <a:spcPts val="3700"/>
              </a:lnSpc>
              <a:spcBef>
                <a:spcPts val="600"/>
              </a:spcBef>
              <a:defRPr sz="2500">
                <a:latin typeface="Poppins Light"/>
                <a:ea typeface="Poppins Light"/>
                <a:cs typeface="Poppins Light"/>
                <a:sym typeface="Poppins Light"/>
              </a:defRPr>
            </a:lvl1pPr>
          </a:lstStyle>
          <a:p>
            <a:r>
              <a:rPr sz="125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469" name="Shape 469"/>
          <p:cNvSpPr/>
          <p:nvPr/>
        </p:nvSpPr>
        <p:spPr>
          <a:xfrm>
            <a:off x="1507988" y="3114781"/>
            <a:ext cx="4126860" cy="1645920"/>
          </a:xfrm>
          <a:prstGeom prst="rect">
            <a:avLst/>
          </a:prstGeom>
          <a:ln w="12700">
            <a:miter lim="400000"/>
          </a:ln>
        </p:spPr>
        <p:txBody>
          <a:bodyPr lIns="0" tIns="0" rIns="0" bIns="0" anchor="ctr">
            <a:spAutoFit/>
          </a:bodyPr>
          <a:lstStyle/>
          <a:p>
            <a:pPr defTabSz="4572000">
              <a:lnSpc>
                <a:spcPct val="150000"/>
              </a:lnSpc>
              <a:defRPr sz="7200" b="1" spc="500">
                <a:solidFill>
                  <a:srgbClr val="000000"/>
                </a:solidFill>
                <a:latin typeface="Montserrat Semi"/>
                <a:ea typeface="Montserrat Semi"/>
                <a:cs typeface="Montserrat Semi"/>
                <a:sym typeface="Montserrat Semi"/>
              </a:defRPr>
            </a:pPr>
            <a:r>
              <a:rPr sz="3600">
                <a:latin typeface="方正姚体" panose="02010601030101010101" charset="-122"/>
                <a:ea typeface="方正姚体" panose="02010601030101010101" charset="-122"/>
              </a:rPr>
              <a:t>单击</a:t>
            </a:r>
          </a:p>
          <a:p>
            <a:pPr defTabSz="4572000">
              <a:lnSpc>
                <a:spcPct val="150000"/>
              </a:lnSpc>
              <a:defRPr sz="7200" b="1" spc="500">
                <a:solidFill>
                  <a:srgbClr val="000000"/>
                </a:solidFill>
                <a:latin typeface="Montserrat Semi"/>
                <a:ea typeface="Montserrat Semi"/>
                <a:cs typeface="Montserrat Semi"/>
                <a:sym typeface="Montserrat Semi"/>
              </a:defRPr>
            </a:pPr>
            <a:r>
              <a:rPr sz="3600">
                <a:latin typeface="方正姚体" panose="02010601030101010101" charset="-122"/>
                <a:ea typeface="方正姚体" panose="02010601030101010101" charset="-122"/>
              </a:rPr>
              <a:t>此处添加标题</a:t>
            </a:r>
          </a:p>
        </p:txBody>
      </p:sp>
      <p:pic>
        <p:nvPicPr>
          <p:cNvPr id="470" name="b693c2332399.jpg"/>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a:fillRect/>
          </a:stretch>
        </p:blipFill>
        <p:spPr>
          <a:xfrm>
            <a:off x="123771" y="172786"/>
            <a:ext cx="12044349" cy="4551325"/>
          </a:xfrm>
          <a:custGeom>
            <a:avLst/>
            <a:gdLst/>
            <a:ahLst/>
            <a:cxnLst>
              <a:cxn ang="0">
                <a:pos x="wd2" y="hd2"/>
              </a:cxn>
              <a:cxn ang="5400000">
                <a:pos x="wd2" y="hd2"/>
              </a:cxn>
              <a:cxn ang="10800000">
                <a:pos x="wd2" y="hd2"/>
              </a:cxn>
              <a:cxn ang="16200000">
                <a:pos x="wd2" y="hd2"/>
              </a:cxn>
            </a:cxnLst>
            <a:rect l="0" t="0" r="r" b="b"/>
            <a:pathLst>
              <a:path w="21437" h="21600" extrusionOk="0">
                <a:moveTo>
                  <a:pt x="10102" y="0"/>
                </a:moveTo>
                <a:cubicBezTo>
                  <a:pt x="10136" y="137"/>
                  <a:pt x="10335" y="199"/>
                  <a:pt x="10294" y="318"/>
                </a:cubicBezTo>
                <a:cubicBezTo>
                  <a:pt x="10283" y="350"/>
                  <a:pt x="10186" y="333"/>
                  <a:pt x="10186" y="318"/>
                </a:cubicBezTo>
                <a:cubicBezTo>
                  <a:pt x="10198" y="380"/>
                  <a:pt x="10420" y="683"/>
                  <a:pt x="10363" y="744"/>
                </a:cubicBezTo>
                <a:cubicBezTo>
                  <a:pt x="10369" y="726"/>
                  <a:pt x="9834" y="166"/>
                  <a:pt x="10102" y="560"/>
                </a:cubicBezTo>
                <a:cubicBezTo>
                  <a:pt x="10175" y="668"/>
                  <a:pt x="10278" y="712"/>
                  <a:pt x="10346" y="879"/>
                </a:cubicBezTo>
                <a:cubicBezTo>
                  <a:pt x="10420" y="835"/>
                  <a:pt x="10351" y="1016"/>
                  <a:pt x="10346" y="879"/>
                </a:cubicBezTo>
                <a:cubicBezTo>
                  <a:pt x="10079" y="774"/>
                  <a:pt x="9897" y="470"/>
                  <a:pt x="9647" y="318"/>
                </a:cubicBezTo>
                <a:cubicBezTo>
                  <a:pt x="9476" y="380"/>
                  <a:pt x="9777" y="651"/>
                  <a:pt x="9839" y="744"/>
                </a:cubicBezTo>
                <a:cubicBezTo>
                  <a:pt x="10056" y="1047"/>
                  <a:pt x="10340" y="1669"/>
                  <a:pt x="10522" y="1865"/>
                </a:cubicBezTo>
                <a:cubicBezTo>
                  <a:pt x="10596" y="1818"/>
                  <a:pt x="10522" y="2002"/>
                  <a:pt x="10522" y="1865"/>
                </a:cubicBezTo>
                <a:cubicBezTo>
                  <a:pt x="10340" y="1926"/>
                  <a:pt x="10073" y="1485"/>
                  <a:pt x="9839" y="1304"/>
                </a:cubicBezTo>
                <a:cubicBezTo>
                  <a:pt x="9691" y="1182"/>
                  <a:pt x="9897" y="1471"/>
                  <a:pt x="9942" y="1532"/>
                </a:cubicBezTo>
                <a:cubicBezTo>
                  <a:pt x="10323" y="2031"/>
                  <a:pt x="10738" y="2486"/>
                  <a:pt x="11095" y="3031"/>
                </a:cubicBezTo>
                <a:cubicBezTo>
                  <a:pt x="12272" y="4805"/>
                  <a:pt x="13148" y="7079"/>
                  <a:pt x="14529" y="8354"/>
                </a:cubicBezTo>
                <a:cubicBezTo>
                  <a:pt x="14700" y="8506"/>
                  <a:pt x="14865" y="8550"/>
                  <a:pt x="14899" y="8672"/>
                </a:cubicBezTo>
                <a:cubicBezTo>
                  <a:pt x="14896" y="8665"/>
                  <a:pt x="14885" y="8672"/>
                  <a:pt x="14873" y="8678"/>
                </a:cubicBezTo>
                <a:lnTo>
                  <a:pt x="14856" y="8683"/>
                </a:lnTo>
                <a:lnTo>
                  <a:pt x="15021" y="8810"/>
                </a:lnTo>
                <a:cubicBezTo>
                  <a:pt x="15206" y="8929"/>
                  <a:pt x="15407" y="9006"/>
                  <a:pt x="15582" y="9142"/>
                </a:cubicBezTo>
                <a:cubicBezTo>
                  <a:pt x="15605" y="9171"/>
                  <a:pt x="15673" y="9095"/>
                  <a:pt x="15667" y="9188"/>
                </a:cubicBezTo>
                <a:cubicBezTo>
                  <a:pt x="15815" y="9142"/>
                  <a:pt x="15740" y="9337"/>
                  <a:pt x="15667" y="9188"/>
                </a:cubicBezTo>
                <a:cubicBezTo>
                  <a:pt x="15644" y="9171"/>
                  <a:pt x="15577" y="9247"/>
                  <a:pt x="15582" y="9142"/>
                </a:cubicBezTo>
                <a:cubicBezTo>
                  <a:pt x="15365" y="9128"/>
                  <a:pt x="14990" y="8839"/>
                  <a:pt x="14757" y="8672"/>
                </a:cubicBezTo>
                <a:cubicBezTo>
                  <a:pt x="14700" y="8643"/>
                  <a:pt x="14495" y="8491"/>
                  <a:pt x="14495" y="8491"/>
                </a:cubicBezTo>
                <a:cubicBezTo>
                  <a:pt x="14507" y="8474"/>
                  <a:pt x="14518" y="8459"/>
                  <a:pt x="14529" y="8459"/>
                </a:cubicBezTo>
                <a:cubicBezTo>
                  <a:pt x="14018" y="8080"/>
                  <a:pt x="13535" y="7429"/>
                  <a:pt x="13108" y="6717"/>
                </a:cubicBezTo>
                <a:cubicBezTo>
                  <a:pt x="12250" y="5290"/>
                  <a:pt x="11402" y="3472"/>
                  <a:pt x="10397" y="2334"/>
                </a:cubicBezTo>
                <a:cubicBezTo>
                  <a:pt x="10022" y="1897"/>
                  <a:pt x="9641" y="1546"/>
                  <a:pt x="9209" y="1167"/>
                </a:cubicBezTo>
                <a:cubicBezTo>
                  <a:pt x="9072" y="1047"/>
                  <a:pt x="8935" y="849"/>
                  <a:pt x="8805" y="788"/>
                </a:cubicBezTo>
                <a:cubicBezTo>
                  <a:pt x="8498" y="622"/>
                  <a:pt x="8942" y="1181"/>
                  <a:pt x="9015" y="1257"/>
                </a:cubicBezTo>
                <a:cubicBezTo>
                  <a:pt x="9112" y="1351"/>
                  <a:pt x="9220" y="1441"/>
                  <a:pt x="9328" y="1575"/>
                </a:cubicBezTo>
                <a:cubicBezTo>
                  <a:pt x="9442" y="1727"/>
                  <a:pt x="9197" y="1518"/>
                  <a:pt x="9118" y="1442"/>
                </a:cubicBezTo>
                <a:cubicBezTo>
                  <a:pt x="9038" y="1366"/>
                  <a:pt x="8969" y="1318"/>
                  <a:pt x="8891" y="1257"/>
                </a:cubicBezTo>
                <a:cubicBezTo>
                  <a:pt x="8759" y="1138"/>
                  <a:pt x="8208" y="712"/>
                  <a:pt x="8510" y="1167"/>
                </a:cubicBezTo>
                <a:cubicBezTo>
                  <a:pt x="8720" y="1470"/>
                  <a:pt x="8969" y="1500"/>
                  <a:pt x="9209" y="1774"/>
                </a:cubicBezTo>
                <a:cubicBezTo>
                  <a:pt x="9323" y="1897"/>
                  <a:pt x="9106" y="1850"/>
                  <a:pt x="9033" y="1818"/>
                </a:cubicBezTo>
                <a:cubicBezTo>
                  <a:pt x="8947" y="1774"/>
                  <a:pt x="8857" y="1608"/>
                  <a:pt x="8736" y="1623"/>
                </a:cubicBezTo>
                <a:cubicBezTo>
                  <a:pt x="8709" y="1532"/>
                  <a:pt x="8668" y="1593"/>
                  <a:pt x="8674" y="1623"/>
                </a:cubicBezTo>
                <a:cubicBezTo>
                  <a:pt x="8339" y="1576"/>
                  <a:pt x="7873" y="1319"/>
                  <a:pt x="7457" y="1214"/>
                </a:cubicBezTo>
                <a:cubicBezTo>
                  <a:pt x="7343" y="1182"/>
                  <a:pt x="7542" y="1334"/>
                  <a:pt x="7560" y="1351"/>
                </a:cubicBezTo>
                <a:cubicBezTo>
                  <a:pt x="7798" y="1486"/>
                  <a:pt x="8316" y="1789"/>
                  <a:pt x="8543" y="1955"/>
                </a:cubicBezTo>
                <a:cubicBezTo>
                  <a:pt x="9004" y="2273"/>
                  <a:pt x="9334" y="2562"/>
                  <a:pt x="9538" y="2941"/>
                </a:cubicBezTo>
                <a:cubicBezTo>
                  <a:pt x="9521" y="2912"/>
                  <a:pt x="9481" y="2956"/>
                  <a:pt x="9487" y="2988"/>
                </a:cubicBezTo>
                <a:cubicBezTo>
                  <a:pt x="9504" y="3017"/>
                  <a:pt x="9692" y="3122"/>
                  <a:pt x="9613" y="3169"/>
                </a:cubicBezTo>
                <a:cubicBezTo>
                  <a:pt x="9567" y="3183"/>
                  <a:pt x="9396" y="2912"/>
                  <a:pt x="9362" y="2895"/>
                </a:cubicBezTo>
                <a:cubicBezTo>
                  <a:pt x="9305" y="2851"/>
                  <a:pt x="9254" y="2912"/>
                  <a:pt x="9209" y="2895"/>
                </a:cubicBezTo>
                <a:cubicBezTo>
                  <a:pt x="9111" y="2851"/>
                  <a:pt x="9038" y="2653"/>
                  <a:pt x="8907" y="2653"/>
                </a:cubicBezTo>
                <a:cubicBezTo>
                  <a:pt x="9015" y="2805"/>
                  <a:pt x="9118" y="2970"/>
                  <a:pt x="9225" y="3122"/>
                </a:cubicBezTo>
                <a:cubicBezTo>
                  <a:pt x="9248" y="3122"/>
                  <a:pt x="9237" y="3183"/>
                  <a:pt x="9225" y="3122"/>
                </a:cubicBezTo>
                <a:cubicBezTo>
                  <a:pt x="9010" y="3002"/>
                  <a:pt x="8844" y="2729"/>
                  <a:pt x="8611" y="2653"/>
                </a:cubicBezTo>
                <a:cubicBezTo>
                  <a:pt x="8844" y="2837"/>
                  <a:pt x="9061" y="3078"/>
                  <a:pt x="9277" y="3350"/>
                </a:cubicBezTo>
                <a:cubicBezTo>
                  <a:pt x="9362" y="3472"/>
                  <a:pt x="9106" y="3244"/>
                  <a:pt x="9066" y="3212"/>
                </a:cubicBezTo>
                <a:cubicBezTo>
                  <a:pt x="8565" y="2760"/>
                  <a:pt x="8099" y="2425"/>
                  <a:pt x="7491" y="2183"/>
                </a:cubicBezTo>
                <a:cubicBezTo>
                  <a:pt x="7236" y="2092"/>
                  <a:pt x="7588" y="2305"/>
                  <a:pt x="7651" y="2334"/>
                </a:cubicBezTo>
                <a:cubicBezTo>
                  <a:pt x="7895" y="2457"/>
                  <a:pt x="8106" y="2562"/>
                  <a:pt x="8367" y="2746"/>
                </a:cubicBezTo>
                <a:cubicBezTo>
                  <a:pt x="8531" y="2866"/>
                  <a:pt x="8122" y="2746"/>
                  <a:pt x="8122" y="2746"/>
                </a:cubicBezTo>
                <a:cubicBezTo>
                  <a:pt x="8122" y="2804"/>
                  <a:pt x="8572" y="3107"/>
                  <a:pt x="8595" y="3122"/>
                </a:cubicBezTo>
                <a:cubicBezTo>
                  <a:pt x="8793" y="3273"/>
                  <a:pt x="8884" y="3335"/>
                  <a:pt x="9033" y="3548"/>
                </a:cubicBezTo>
                <a:cubicBezTo>
                  <a:pt x="9054" y="3548"/>
                  <a:pt x="9083" y="3533"/>
                  <a:pt x="9083" y="3592"/>
                </a:cubicBezTo>
                <a:cubicBezTo>
                  <a:pt x="9106" y="3592"/>
                  <a:pt x="9135" y="3577"/>
                  <a:pt x="9135" y="3639"/>
                </a:cubicBezTo>
                <a:cubicBezTo>
                  <a:pt x="9209" y="3592"/>
                  <a:pt x="9140" y="3776"/>
                  <a:pt x="9135" y="3639"/>
                </a:cubicBezTo>
                <a:cubicBezTo>
                  <a:pt x="9118" y="3624"/>
                  <a:pt x="9090" y="3638"/>
                  <a:pt x="9083" y="3592"/>
                </a:cubicBezTo>
                <a:cubicBezTo>
                  <a:pt x="9067" y="3577"/>
                  <a:pt x="9033" y="3592"/>
                  <a:pt x="9033" y="3548"/>
                </a:cubicBezTo>
                <a:cubicBezTo>
                  <a:pt x="8896" y="3516"/>
                  <a:pt x="8572" y="3122"/>
                  <a:pt x="8367" y="3122"/>
                </a:cubicBezTo>
                <a:cubicBezTo>
                  <a:pt x="8270" y="3122"/>
                  <a:pt x="8316" y="3259"/>
                  <a:pt x="8435" y="3259"/>
                </a:cubicBezTo>
                <a:cubicBezTo>
                  <a:pt x="8441" y="3122"/>
                  <a:pt x="8510" y="3306"/>
                  <a:pt x="8435" y="3259"/>
                </a:cubicBezTo>
                <a:cubicBezTo>
                  <a:pt x="8754" y="3592"/>
                  <a:pt x="9078" y="3881"/>
                  <a:pt x="9362" y="4289"/>
                </a:cubicBezTo>
                <a:cubicBezTo>
                  <a:pt x="9385" y="4289"/>
                  <a:pt x="9413" y="4274"/>
                  <a:pt x="9419" y="4336"/>
                </a:cubicBezTo>
                <a:cubicBezTo>
                  <a:pt x="9436" y="4350"/>
                  <a:pt x="9465" y="4321"/>
                  <a:pt x="9470" y="4383"/>
                </a:cubicBezTo>
                <a:cubicBezTo>
                  <a:pt x="9493" y="4383"/>
                  <a:pt x="9481" y="4459"/>
                  <a:pt x="9470" y="4383"/>
                </a:cubicBezTo>
                <a:cubicBezTo>
                  <a:pt x="9448" y="4383"/>
                  <a:pt x="9419" y="4397"/>
                  <a:pt x="9419" y="4336"/>
                </a:cubicBezTo>
                <a:cubicBezTo>
                  <a:pt x="9396" y="4336"/>
                  <a:pt x="9368" y="4351"/>
                  <a:pt x="9362" y="4289"/>
                </a:cubicBezTo>
                <a:cubicBezTo>
                  <a:pt x="8743" y="3761"/>
                  <a:pt x="8117" y="3230"/>
                  <a:pt x="7384" y="2988"/>
                </a:cubicBezTo>
                <a:cubicBezTo>
                  <a:pt x="7441" y="3046"/>
                  <a:pt x="7731" y="3183"/>
                  <a:pt x="7861" y="3259"/>
                </a:cubicBezTo>
                <a:cubicBezTo>
                  <a:pt x="7980" y="3335"/>
                  <a:pt x="7821" y="3350"/>
                  <a:pt x="7821" y="3350"/>
                </a:cubicBezTo>
                <a:cubicBezTo>
                  <a:pt x="7861" y="3396"/>
                  <a:pt x="7946" y="3411"/>
                  <a:pt x="7997" y="3458"/>
                </a:cubicBezTo>
                <a:cubicBezTo>
                  <a:pt x="8810" y="4033"/>
                  <a:pt x="9538" y="4715"/>
                  <a:pt x="10238" y="5640"/>
                </a:cubicBezTo>
                <a:cubicBezTo>
                  <a:pt x="10823" y="6413"/>
                  <a:pt x="11248" y="7172"/>
                  <a:pt x="11778" y="8112"/>
                </a:cubicBezTo>
                <a:cubicBezTo>
                  <a:pt x="11857" y="8264"/>
                  <a:pt x="12085" y="8625"/>
                  <a:pt x="12198" y="8914"/>
                </a:cubicBezTo>
                <a:cubicBezTo>
                  <a:pt x="12216" y="8943"/>
                  <a:pt x="12250" y="8975"/>
                  <a:pt x="12216" y="9005"/>
                </a:cubicBezTo>
                <a:cubicBezTo>
                  <a:pt x="12159" y="9051"/>
                  <a:pt x="11789" y="8293"/>
                  <a:pt x="11709" y="8170"/>
                </a:cubicBezTo>
                <a:cubicBezTo>
                  <a:pt x="11209" y="7324"/>
                  <a:pt x="10771" y="6519"/>
                  <a:pt x="10152" y="5836"/>
                </a:cubicBezTo>
                <a:cubicBezTo>
                  <a:pt x="9794" y="5427"/>
                  <a:pt x="9385" y="4958"/>
                  <a:pt x="8981" y="4608"/>
                </a:cubicBezTo>
                <a:cubicBezTo>
                  <a:pt x="8435" y="4170"/>
                  <a:pt x="7980" y="3804"/>
                  <a:pt x="7332" y="3775"/>
                </a:cubicBezTo>
                <a:cubicBezTo>
                  <a:pt x="7542" y="3927"/>
                  <a:pt x="7793" y="3971"/>
                  <a:pt x="7980" y="4199"/>
                </a:cubicBezTo>
                <a:cubicBezTo>
                  <a:pt x="8049" y="4199"/>
                  <a:pt x="8099" y="4214"/>
                  <a:pt x="8140" y="4289"/>
                </a:cubicBezTo>
                <a:cubicBezTo>
                  <a:pt x="8231" y="4246"/>
                  <a:pt x="8163" y="4427"/>
                  <a:pt x="8140" y="4289"/>
                </a:cubicBezTo>
                <a:cubicBezTo>
                  <a:pt x="8072" y="4289"/>
                  <a:pt x="8021" y="4275"/>
                  <a:pt x="7980" y="4199"/>
                </a:cubicBezTo>
                <a:cubicBezTo>
                  <a:pt x="7895" y="4199"/>
                  <a:pt x="7588" y="3957"/>
                  <a:pt x="7440" y="3957"/>
                </a:cubicBezTo>
                <a:cubicBezTo>
                  <a:pt x="7275" y="3957"/>
                  <a:pt x="7469" y="4018"/>
                  <a:pt x="7508" y="4109"/>
                </a:cubicBezTo>
                <a:cubicBezTo>
                  <a:pt x="7622" y="4047"/>
                  <a:pt x="7548" y="4246"/>
                  <a:pt x="7508" y="4109"/>
                </a:cubicBezTo>
                <a:cubicBezTo>
                  <a:pt x="7393" y="4074"/>
                  <a:pt x="7336" y="4032"/>
                  <a:pt x="7268" y="4038"/>
                </a:cubicBezTo>
                <a:lnTo>
                  <a:pt x="7218" y="4054"/>
                </a:lnTo>
                <a:lnTo>
                  <a:pt x="7251" y="4057"/>
                </a:lnTo>
                <a:cubicBezTo>
                  <a:pt x="7277" y="4063"/>
                  <a:pt x="7301" y="4078"/>
                  <a:pt x="7298" y="4109"/>
                </a:cubicBezTo>
                <a:cubicBezTo>
                  <a:pt x="7286" y="4199"/>
                  <a:pt x="6912" y="4109"/>
                  <a:pt x="7122" y="4289"/>
                </a:cubicBezTo>
                <a:cubicBezTo>
                  <a:pt x="7258" y="4397"/>
                  <a:pt x="7474" y="4426"/>
                  <a:pt x="7611" y="4516"/>
                </a:cubicBezTo>
                <a:cubicBezTo>
                  <a:pt x="7724" y="4592"/>
                  <a:pt x="7884" y="4776"/>
                  <a:pt x="8049" y="4896"/>
                </a:cubicBezTo>
                <a:cubicBezTo>
                  <a:pt x="8111" y="4943"/>
                  <a:pt x="8242" y="5005"/>
                  <a:pt x="8316" y="5081"/>
                </a:cubicBezTo>
                <a:cubicBezTo>
                  <a:pt x="8521" y="5291"/>
                  <a:pt x="8179" y="5033"/>
                  <a:pt x="8088" y="4986"/>
                </a:cubicBezTo>
                <a:cubicBezTo>
                  <a:pt x="7855" y="4867"/>
                  <a:pt x="7770" y="4867"/>
                  <a:pt x="7526" y="4806"/>
                </a:cubicBezTo>
                <a:cubicBezTo>
                  <a:pt x="7429" y="4776"/>
                  <a:pt x="7190" y="4730"/>
                  <a:pt x="7384" y="4896"/>
                </a:cubicBezTo>
                <a:cubicBezTo>
                  <a:pt x="7640" y="5109"/>
                  <a:pt x="7894" y="5139"/>
                  <a:pt x="8156" y="5413"/>
                </a:cubicBezTo>
                <a:cubicBezTo>
                  <a:pt x="8316" y="5579"/>
                  <a:pt x="7964" y="5351"/>
                  <a:pt x="7804" y="5275"/>
                </a:cubicBezTo>
                <a:cubicBezTo>
                  <a:pt x="7713" y="5214"/>
                  <a:pt x="7195" y="5062"/>
                  <a:pt x="7474" y="5275"/>
                </a:cubicBezTo>
                <a:cubicBezTo>
                  <a:pt x="7531" y="5322"/>
                  <a:pt x="7764" y="5427"/>
                  <a:pt x="7753" y="5456"/>
                </a:cubicBezTo>
                <a:cubicBezTo>
                  <a:pt x="7724" y="5535"/>
                  <a:pt x="7542" y="5413"/>
                  <a:pt x="7526" y="5413"/>
                </a:cubicBezTo>
                <a:cubicBezTo>
                  <a:pt x="7162" y="5276"/>
                  <a:pt x="6832" y="5200"/>
                  <a:pt x="6439" y="5124"/>
                </a:cubicBezTo>
                <a:cubicBezTo>
                  <a:pt x="6309" y="5109"/>
                  <a:pt x="6229" y="5063"/>
                  <a:pt x="6126" y="5081"/>
                </a:cubicBezTo>
                <a:cubicBezTo>
                  <a:pt x="6121" y="5081"/>
                  <a:pt x="6053" y="5139"/>
                  <a:pt x="6053" y="5171"/>
                </a:cubicBezTo>
                <a:cubicBezTo>
                  <a:pt x="6064" y="5232"/>
                  <a:pt x="6781" y="5474"/>
                  <a:pt x="6827" y="5503"/>
                </a:cubicBezTo>
                <a:cubicBezTo>
                  <a:pt x="7195" y="5716"/>
                  <a:pt x="7218" y="5702"/>
                  <a:pt x="7560" y="5883"/>
                </a:cubicBezTo>
                <a:cubicBezTo>
                  <a:pt x="8094" y="6154"/>
                  <a:pt x="8453" y="6443"/>
                  <a:pt x="8924" y="6898"/>
                </a:cubicBezTo>
                <a:cubicBezTo>
                  <a:pt x="8998" y="6851"/>
                  <a:pt x="8930" y="7050"/>
                  <a:pt x="8924" y="6898"/>
                </a:cubicBezTo>
                <a:cubicBezTo>
                  <a:pt x="8396" y="6533"/>
                  <a:pt x="7912" y="6063"/>
                  <a:pt x="7298" y="5929"/>
                </a:cubicBezTo>
                <a:cubicBezTo>
                  <a:pt x="7309" y="5944"/>
                  <a:pt x="7697" y="6215"/>
                  <a:pt x="7702" y="6200"/>
                </a:cubicBezTo>
                <a:cubicBezTo>
                  <a:pt x="7690" y="6229"/>
                  <a:pt x="7179" y="6063"/>
                  <a:pt x="7474" y="6338"/>
                </a:cubicBezTo>
                <a:cubicBezTo>
                  <a:pt x="7576" y="6443"/>
                  <a:pt x="7719" y="6504"/>
                  <a:pt x="7861" y="6580"/>
                </a:cubicBezTo>
                <a:cubicBezTo>
                  <a:pt x="8026" y="6670"/>
                  <a:pt x="7980" y="6656"/>
                  <a:pt x="8072" y="6717"/>
                </a:cubicBezTo>
                <a:cubicBezTo>
                  <a:pt x="8248" y="6851"/>
                  <a:pt x="7861" y="6641"/>
                  <a:pt x="7844" y="6627"/>
                </a:cubicBezTo>
                <a:cubicBezTo>
                  <a:pt x="7583" y="6490"/>
                  <a:pt x="7298" y="6352"/>
                  <a:pt x="6985" y="6291"/>
                </a:cubicBezTo>
                <a:cubicBezTo>
                  <a:pt x="7674" y="6717"/>
                  <a:pt x="8469" y="7125"/>
                  <a:pt x="9135" y="7794"/>
                </a:cubicBezTo>
                <a:cubicBezTo>
                  <a:pt x="9294" y="7942"/>
                  <a:pt x="9465" y="8080"/>
                  <a:pt x="9590" y="8354"/>
                </a:cubicBezTo>
                <a:cubicBezTo>
                  <a:pt x="9663" y="8307"/>
                  <a:pt x="9595" y="8491"/>
                  <a:pt x="9590" y="8354"/>
                </a:cubicBezTo>
                <a:cubicBezTo>
                  <a:pt x="8969" y="7732"/>
                  <a:pt x="8270" y="7096"/>
                  <a:pt x="7508" y="6761"/>
                </a:cubicBezTo>
                <a:cubicBezTo>
                  <a:pt x="7247" y="6655"/>
                  <a:pt x="6968" y="6519"/>
                  <a:pt x="6718" y="6489"/>
                </a:cubicBezTo>
                <a:cubicBezTo>
                  <a:pt x="6695" y="6475"/>
                  <a:pt x="6571" y="6443"/>
                  <a:pt x="6548" y="6519"/>
                </a:cubicBezTo>
                <a:cubicBezTo>
                  <a:pt x="6576" y="6475"/>
                  <a:pt x="6758" y="6609"/>
                  <a:pt x="6747" y="6627"/>
                </a:cubicBezTo>
                <a:cubicBezTo>
                  <a:pt x="6849" y="6656"/>
                  <a:pt x="6962" y="6670"/>
                  <a:pt x="7087" y="6761"/>
                </a:cubicBezTo>
                <a:cubicBezTo>
                  <a:pt x="7195" y="6836"/>
                  <a:pt x="7275" y="6974"/>
                  <a:pt x="7053" y="6898"/>
                </a:cubicBezTo>
                <a:cubicBezTo>
                  <a:pt x="6735" y="6793"/>
                  <a:pt x="7224" y="7003"/>
                  <a:pt x="7384" y="7097"/>
                </a:cubicBezTo>
                <a:cubicBezTo>
                  <a:pt x="8378" y="7610"/>
                  <a:pt x="9271" y="8445"/>
                  <a:pt x="10050" y="9475"/>
                </a:cubicBezTo>
                <a:cubicBezTo>
                  <a:pt x="10061" y="9475"/>
                  <a:pt x="10084" y="9474"/>
                  <a:pt x="10084" y="9521"/>
                </a:cubicBezTo>
                <a:cubicBezTo>
                  <a:pt x="10158" y="9474"/>
                  <a:pt x="10084" y="9658"/>
                  <a:pt x="10084" y="9521"/>
                </a:cubicBezTo>
                <a:cubicBezTo>
                  <a:pt x="10067" y="9506"/>
                  <a:pt x="10050" y="9521"/>
                  <a:pt x="10050" y="9475"/>
                </a:cubicBezTo>
                <a:cubicBezTo>
                  <a:pt x="8867" y="8080"/>
                  <a:pt x="7452" y="7003"/>
                  <a:pt x="5968" y="6761"/>
                </a:cubicBezTo>
                <a:cubicBezTo>
                  <a:pt x="5587" y="6702"/>
                  <a:pt x="5143" y="6594"/>
                  <a:pt x="4705" y="6670"/>
                </a:cubicBezTo>
                <a:cubicBezTo>
                  <a:pt x="4466" y="6717"/>
                  <a:pt x="4824" y="6685"/>
                  <a:pt x="4972" y="6717"/>
                </a:cubicBezTo>
                <a:cubicBezTo>
                  <a:pt x="5114" y="6761"/>
                  <a:pt x="5501" y="6760"/>
                  <a:pt x="5688" y="6851"/>
                </a:cubicBezTo>
                <a:cubicBezTo>
                  <a:pt x="5820" y="6930"/>
                  <a:pt x="5484" y="6898"/>
                  <a:pt x="5388" y="6898"/>
                </a:cubicBezTo>
                <a:cubicBezTo>
                  <a:pt x="4608" y="6913"/>
                  <a:pt x="3636" y="7079"/>
                  <a:pt x="2783" y="7230"/>
                </a:cubicBezTo>
                <a:cubicBezTo>
                  <a:pt x="2516" y="7277"/>
                  <a:pt x="2072" y="7458"/>
                  <a:pt x="1732" y="7656"/>
                </a:cubicBezTo>
                <a:cubicBezTo>
                  <a:pt x="1498" y="7776"/>
                  <a:pt x="1277" y="7960"/>
                  <a:pt x="1248" y="7989"/>
                </a:cubicBezTo>
                <a:cubicBezTo>
                  <a:pt x="1134" y="8080"/>
                  <a:pt x="1020" y="8141"/>
                  <a:pt x="907" y="8264"/>
                </a:cubicBezTo>
                <a:cubicBezTo>
                  <a:pt x="650" y="8535"/>
                  <a:pt x="1123" y="8170"/>
                  <a:pt x="1186" y="8112"/>
                </a:cubicBezTo>
                <a:cubicBezTo>
                  <a:pt x="1697" y="7733"/>
                  <a:pt x="2186" y="7429"/>
                  <a:pt x="2851" y="7278"/>
                </a:cubicBezTo>
                <a:cubicBezTo>
                  <a:pt x="3170" y="7202"/>
                  <a:pt x="3511" y="7187"/>
                  <a:pt x="3886" y="7140"/>
                </a:cubicBezTo>
                <a:cubicBezTo>
                  <a:pt x="4222" y="7096"/>
                  <a:pt x="4619" y="6945"/>
                  <a:pt x="4898" y="7050"/>
                </a:cubicBezTo>
                <a:cubicBezTo>
                  <a:pt x="5114" y="7126"/>
                  <a:pt x="4831" y="7140"/>
                  <a:pt x="4705" y="7140"/>
                </a:cubicBezTo>
                <a:cubicBezTo>
                  <a:pt x="4404" y="7140"/>
                  <a:pt x="4052" y="7155"/>
                  <a:pt x="3762" y="7278"/>
                </a:cubicBezTo>
                <a:cubicBezTo>
                  <a:pt x="3573" y="7353"/>
                  <a:pt x="3989" y="7292"/>
                  <a:pt x="4057" y="7278"/>
                </a:cubicBezTo>
                <a:cubicBezTo>
                  <a:pt x="4376" y="7248"/>
                  <a:pt x="4694" y="7248"/>
                  <a:pt x="4990" y="7278"/>
                </a:cubicBezTo>
                <a:cubicBezTo>
                  <a:pt x="5991" y="7397"/>
                  <a:pt x="6923" y="7838"/>
                  <a:pt x="7850" y="8398"/>
                </a:cubicBezTo>
                <a:cubicBezTo>
                  <a:pt x="6491" y="7610"/>
                  <a:pt x="4648" y="7429"/>
                  <a:pt x="3045" y="7747"/>
                </a:cubicBezTo>
                <a:cubicBezTo>
                  <a:pt x="2426" y="7870"/>
                  <a:pt x="1600" y="8141"/>
                  <a:pt x="1049" y="8625"/>
                </a:cubicBezTo>
                <a:cubicBezTo>
                  <a:pt x="776" y="8867"/>
                  <a:pt x="526" y="9095"/>
                  <a:pt x="486" y="9521"/>
                </a:cubicBezTo>
                <a:cubicBezTo>
                  <a:pt x="497" y="9430"/>
                  <a:pt x="492" y="9717"/>
                  <a:pt x="486" y="9702"/>
                </a:cubicBezTo>
                <a:cubicBezTo>
                  <a:pt x="503" y="9749"/>
                  <a:pt x="629" y="9658"/>
                  <a:pt x="611" y="9749"/>
                </a:cubicBezTo>
                <a:cubicBezTo>
                  <a:pt x="572" y="9915"/>
                  <a:pt x="430" y="9716"/>
                  <a:pt x="401" y="9839"/>
                </a:cubicBezTo>
                <a:cubicBezTo>
                  <a:pt x="350" y="10037"/>
                  <a:pt x="503" y="10081"/>
                  <a:pt x="537" y="10081"/>
                </a:cubicBezTo>
                <a:cubicBezTo>
                  <a:pt x="565" y="10081"/>
                  <a:pt x="798" y="9886"/>
                  <a:pt x="611" y="10081"/>
                </a:cubicBezTo>
                <a:cubicBezTo>
                  <a:pt x="600" y="10081"/>
                  <a:pt x="565" y="10171"/>
                  <a:pt x="554" y="10171"/>
                </a:cubicBezTo>
                <a:cubicBezTo>
                  <a:pt x="492" y="10218"/>
                  <a:pt x="389" y="10096"/>
                  <a:pt x="401" y="10446"/>
                </a:cubicBezTo>
                <a:cubicBezTo>
                  <a:pt x="401" y="10551"/>
                  <a:pt x="446" y="10537"/>
                  <a:pt x="435" y="10688"/>
                </a:cubicBezTo>
                <a:cubicBezTo>
                  <a:pt x="435" y="10703"/>
                  <a:pt x="367" y="10674"/>
                  <a:pt x="367" y="10688"/>
                </a:cubicBezTo>
                <a:cubicBezTo>
                  <a:pt x="344" y="10808"/>
                  <a:pt x="396" y="10717"/>
                  <a:pt x="401" y="10851"/>
                </a:cubicBezTo>
                <a:cubicBezTo>
                  <a:pt x="396" y="10808"/>
                  <a:pt x="344" y="11033"/>
                  <a:pt x="361" y="11018"/>
                </a:cubicBezTo>
                <a:cubicBezTo>
                  <a:pt x="287" y="11202"/>
                  <a:pt x="168" y="11155"/>
                  <a:pt x="173" y="11382"/>
                </a:cubicBezTo>
                <a:cubicBezTo>
                  <a:pt x="173" y="11520"/>
                  <a:pt x="293" y="11322"/>
                  <a:pt x="310" y="11520"/>
                </a:cubicBezTo>
                <a:cubicBezTo>
                  <a:pt x="316" y="11564"/>
                  <a:pt x="-20" y="11899"/>
                  <a:pt x="190" y="12033"/>
                </a:cubicBezTo>
                <a:cubicBezTo>
                  <a:pt x="236" y="12065"/>
                  <a:pt x="270" y="12065"/>
                  <a:pt x="275" y="12065"/>
                </a:cubicBezTo>
                <a:cubicBezTo>
                  <a:pt x="270" y="12065"/>
                  <a:pt x="247" y="12080"/>
                  <a:pt x="207" y="12124"/>
                </a:cubicBezTo>
                <a:cubicBezTo>
                  <a:pt x="207" y="12124"/>
                  <a:pt x="151" y="12261"/>
                  <a:pt x="156" y="12279"/>
                </a:cubicBezTo>
                <a:cubicBezTo>
                  <a:pt x="168" y="12308"/>
                  <a:pt x="430" y="12050"/>
                  <a:pt x="293" y="12217"/>
                </a:cubicBezTo>
                <a:cubicBezTo>
                  <a:pt x="321" y="12185"/>
                  <a:pt x="59" y="12521"/>
                  <a:pt x="65" y="12460"/>
                </a:cubicBezTo>
                <a:cubicBezTo>
                  <a:pt x="37" y="12673"/>
                  <a:pt x="213" y="12611"/>
                  <a:pt x="207" y="12731"/>
                </a:cubicBezTo>
                <a:cubicBezTo>
                  <a:pt x="207" y="12731"/>
                  <a:pt x="-122" y="12959"/>
                  <a:pt x="49" y="13020"/>
                </a:cubicBezTo>
                <a:cubicBezTo>
                  <a:pt x="127" y="13052"/>
                  <a:pt x="184" y="13218"/>
                  <a:pt x="241" y="13247"/>
                </a:cubicBezTo>
                <a:cubicBezTo>
                  <a:pt x="293" y="13276"/>
                  <a:pt x="350" y="13186"/>
                  <a:pt x="367" y="13201"/>
                </a:cubicBezTo>
                <a:cubicBezTo>
                  <a:pt x="418" y="13277"/>
                  <a:pt x="332" y="13399"/>
                  <a:pt x="435" y="13446"/>
                </a:cubicBezTo>
                <a:cubicBezTo>
                  <a:pt x="526" y="13475"/>
                  <a:pt x="719" y="13171"/>
                  <a:pt x="975" y="12929"/>
                </a:cubicBezTo>
                <a:cubicBezTo>
                  <a:pt x="1839" y="12080"/>
                  <a:pt x="2949" y="12051"/>
                  <a:pt x="4023" y="11806"/>
                </a:cubicBezTo>
                <a:cubicBezTo>
                  <a:pt x="4529" y="11687"/>
                  <a:pt x="5029" y="11899"/>
                  <a:pt x="5513" y="11943"/>
                </a:cubicBezTo>
                <a:cubicBezTo>
                  <a:pt x="5803" y="11975"/>
                  <a:pt x="6081" y="11975"/>
                  <a:pt x="6354" y="12033"/>
                </a:cubicBezTo>
                <a:cubicBezTo>
                  <a:pt x="6758" y="12141"/>
                  <a:pt x="7139" y="12413"/>
                  <a:pt x="7526" y="12445"/>
                </a:cubicBezTo>
                <a:cubicBezTo>
                  <a:pt x="7514" y="12413"/>
                  <a:pt x="7560" y="12369"/>
                  <a:pt x="7594" y="12460"/>
                </a:cubicBezTo>
                <a:cubicBezTo>
                  <a:pt x="7741" y="12489"/>
                  <a:pt x="7542" y="12550"/>
                  <a:pt x="7685" y="12503"/>
                </a:cubicBezTo>
                <a:cubicBezTo>
                  <a:pt x="7832" y="12459"/>
                  <a:pt x="7617" y="12640"/>
                  <a:pt x="7770" y="12596"/>
                </a:cubicBezTo>
                <a:cubicBezTo>
                  <a:pt x="7793" y="12459"/>
                  <a:pt x="7866" y="12640"/>
                  <a:pt x="7770" y="12596"/>
                </a:cubicBezTo>
                <a:cubicBezTo>
                  <a:pt x="7804" y="12672"/>
                  <a:pt x="7855" y="12687"/>
                  <a:pt x="7912" y="12687"/>
                </a:cubicBezTo>
                <a:cubicBezTo>
                  <a:pt x="7912" y="12672"/>
                  <a:pt x="7912" y="12655"/>
                  <a:pt x="7912" y="12641"/>
                </a:cubicBezTo>
                <a:cubicBezTo>
                  <a:pt x="7821" y="12702"/>
                  <a:pt x="7889" y="12503"/>
                  <a:pt x="7912" y="12641"/>
                </a:cubicBezTo>
                <a:cubicBezTo>
                  <a:pt x="7935" y="12655"/>
                  <a:pt x="7975" y="12625"/>
                  <a:pt x="7980" y="12687"/>
                </a:cubicBezTo>
                <a:cubicBezTo>
                  <a:pt x="8003" y="12701"/>
                  <a:pt x="8026" y="12716"/>
                  <a:pt x="8042" y="12731"/>
                </a:cubicBezTo>
                <a:cubicBezTo>
                  <a:pt x="8026" y="12731"/>
                  <a:pt x="7992" y="12763"/>
                  <a:pt x="7997" y="12777"/>
                </a:cubicBezTo>
                <a:cubicBezTo>
                  <a:pt x="8008" y="12806"/>
                  <a:pt x="8060" y="12763"/>
                  <a:pt x="8049" y="12731"/>
                </a:cubicBezTo>
                <a:cubicBezTo>
                  <a:pt x="8544" y="13052"/>
                  <a:pt x="9038" y="13536"/>
                  <a:pt x="9487" y="14049"/>
                </a:cubicBezTo>
                <a:cubicBezTo>
                  <a:pt x="9634" y="14219"/>
                  <a:pt x="9771" y="14505"/>
                  <a:pt x="9925" y="14657"/>
                </a:cubicBezTo>
                <a:cubicBezTo>
                  <a:pt x="10045" y="14765"/>
                  <a:pt x="10164" y="14764"/>
                  <a:pt x="10278" y="14884"/>
                </a:cubicBezTo>
                <a:cubicBezTo>
                  <a:pt x="10459" y="15082"/>
                  <a:pt x="10641" y="15459"/>
                  <a:pt x="10834" y="15780"/>
                </a:cubicBezTo>
                <a:cubicBezTo>
                  <a:pt x="11374" y="16644"/>
                  <a:pt x="11880" y="17674"/>
                  <a:pt x="12408" y="18570"/>
                </a:cubicBezTo>
                <a:cubicBezTo>
                  <a:pt x="13006" y="19585"/>
                  <a:pt x="13700" y="20463"/>
                  <a:pt x="14564" y="20994"/>
                </a:cubicBezTo>
                <a:cubicBezTo>
                  <a:pt x="14700" y="21085"/>
                  <a:pt x="15059" y="21251"/>
                  <a:pt x="14883" y="21099"/>
                </a:cubicBezTo>
                <a:cubicBezTo>
                  <a:pt x="14285" y="20553"/>
                  <a:pt x="13745" y="20268"/>
                  <a:pt x="13233" y="19553"/>
                </a:cubicBezTo>
                <a:cubicBezTo>
                  <a:pt x="13182" y="19477"/>
                  <a:pt x="12926" y="19053"/>
                  <a:pt x="13148" y="19325"/>
                </a:cubicBezTo>
                <a:cubicBezTo>
                  <a:pt x="13524" y="19780"/>
                  <a:pt x="14035" y="20344"/>
                  <a:pt x="14495" y="20676"/>
                </a:cubicBezTo>
                <a:cubicBezTo>
                  <a:pt x="14757" y="20857"/>
                  <a:pt x="15053" y="21009"/>
                  <a:pt x="15320" y="21146"/>
                </a:cubicBezTo>
                <a:cubicBezTo>
                  <a:pt x="16009" y="21479"/>
                  <a:pt x="16610" y="21464"/>
                  <a:pt x="17402" y="21555"/>
                </a:cubicBezTo>
                <a:cubicBezTo>
                  <a:pt x="17623" y="21585"/>
                  <a:pt x="17970" y="21600"/>
                  <a:pt x="18311" y="21600"/>
                </a:cubicBezTo>
                <a:cubicBezTo>
                  <a:pt x="18652" y="21600"/>
                  <a:pt x="18987" y="21585"/>
                  <a:pt x="19186" y="21555"/>
                </a:cubicBezTo>
                <a:cubicBezTo>
                  <a:pt x="19181" y="21555"/>
                  <a:pt x="19556" y="21587"/>
                  <a:pt x="19556" y="21464"/>
                </a:cubicBezTo>
                <a:cubicBezTo>
                  <a:pt x="19556" y="21435"/>
                  <a:pt x="19266" y="21327"/>
                  <a:pt x="19238" y="21327"/>
                </a:cubicBezTo>
                <a:cubicBezTo>
                  <a:pt x="19204" y="21327"/>
                  <a:pt x="19176" y="21417"/>
                  <a:pt x="19153" y="21417"/>
                </a:cubicBezTo>
                <a:cubicBezTo>
                  <a:pt x="19021" y="21449"/>
                  <a:pt x="18845" y="21389"/>
                  <a:pt x="18681" y="21374"/>
                </a:cubicBezTo>
                <a:cubicBezTo>
                  <a:pt x="18003" y="21298"/>
                  <a:pt x="17231" y="21341"/>
                  <a:pt x="16509" y="21192"/>
                </a:cubicBezTo>
                <a:cubicBezTo>
                  <a:pt x="16258" y="21131"/>
                  <a:pt x="15929" y="20919"/>
                  <a:pt x="15667" y="20814"/>
                </a:cubicBezTo>
                <a:cubicBezTo>
                  <a:pt x="15639" y="20782"/>
                  <a:pt x="15564" y="20872"/>
                  <a:pt x="15564" y="20767"/>
                </a:cubicBezTo>
                <a:cubicBezTo>
                  <a:pt x="15530" y="20737"/>
                  <a:pt x="15463" y="20828"/>
                  <a:pt x="15456" y="20720"/>
                </a:cubicBezTo>
                <a:cubicBezTo>
                  <a:pt x="15428" y="20691"/>
                  <a:pt x="15354" y="20781"/>
                  <a:pt x="15354" y="20676"/>
                </a:cubicBezTo>
                <a:cubicBezTo>
                  <a:pt x="15240" y="20720"/>
                  <a:pt x="15314" y="20524"/>
                  <a:pt x="15354" y="20676"/>
                </a:cubicBezTo>
                <a:cubicBezTo>
                  <a:pt x="15383" y="20705"/>
                  <a:pt x="15456" y="20615"/>
                  <a:pt x="15456" y="20720"/>
                </a:cubicBezTo>
                <a:cubicBezTo>
                  <a:pt x="15491" y="20753"/>
                  <a:pt x="15559" y="20662"/>
                  <a:pt x="15564" y="20767"/>
                </a:cubicBezTo>
                <a:cubicBezTo>
                  <a:pt x="15593" y="20796"/>
                  <a:pt x="15667" y="20706"/>
                  <a:pt x="15667" y="20814"/>
                </a:cubicBezTo>
                <a:cubicBezTo>
                  <a:pt x="15712" y="20767"/>
                  <a:pt x="15895" y="20904"/>
                  <a:pt x="15929" y="20904"/>
                </a:cubicBezTo>
                <a:cubicBezTo>
                  <a:pt x="16105" y="20948"/>
                  <a:pt x="15815" y="20782"/>
                  <a:pt x="15650" y="20720"/>
                </a:cubicBezTo>
                <a:cubicBezTo>
                  <a:pt x="15479" y="20645"/>
                  <a:pt x="15383" y="20600"/>
                  <a:pt x="15263" y="20586"/>
                </a:cubicBezTo>
                <a:cubicBezTo>
                  <a:pt x="15207" y="20720"/>
                  <a:pt x="15132" y="20525"/>
                  <a:pt x="15263" y="20586"/>
                </a:cubicBezTo>
                <a:cubicBezTo>
                  <a:pt x="15047" y="20417"/>
                  <a:pt x="15530" y="20585"/>
                  <a:pt x="15667" y="20629"/>
                </a:cubicBezTo>
                <a:cubicBezTo>
                  <a:pt x="15888" y="20705"/>
                  <a:pt x="16099" y="20842"/>
                  <a:pt x="16333" y="20857"/>
                </a:cubicBezTo>
                <a:cubicBezTo>
                  <a:pt x="16577" y="20889"/>
                  <a:pt x="16724" y="20828"/>
                  <a:pt x="16998" y="20857"/>
                </a:cubicBezTo>
                <a:cubicBezTo>
                  <a:pt x="17925" y="20980"/>
                  <a:pt x="19028" y="21038"/>
                  <a:pt x="19766" y="20767"/>
                </a:cubicBezTo>
                <a:cubicBezTo>
                  <a:pt x="20011" y="20676"/>
                  <a:pt x="20250" y="20525"/>
                  <a:pt x="20483" y="20434"/>
                </a:cubicBezTo>
                <a:cubicBezTo>
                  <a:pt x="20750" y="20344"/>
                  <a:pt x="21012" y="20326"/>
                  <a:pt x="21216" y="20160"/>
                </a:cubicBezTo>
                <a:cubicBezTo>
                  <a:pt x="21229" y="20146"/>
                  <a:pt x="21268" y="20040"/>
                  <a:pt x="21325" y="19978"/>
                </a:cubicBezTo>
                <a:cubicBezTo>
                  <a:pt x="21296" y="20008"/>
                  <a:pt x="21478" y="19978"/>
                  <a:pt x="21428" y="19827"/>
                </a:cubicBezTo>
                <a:cubicBezTo>
                  <a:pt x="21405" y="19780"/>
                  <a:pt x="20853" y="20069"/>
                  <a:pt x="21131" y="19827"/>
                </a:cubicBezTo>
                <a:cubicBezTo>
                  <a:pt x="21291" y="19690"/>
                  <a:pt x="20881" y="19781"/>
                  <a:pt x="20779" y="19781"/>
                </a:cubicBezTo>
                <a:cubicBezTo>
                  <a:pt x="20727" y="19798"/>
                  <a:pt x="20654" y="19827"/>
                  <a:pt x="20660" y="19736"/>
                </a:cubicBezTo>
                <a:cubicBezTo>
                  <a:pt x="20654" y="19798"/>
                  <a:pt x="20761" y="19629"/>
                  <a:pt x="20779" y="19643"/>
                </a:cubicBezTo>
                <a:cubicBezTo>
                  <a:pt x="20693" y="19585"/>
                  <a:pt x="20546" y="19676"/>
                  <a:pt x="20449" y="19690"/>
                </a:cubicBezTo>
                <a:cubicBezTo>
                  <a:pt x="20341" y="19722"/>
                  <a:pt x="20154" y="19888"/>
                  <a:pt x="20011" y="19827"/>
                </a:cubicBezTo>
                <a:cubicBezTo>
                  <a:pt x="19914" y="19798"/>
                  <a:pt x="20176" y="19722"/>
                  <a:pt x="20222" y="19690"/>
                </a:cubicBezTo>
                <a:cubicBezTo>
                  <a:pt x="20261" y="19676"/>
                  <a:pt x="20409" y="19629"/>
                  <a:pt x="20188" y="19643"/>
                </a:cubicBezTo>
                <a:cubicBezTo>
                  <a:pt x="19937" y="19675"/>
                  <a:pt x="19921" y="19722"/>
                  <a:pt x="19750" y="19690"/>
                </a:cubicBezTo>
                <a:cubicBezTo>
                  <a:pt x="19738" y="19690"/>
                  <a:pt x="19124" y="19722"/>
                  <a:pt x="19482" y="19643"/>
                </a:cubicBezTo>
                <a:cubicBezTo>
                  <a:pt x="19681" y="19599"/>
                  <a:pt x="20199" y="19494"/>
                  <a:pt x="20432" y="19372"/>
                </a:cubicBezTo>
                <a:cubicBezTo>
                  <a:pt x="20494" y="19325"/>
                  <a:pt x="20592" y="19342"/>
                  <a:pt x="20449" y="19325"/>
                </a:cubicBezTo>
                <a:cubicBezTo>
                  <a:pt x="20352" y="19296"/>
                  <a:pt x="20147" y="19342"/>
                  <a:pt x="20045" y="19325"/>
                </a:cubicBezTo>
                <a:cubicBezTo>
                  <a:pt x="19999" y="19310"/>
                  <a:pt x="19585" y="19386"/>
                  <a:pt x="19869" y="19266"/>
                </a:cubicBezTo>
                <a:cubicBezTo>
                  <a:pt x="19880" y="19266"/>
                  <a:pt x="19966" y="19267"/>
                  <a:pt x="19921" y="19220"/>
                </a:cubicBezTo>
                <a:cubicBezTo>
                  <a:pt x="19772" y="19098"/>
                  <a:pt x="19624" y="19401"/>
                  <a:pt x="19505" y="19266"/>
                </a:cubicBezTo>
                <a:cubicBezTo>
                  <a:pt x="19505" y="19325"/>
                  <a:pt x="19477" y="19296"/>
                  <a:pt x="19505" y="19266"/>
                </a:cubicBezTo>
                <a:cubicBezTo>
                  <a:pt x="20028" y="19068"/>
                  <a:pt x="20699" y="18917"/>
                  <a:pt x="21291" y="18660"/>
                </a:cubicBezTo>
                <a:cubicBezTo>
                  <a:pt x="21291" y="18660"/>
                  <a:pt x="21421" y="18584"/>
                  <a:pt x="21410" y="18570"/>
                </a:cubicBezTo>
                <a:cubicBezTo>
                  <a:pt x="21370" y="18476"/>
                  <a:pt x="21172" y="18689"/>
                  <a:pt x="21216" y="18522"/>
                </a:cubicBezTo>
                <a:cubicBezTo>
                  <a:pt x="20813" y="18522"/>
                  <a:pt x="20312" y="18841"/>
                  <a:pt x="19835" y="18902"/>
                </a:cubicBezTo>
                <a:cubicBezTo>
                  <a:pt x="19823" y="18902"/>
                  <a:pt x="19647" y="18917"/>
                  <a:pt x="19658" y="18856"/>
                </a:cubicBezTo>
                <a:cubicBezTo>
                  <a:pt x="19670" y="18812"/>
                  <a:pt x="20182" y="18736"/>
                  <a:pt x="20239" y="18721"/>
                </a:cubicBezTo>
                <a:cubicBezTo>
                  <a:pt x="20392" y="18660"/>
                  <a:pt x="20636" y="18613"/>
                  <a:pt x="20779" y="18522"/>
                </a:cubicBezTo>
                <a:cubicBezTo>
                  <a:pt x="20802" y="18508"/>
                  <a:pt x="20836" y="18418"/>
                  <a:pt x="20887" y="18386"/>
                </a:cubicBezTo>
                <a:cubicBezTo>
                  <a:pt x="20967" y="18328"/>
                  <a:pt x="21126" y="18327"/>
                  <a:pt x="21250" y="18248"/>
                </a:cubicBezTo>
                <a:cubicBezTo>
                  <a:pt x="21428" y="18143"/>
                  <a:pt x="21279" y="18249"/>
                  <a:pt x="21165" y="18158"/>
                </a:cubicBezTo>
                <a:cubicBezTo>
                  <a:pt x="21109" y="18100"/>
                  <a:pt x="21228" y="18082"/>
                  <a:pt x="21131" y="18053"/>
                </a:cubicBezTo>
                <a:cubicBezTo>
                  <a:pt x="21136" y="18067"/>
                  <a:pt x="20949" y="18175"/>
                  <a:pt x="20972" y="18053"/>
                </a:cubicBezTo>
                <a:cubicBezTo>
                  <a:pt x="20978" y="18038"/>
                  <a:pt x="21314" y="17991"/>
                  <a:pt x="21325" y="17872"/>
                </a:cubicBezTo>
                <a:cubicBezTo>
                  <a:pt x="21325" y="17872"/>
                  <a:pt x="21245" y="17872"/>
                  <a:pt x="21234" y="17872"/>
                </a:cubicBezTo>
                <a:cubicBezTo>
                  <a:pt x="21194" y="17840"/>
                  <a:pt x="21262" y="17796"/>
                  <a:pt x="21200" y="17781"/>
                </a:cubicBezTo>
                <a:cubicBezTo>
                  <a:pt x="21074" y="17735"/>
                  <a:pt x="20818" y="17840"/>
                  <a:pt x="20660" y="17872"/>
                </a:cubicBezTo>
                <a:cubicBezTo>
                  <a:pt x="20370" y="17930"/>
                  <a:pt x="20170" y="18083"/>
                  <a:pt x="19886" y="18115"/>
                </a:cubicBezTo>
                <a:cubicBezTo>
                  <a:pt x="19631" y="18115"/>
                  <a:pt x="20176" y="17931"/>
                  <a:pt x="20222" y="17916"/>
                </a:cubicBezTo>
                <a:cubicBezTo>
                  <a:pt x="20352" y="17887"/>
                  <a:pt x="20415" y="17901"/>
                  <a:pt x="20625" y="17781"/>
                </a:cubicBezTo>
                <a:cubicBezTo>
                  <a:pt x="20528" y="17735"/>
                  <a:pt x="20426" y="17840"/>
                  <a:pt x="20307" y="17872"/>
                </a:cubicBezTo>
                <a:cubicBezTo>
                  <a:pt x="20199" y="17901"/>
                  <a:pt x="20034" y="17992"/>
                  <a:pt x="19994" y="17916"/>
                </a:cubicBezTo>
                <a:cubicBezTo>
                  <a:pt x="20005" y="17931"/>
                  <a:pt x="20034" y="17781"/>
                  <a:pt x="20028" y="17781"/>
                </a:cubicBezTo>
                <a:cubicBezTo>
                  <a:pt x="19909" y="17749"/>
                  <a:pt x="19983" y="17854"/>
                  <a:pt x="19921" y="17872"/>
                </a:cubicBezTo>
                <a:cubicBezTo>
                  <a:pt x="19823" y="17901"/>
                  <a:pt x="19482" y="17887"/>
                  <a:pt x="19380" y="17916"/>
                </a:cubicBezTo>
                <a:cubicBezTo>
                  <a:pt x="19277" y="17948"/>
                  <a:pt x="19085" y="17948"/>
                  <a:pt x="19312" y="17872"/>
                </a:cubicBezTo>
                <a:cubicBezTo>
                  <a:pt x="19391" y="17854"/>
                  <a:pt x="19510" y="17825"/>
                  <a:pt x="19608" y="17781"/>
                </a:cubicBezTo>
                <a:cubicBezTo>
                  <a:pt x="19624" y="17764"/>
                  <a:pt x="19613" y="17703"/>
                  <a:pt x="19642" y="17688"/>
                </a:cubicBezTo>
                <a:cubicBezTo>
                  <a:pt x="19852" y="17522"/>
                  <a:pt x="20045" y="17613"/>
                  <a:pt x="20398" y="17493"/>
                </a:cubicBezTo>
                <a:cubicBezTo>
                  <a:pt x="20540" y="17447"/>
                  <a:pt x="20870" y="17294"/>
                  <a:pt x="21006" y="17218"/>
                </a:cubicBezTo>
                <a:cubicBezTo>
                  <a:pt x="21200" y="17113"/>
                  <a:pt x="20910" y="17236"/>
                  <a:pt x="20745" y="17218"/>
                </a:cubicBezTo>
                <a:cubicBezTo>
                  <a:pt x="20682" y="17218"/>
                  <a:pt x="20568" y="17128"/>
                  <a:pt x="20500" y="17128"/>
                </a:cubicBezTo>
                <a:cubicBezTo>
                  <a:pt x="20358" y="17128"/>
                  <a:pt x="20188" y="17294"/>
                  <a:pt x="20011" y="17265"/>
                </a:cubicBezTo>
                <a:cubicBezTo>
                  <a:pt x="19857" y="17236"/>
                  <a:pt x="20097" y="17189"/>
                  <a:pt x="20131" y="17175"/>
                </a:cubicBezTo>
                <a:cubicBezTo>
                  <a:pt x="20188" y="17157"/>
                  <a:pt x="20233" y="17218"/>
                  <a:pt x="20289" y="17128"/>
                </a:cubicBezTo>
                <a:cubicBezTo>
                  <a:pt x="20199" y="17175"/>
                  <a:pt x="20266" y="16976"/>
                  <a:pt x="20289" y="17128"/>
                </a:cubicBezTo>
                <a:cubicBezTo>
                  <a:pt x="20358" y="17157"/>
                  <a:pt x="20421" y="17099"/>
                  <a:pt x="20432" y="17082"/>
                </a:cubicBezTo>
                <a:cubicBezTo>
                  <a:pt x="20437" y="17067"/>
                  <a:pt x="20409" y="17052"/>
                  <a:pt x="20387" y="17037"/>
                </a:cubicBezTo>
                <a:cubicBezTo>
                  <a:pt x="20358" y="17052"/>
                  <a:pt x="20341" y="17052"/>
                  <a:pt x="20341" y="17037"/>
                </a:cubicBezTo>
                <a:cubicBezTo>
                  <a:pt x="20346" y="17023"/>
                  <a:pt x="20364" y="17023"/>
                  <a:pt x="20387" y="17037"/>
                </a:cubicBezTo>
                <a:cubicBezTo>
                  <a:pt x="20483" y="17023"/>
                  <a:pt x="20699" y="16900"/>
                  <a:pt x="20677" y="16839"/>
                </a:cubicBezTo>
                <a:cubicBezTo>
                  <a:pt x="20682" y="16871"/>
                  <a:pt x="20392" y="16871"/>
                  <a:pt x="20307" y="16886"/>
                </a:cubicBezTo>
                <a:cubicBezTo>
                  <a:pt x="20188" y="16915"/>
                  <a:pt x="19999" y="17067"/>
                  <a:pt x="19835" y="17037"/>
                </a:cubicBezTo>
                <a:cubicBezTo>
                  <a:pt x="19693" y="17008"/>
                  <a:pt x="19948" y="16947"/>
                  <a:pt x="19977" y="16947"/>
                </a:cubicBezTo>
                <a:cubicBezTo>
                  <a:pt x="20017" y="16932"/>
                  <a:pt x="20056" y="16991"/>
                  <a:pt x="20097" y="16886"/>
                </a:cubicBezTo>
                <a:cubicBezTo>
                  <a:pt x="20033" y="16932"/>
                  <a:pt x="19528" y="16976"/>
                  <a:pt x="19766" y="16795"/>
                </a:cubicBezTo>
                <a:cubicBezTo>
                  <a:pt x="19812" y="16763"/>
                  <a:pt x="19932" y="16658"/>
                  <a:pt x="19977" y="16612"/>
                </a:cubicBezTo>
                <a:cubicBezTo>
                  <a:pt x="19971" y="16612"/>
                  <a:pt x="20000" y="16506"/>
                  <a:pt x="20028" y="16506"/>
                </a:cubicBezTo>
                <a:cubicBezTo>
                  <a:pt x="19909" y="16430"/>
                  <a:pt x="19249" y="16658"/>
                  <a:pt x="19101" y="16658"/>
                </a:cubicBezTo>
                <a:cubicBezTo>
                  <a:pt x="18908" y="16658"/>
                  <a:pt x="18692" y="16568"/>
                  <a:pt x="18487" y="16612"/>
                </a:cubicBezTo>
                <a:cubicBezTo>
                  <a:pt x="18453" y="16612"/>
                  <a:pt x="18151" y="16582"/>
                  <a:pt x="18124" y="16568"/>
                </a:cubicBezTo>
                <a:cubicBezTo>
                  <a:pt x="18146" y="16582"/>
                  <a:pt x="18340" y="16553"/>
                  <a:pt x="18294" y="16521"/>
                </a:cubicBezTo>
                <a:cubicBezTo>
                  <a:pt x="18322" y="16553"/>
                  <a:pt x="17782" y="16477"/>
                  <a:pt x="17788" y="16477"/>
                </a:cubicBezTo>
                <a:cubicBezTo>
                  <a:pt x="17811" y="16416"/>
                  <a:pt x="18306" y="16431"/>
                  <a:pt x="18329" y="16431"/>
                </a:cubicBezTo>
                <a:cubicBezTo>
                  <a:pt x="18459" y="16402"/>
                  <a:pt x="18498" y="16446"/>
                  <a:pt x="18647" y="16431"/>
                </a:cubicBezTo>
                <a:cubicBezTo>
                  <a:pt x="18999" y="16387"/>
                  <a:pt x="18448" y="16387"/>
                  <a:pt x="18329" y="16387"/>
                </a:cubicBezTo>
                <a:cubicBezTo>
                  <a:pt x="18299" y="16387"/>
                  <a:pt x="18044" y="16355"/>
                  <a:pt x="18050" y="16325"/>
                </a:cubicBezTo>
                <a:cubicBezTo>
                  <a:pt x="18073" y="16264"/>
                  <a:pt x="18539" y="16309"/>
                  <a:pt x="18630" y="16279"/>
                </a:cubicBezTo>
                <a:cubicBezTo>
                  <a:pt x="18663" y="16279"/>
                  <a:pt x="18686" y="16218"/>
                  <a:pt x="18731" y="16189"/>
                </a:cubicBezTo>
                <a:cubicBezTo>
                  <a:pt x="18976" y="16098"/>
                  <a:pt x="19391" y="16113"/>
                  <a:pt x="19658" y="16051"/>
                </a:cubicBezTo>
                <a:cubicBezTo>
                  <a:pt x="19875" y="16008"/>
                  <a:pt x="19477" y="16066"/>
                  <a:pt x="19505" y="15914"/>
                </a:cubicBezTo>
                <a:cubicBezTo>
                  <a:pt x="19505" y="15899"/>
                  <a:pt x="19795" y="15871"/>
                  <a:pt x="19800" y="15871"/>
                </a:cubicBezTo>
                <a:cubicBezTo>
                  <a:pt x="19971" y="15824"/>
                  <a:pt x="20182" y="15748"/>
                  <a:pt x="20358" y="15672"/>
                </a:cubicBezTo>
                <a:cubicBezTo>
                  <a:pt x="20455" y="15643"/>
                  <a:pt x="20620" y="15687"/>
                  <a:pt x="20585" y="15491"/>
                </a:cubicBezTo>
                <a:cubicBezTo>
                  <a:pt x="20563" y="15354"/>
                  <a:pt x="19989" y="15567"/>
                  <a:pt x="19886" y="15582"/>
                </a:cubicBezTo>
                <a:cubicBezTo>
                  <a:pt x="19750" y="15614"/>
                  <a:pt x="19476" y="15672"/>
                  <a:pt x="19397" y="15672"/>
                </a:cubicBezTo>
                <a:cubicBezTo>
                  <a:pt x="19329" y="15687"/>
                  <a:pt x="19119" y="15748"/>
                  <a:pt x="19033" y="15719"/>
                </a:cubicBezTo>
                <a:cubicBezTo>
                  <a:pt x="19021" y="15719"/>
                  <a:pt x="19005" y="15719"/>
                  <a:pt x="18994" y="15672"/>
                </a:cubicBezTo>
                <a:cubicBezTo>
                  <a:pt x="18999" y="15704"/>
                  <a:pt x="19016" y="15704"/>
                  <a:pt x="19033" y="15719"/>
                </a:cubicBezTo>
                <a:cubicBezTo>
                  <a:pt x="19067" y="15704"/>
                  <a:pt x="19090" y="15552"/>
                  <a:pt x="19044" y="15582"/>
                </a:cubicBezTo>
                <a:cubicBezTo>
                  <a:pt x="19232" y="15444"/>
                  <a:pt x="19323" y="15582"/>
                  <a:pt x="19465" y="15491"/>
                </a:cubicBezTo>
                <a:cubicBezTo>
                  <a:pt x="19738" y="15310"/>
                  <a:pt x="20170" y="15202"/>
                  <a:pt x="20483" y="15021"/>
                </a:cubicBezTo>
                <a:cubicBezTo>
                  <a:pt x="20665" y="14913"/>
                  <a:pt x="20295" y="14993"/>
                  <a:pt x="20222" y="14975"/>
                </a:cubicBezTo>
                <a:cubicBezTo>
                  <a:pt x="20170" y="14960"/>
                  <a:pt x="20069" y="14975"/>
                  <a:pt x="19994" y="14975"/>
                </a:cubicBezTo>
                <a:cubicBezTo>
                  <a:pt x="19989" y="14975"/>
                  <a:pt x="19766" y="14869"/>
                  <a:pt x="19766" y="14884"/>
                </a:cubicBezTo>
                <a:cubicBezTo>
                  <a:pt x="19772" y="14822"/>
                  <a:pt x="20318" y="14671"/>
                  <a:pt x="20398" y="14657"/>
                </a:cubicBezTo>
                <a:cubicBezTo>
                  <a:pt x="20380" y="14657"/>
                  <a:pt x="20506" y="14688"/>
                  <a:pt x="20500" y="14613"/>
                </a:cubicBezTo>
                <a:cubicBezTo>
                  <a:pt x="20392" y="14519"/>
                  <a:pt x="20045" y="14808"/>
                  <a:pt x="19903" y="14703"/>
                </a:cubicBezTo>
                <a:cubicBezTo>
                  <a:pt x="19864" y="14656"/>
                  <a:pt x="19937" y="14613"/>
                  <a:pt x="19869" y="14613"/>
                </a:cubicBezTo>
                <a:cubicBezTo>
                  <a:pt x="19818" y="14595"/>
                  <a:pt x="19608" y="14656"/>
                  <a:pt x="19624" y="14613"/>
                </a:cubicBezTo>
                <a:cubicBezTo>
                  <a:pt x="19665" y="14475"/>
                  <a:pt x="20239" y="14595"/>
                  <a:pt x="20307" y="14368"/>
                </a:cubicBezTo>
                <a:cubicBezTo>
                  <a:pt x="20295" y="14400"/>
                  <a:pt x="19983" y="14415"/>
                  <a:pt x="20239" y="14324"/>
                </a:cubicBezTo>
                <a:cubicBezTo>
                  <a:pt x="20302" y="14310"/>
                  <a:pt x="20631" y="14218"/>
                  <a:pt x="20432" y="14143"/>
                </a:cubicBezTo>
                <a:cubicBezTo>
                  <a:pt x="20250" y="14067"/>
                  <a:pt x="20574" y="13959"/>
                  <a:pt x="20642" y="13945"/>
                </a:cubicBezTo>
                <a:cubicBezTo>
                  <a:pt x="20597" y="13959"/>
                  <a:pt x="20727" y="14021"/>
                  <a:pt x="20745" y="13945"/>
                </a:cubicBezTo>
                <a:cubicBezTo>
                  <a:pt x="20766" y="13877"/>
                  <a:pt x="20675" y="13833"/>
                  <a:pt x="20653" y="13836"/>
                </a:cubicBezTo>
                <a:lnTo>
                  <a:pt x="20648" y="13840"/>
                </a:lnTo>
                <a:lnTo>
                  <a:pt x="20660" y="13854"/>
                </a:lnTo>
                <a:cubicBezTo>
                  <a:pt x="20652" y="13849"/>
                  <a:pt x="20649" y="13844"/>
                  <a:pt x="20648" y="13841"/>
                </a:cubicBezTo>
                <a:lnTo>
                  <a:pt x="20648" y="13840"/>
                </a:lnTo>
                <a:lnTo>
                  <a:pt x="20634" y="13822"/>
                </a:lnTo>
                <a:cubicBezTo>
                  <a:pt x="20616" y="13794"/>
                  <a:pt x="20615" y="13775"/>
                  <a:pt x="20585" y="13764"/>
                </a:cubicBezTo>
                <a:cubicBezTo>
                  <a:pt x="20558" y="13764"/>
                  <a:pt x="20051" y="13959"/>
                  <a:pt x="20375" y="13807"/>
                </a:cubicBezTo>
                <a:cubicBezTo>
                  <a:pt x="20608" y="13702"/>
                  <a:pt x="20250" y="13778"/>
                  <a:pt x="20256" y="13627"/>
                </a:cubicBezTo>
                <a:cubicBezTo>
                  <a:pt x="20256" y="13673"/>
                  <a:pt x="20341" y="13565"/>
                  <a:pt x="20307" y="13536"/>
                </a:cubicBezTo>
                <a:cubicBezTo>
                  <a:pt x="20302" y="13519"/>
                  <a:pt x="20250" y="13641"/>
                  <a:pt x="20147" y="13536"/>
                </a:cubicBezTo>
                <a:cubicBezTo>
                  <a:pt x="20113" y="13489"/>
                  <a:pt x="20119" y="13399"/>
                  <a:pt x="20079" y="13385"/>
                </a:cubicBezTo>
                <a:cubicBezTo>
                  <a:pt x="19976" y="13352"/>
                  <a:pt x="19903" y="13489"/>
                  <a:pt x="19766" y="13489"/>
                </a:cubicBezTo>
                <a:cubicBezTo>
                  <a:pt x="19533" y="13489"/>
                  <a:pt x="19284" y="13460"/>
                  <a:pt x="19028" y="13489"/>
                </a:cubicBezTo>
                <a:cubicBezTo>
                  <a:pt x="18402" y="13550"/>
                  <a:pt x="17884" y="13490"/>
                  <a:pt x="17367" y="13446"/>
                </a:cubicBezTo>
                <a:cubicBezTo>
                  <a:pt x="17356" y="13428"/>
                  <a:pt x="17174" y="13428"/>
                  <a:pt x="17208" y="13337"/>
                </a:cubicBezTo>
                <a:cubicBezTo>
                  <a:pt x="17224" y="13294"/>
                  <a:pt x="17327" y="13385"/>
                  <a:pt x="17384" y="13385"/>
                </a:cubicBezTo>
                <a:cubicBezTo>
                  <a:pt x="17566" y="13414"/>
                  <a:pt x="18061" y="13428"/>
                  <a:pt x="18226" y="13446"/>
                </a:cubicBezTo>
                <a:cubicBezTo>
                  <a:pt x="18420" y="13446"/>
                  <a:pt x="18914" y="13475"/>
                  <a:pt x="19085" y="13337"/>
                </a:cubicBezTo>
                <a:cubicBezTo>
                  <a:pt x="19028" y="13370"/>
                  <a:pt x="19079" y="13095"/>
                  <a:pt x="19135" y="13157"/>
                </a:cubicBezTo>
                <a:cubicBezTo>
                  <a:pt x="18999" y="13019"/>
                  <a:pt x="18868" y="13157"/>
                  <a:pt x="18731" y="13157"/>
                </a:cubicBezTo>
                <a:cubicBezTo>
                  <a:pt x="18720" y="13157"/>
                  <a:pt x="18363" y="13110"/>
                  <a:pt x="18363" y="13110"/>
                </a:cubicBezTo>
                <a:cubicBezTo>
                  <a:pt x="18396" y="13020"/>
                  <a:pt x="18624" y="13110"/>
                  <a:pt x="18647" y="13110"/>
                </a:cubicBezTo>
                <a:cubicBezTo>
                  <a:pt x="18857" y="13110"/>
                  <a:pt x="18930" y="13034"/>
                  <a:pt x="19067" y="12973"/>
                </a:cubicBezTo>
                <a:cubicBezTo>
                  <a:pt x="19425" y="12792"/>
                  <a:pt x="19989" y="12868"/>
                  <a:pt x="20398" y="12641"/>
                </a:cubicBezTo>
                <a:cubicBezTo>
                  <a:pt x="20460" y="12611"/>
                  <a:pt x="20499" y="12550"/>
                  <a:pt x="20625" y="12503"/>
                </a:cubicBezTo>
                <a:cubicBezTo>
                  <a:pt x="20791" y="12445"/>
                  <a:pt x="20546" y="12398"/>
                  <a:pt x="20449" y="12413"/>
                </a:cubicBezTo>
                <a:cubicBezTo>
                  <a:pt x="20136" y="12459"/>
                  <a:pt x="19955" y="12536"/>
                  <a:pt x="19608" y="12550"/>
                </a:cubicBezTo>
                <a:cubicBezTo>
                  <a:pt x="19425" y="12550"/>
                  <a:pt x="19681" y="12445"/>
                  <a:pt x="19766" y="12413"/>
                </a:cubicBezTo>
                <a:cubicBezTo>
                  <a:pt x="19948" y="12322"/>
                  <a:pt x="20005" y="12322"/>
                  <a:pt x="20222" y="12217"/>
                </a:cubicBezTo>
                <a:cubicBezTo>
                  <a:pt x="20295" y="12185"/>
                  <a:pt x="20409" y="12080"/>
                  <a:pt x="20415" y="12080"/>
                </a:cubicBezTo>
                <a:cubicBezTo>
                  <a:pt x="20393" y="12019"/>
                  <a:pt x="20182" y="12171"/>
                  <a:pt x="20147" y="12171"/>
                </a:cubicBezTo>
                <a:cubicBezTo>
                  <a:pt x="19738" y="12293"/>
                  <a:pt x="19414" y="12094"/>
                  <a:pt x="18976" y="12124"/>
                </a:cubicBezTo>
                <a:cubicBezTo>
                  <a:pt x="18806" y="12141"/>
                  <a:pt x="18606" y="12109"/>
                  <a:pt x="18402" y="12080"/>
                </a:cubicBezTo>
                <a:cubicBezTo>
                  <a:pt x="18316" y="12080"/>
                  <a:pt x="17970" y="12065"/>
                  <a:pt x="17982" y="12033"/>
                </a:cubicBezTo>
                <a:cubicBezTo>
                  <a:pt x="18016" y="11943"/>
                  <a:pt x="18630" y="12065"/>
                  <a:pt x="18715" y="12033"/>
                </a:cubicBezTo>
                <a:cubicBezTo>
                  <a:pt x="19181" y="11914"/>
                  <a:pt x="19738" y="11882"/>
                  <a:pt x="20222" y="11716"/>
                </a:cubicBezTo>
                <a:cubicBezTo>
                  <a:pt x="20323" y="11672"/>
                  <a:pt x="20682" y="11520"/>
                  <a:pt x="20449" y="11520"/>
                </a:cubicBezTo>
                <a:cubicBezTo>
                  <a:pt x="20437" y="11520"/>
                  <a:pt x="20369" y="11549"/>
                  <a:pt x="20358" y="11520"/>
                </a:cubicBezTo>
                <a:cubicBezTo>
                  <a:pt x="20369" y="11549"/>
                  <a:pt x="20403" y="11397"/>
                  <a:pt x="20398" y="11382"/>
                </a:cubicBezTo>
                <a:cubicBezTo>
                  <a:pt x="20380" y="11397"/>
                  <a:pt x="19903" y="11444"/>
                  <a:pt x="20170" y="11382"/>
                </a:cubicBezTo>
                <a:cubicBezTo>
                  <a:pt x="20232" y="11368"/>
                  <a:pt x="20392" y="11322"/>
                  <a:pt x="20449" y="11246"/>
                </a:cubicBezTo>
                <a:cubicBezTo>
                  <a:pt x="20626" y="11004"/>
                  <a:pt x="20033" y="11260"/>
                  <a:pt x="19869" y="11292"/>
                </a:cubicBezTo>
                <a:cubicBezTo>
                  <a:pt x="19385" y="11368"/>
                  <a:pt x="18936" y="11368"/>
                  <a:pt x="18402" y="11292"/>
                </a:cubicBezTo>
                <a:cubicBezTo>
                  <a:pt x="18305" y="11277"/>
                  <a:pt x="18101" y="11202"/>
                  <a:pt x="18101" y="11202"/>
                </a:cubicBezTo>
                <a:cubicBezTo>
                  <a:pt x="18106" y="11170"/>
                  <a:pt x="18726" y="11170"/>
                  <a:pt x="18857" y="11155"/>
                </a:cubicBezTo>
                <a:cubicBezTo>
                  <a:pt x="19254" y="11094"/>
                  <a:pt x="19312" y="11141"/>
                  <a:pt x="19499" y="11065"/>
                </a:cubicBezTo>
                <a:cubicBezTo>
                  <a:pt x="19482" y="11065"/>
                  <a:pt x="19835" y="10913"/>
                  <a:pt x="19818" y="10866"/>
                </a:cubicBezTo>
                <a:cubicBezTo>
                  <a:pt x="19767" y="10779"/>
                  <a:pt x="19647" y="10942"/>
                  <a:pt x="19590" y="10866"/>
                </a:cubicBezTo>
                <a:cubicBezTo>
                  <a:pt x="19499" y="11018"/>
                  <a:pt x="19419" y="10808"/>
                  <a:pt x="19590" y="10866"/>
                </a:cubicBezTo>
                <a:cubicBezTo>
                  <a:pt x="19761" y="10718"/>
                  <a:pt x="20074" y="10837"/>
                  <a:pt x="20222" y="10688"/>
                </a:cubicBezTo>
                <a:cubicBezTo>
                  <a:pt x="20250" y="10659"/>
                  <a:pt x="20216" y="10613"/>
                  <a:pt x="20256" y="10598"/>
                </a:cubicBezTo>
                <a:cubicBezTo>
                  <a:pt x="20312" y="10551"/>
                  <a:pt x="20444" y="10508"/>
                  <a:pt x="20432" y="10508"/>
                </a:cubicBezTo>
                <a:cubicBezTo>
                  <a:pt x="20437" y="10508"/>
                  <a:pt x="19966" y="10490"/>
                  <a:pt x="20204" y="10356"/>
                </a:cubicBezTo>
                <a:cubicBezTo>
                  <a:pt x="20261" y="10324"/>
                  <a:pt x="20449" y="10385"/>
                  <a:pt x="20432" y="10218"/>
                </a:cubicBezTo>
                <a:cubicBezTo>
                  <a:pt x="20421" y="10128"/>
                  <a:pt x="20022" y="10294"/>
                  <a:pt x="19903" y="10309"/>
                </a:cubicBezTo>
                <a:cubicBezTo>
                  <a:pt x="19642" y="10356"/>
                  <a:pt x="19460" y="10324"/>
                  <a:pt x="19170" y="10356"/>
                </a:cubicBezTo>
                <a:cubicBezTo>
                  <a:pt x="19107" y="10371"/>
                  <a:pt x="18994" y="10371"/>
                  <a:pt x="18891" y="10356"/>
                </a:cubicBezTo>
                <a:cubicBezTo>
                  <a:pt x="18857" y="10371"/>
                  <a:pt x="18823" y="10356"/>
                  <a:pt x="18783" y="10356"/>
                </a:cubicBezTo>
                <a:cubicBezTo>
                  <a:pt x="18697" y="10356"/>
                  <a:pt x="18630" y="10356"/>
                  <a:pt x="18630" y="10356"/>
                </a:cubicBezTo>
                <a:cubicBezTo>
                  <a:pt x="18640" y="10324"/>
                  <a:pt x="18709" y="10338"/>
                  <a:pt x="18783" y="10356"/>
                </a:cubicBezTo>
                <a:cubicBezTo>
                  <a:pt x="18817" y="10356"/>
                  <a:pt x="18851" y="10356"/>
                  <a:pt x="18891" y="10356"/>
                </a:cubicBezTo>
                <a:cubicBezTo>
                  <a:pt x="19056" y="10338"/>
                  <a:pt x="19573" y="10218"/>
                  <a:pt x="19835" y="10171"/>
                </a:cubicBezTo>
                <a:cubicBezTo>
                  <a:pt x="19999" y="10142"/>
                  <a:pt x="19971" y="10186"/>
                  <a:pt x="20045" y="10081"/>
                </a:cubicBezTo>
                <a:cubicBezTo>
                  <a:pt x="20170" y="9886"/>
                  <a:pt x="19852" y="10066"/>
                  <a:pt x="19750" y="10081"/>
                </a:cubicBezTo>
                <a:cubicBezTo>
                  <a:pt x="19306" y="10128"/>
                  <a:pt x="18720" y="10052"/>
                  <a:pt x="18329" y="9991"/>
                </a:cubicBezTo>
                <a:cubicBezTo>
                  <a:pt x="17998" y="9929"/>
                  <a:pt x="17816" y="9900"/>
                  <a:pt x="17402" y="9839"/>
                </a:cubicBezTo>
                <a:cubicBezTo>
                  <a:pt x="17236" y="9824"/>
                  <a:pt x="16730" y="9869"/>
                  <a:pt x="16895" y="9702"/>
                </a:cubicBezTo>
                <a:cubicBezTo>
                  <a:pt x="16975" y="9627"/>
                  <a:pt x="17219" y="9749"/>
                  <a:pt x="17293" y="9749"/>
                </a:cubicBezTo>
                <a:cubicBezTo>
                  <a:pt x="17350" y="9749"/>
                  <a:pt x="17726" y="9734"/>
                  <a:pt x="17452" y="9611"/>
                </a:cubicBezTo>
                <a:cubicBezTo>
                  <a:pt x="17162" y="9474"/>
                  <a:pt x="17737" y="9550"/>
                  <a:pt x="17731" y="9521"/>
                </a:cubicBezTo>
                <a:cubicBezTo>
                  <a:pt x="17720" y="9459"/>
                  <a:pt x="17345" y="9430"/>
                  <a:pt x="17276" y="9430"/>
                </a:cubicBezTo>
                <a:cubicBezTo>
                  <a:pt x="17094" y="9398"/>
                  <a:pt x="16901" y="9308"/>
                  <a:pt x="16737" y="9233"/>
                </a:cubicBezTo>
                <a:cubicBezTo>
                  <a:pt x="16588" y="9171"/>
                  <a:pt x="16844" y="9142"/>
                  <a:pt x="16879" y="9142"/>
                </a:cubicBezTo>
                <a:cubicBezTo>
                  <a:pt x="17066" y="9142"/>
                  <a:pt x="17464" y="9279"/>
                  <a:pt x="17543" y="9233"/>
                </a:cubicBezTo>
                <a:cubicBezTo>
                  <a:pt x="17555" y="9233"/>
                  <a:pt x="17521" y="9095"/>
                  <a:pt x="17560" y="9052"/>
                </a:cubicBezTo>
                <a:cubicBezTo>
                  <a:pt x="17606" y="8990"/>
                  <a:pt x="17651" y="9081"/>
                  <a:pt x="17731" y="9052"/>
                </a:cubicBezTo>
                <a:cubicBezTo>
                  <a:pt x="17776" y="9037"/>
                  <a:pt x="17816" y="8943"/>
                  <a:pt x="17873" y="8914"/>
                </a:cubicBezTo>
                <a:cubicBezTo>
                  <a:pt x="17970" y="8853"/>
                  <a:pt x="18094" y="8853"/>
                  <a:pt x="18135" y="8824"/>
                </a:cubicBezTo>
                <a:cubicBezTo>
                  <a:pt x="18203" y="8763"/>
                  <a:pt x="18066" y="8763"/>
                  <a:pt x="18169" y="8733"/>
                </a:cubicBezTo>
                <a:cubicBezTo>
                  <a:pt x="18407" y="8643"/>
                  <a:pt x="18596" y="8733"/>
                  <a:pt x="18817" y="8733"/>
                </a:cubicBezTo>
                <a:cubicBezTo>
                  <a:pt x="19050" y="8733"/>
                  <a:pt x="18629" y="8672"/>
                  <a:pt x="18555" y="8672"/>
                </a:cubicBezTo>
                <a:cubicBezTo>
                  <a:pt x="18402" y="8672"/>
                  <a:pt x="18226" y="8643"/>
                  <a:pt x="18101" y="8625"/>
                </a:cubicBezTo>
                <a:cubicBezTo>
                  <a:pt x="18112" y="8625"/>
                  <a:pt x="17822" y="8687"/>
                  <a:pt x="17806" y="8582"/>
                </a:cubicBezTo>
                <a:cubicBezTo>
                  <a:pt x="17788" y="8474"/>
                  <a:pt x="17464" y="8535"/>
                  <a:pt x="17384" y="8491"/>
                </a:cubicBezTo>
                <a:cubicBezTo>
                  <a:pt x="17395" y="8506"/>
                  <a:pt x="17299" y="8354"/>
                  <a:pt x="17293" y="8354"/>
                </a:cubicBezTo>
                <a:cubicBezTo>
                  <a:pt x="17316" y="8293"/>
                  <a:pt x="17549" y="8384"/>
                  <a:pt x="17612" y="8398"/>
                </a:cubicBezTo>
                <a:cubicBezTo>
                  <a:pt x="18083" y="8459"/>
                  <a:pt x="18391" y="8444"/>
                  <a:pt x="18663" y="8444"/>
                </a:cubicBezTo>
                <a:cubicBezTo>
                  <a:pt x="18852" y="8444"/>
                  <a:pt x="19152" y="8444"/>
                  <a:pt x="19323" y="8383"/>
                </a:cubicBezTo>
                <a:cubicBezTo>
                  <a:pt x="19238" y="8398"/>
                  <a:pt x="19386" y="8202"/>
                  <a:pt x="19432" y="8264"/>
                </a:cubicBezTo>
                <a:cubicBezTo>
                  <a:pt x="19414" y="8231"/>
                  <a:pt x="19334" y="8216"/>
                  <a:pt x="19312" y="8216"/>
                </a:cubicBezTo>
                <a:cubicBezTo>
                  <a:pt x="19016" y="8202"/>
                  <a:pt x="18340" y="8325"/>
                  <a:pt x="17873" y="8264"/>
                </a:cubicBezTo>
                <a:cubicBezTo>
                  <a:pt x="17731" y="8246"/>
                  <a:pt x="17492" y="8278"/>
                  <a:pt x="17356" y="8155"/>
                </a:cubicBezTo>
                <a:cubicBezTo>
                  <a:pt x="17353" y="8155"/>
                  <a:pt x="17347" y="8152"/>
                  <a:pt x="17340" y="8145"/>
                </a:cubicBezTo>
                <a:lnTo>
                  <a:pt x="17339" y="8143"/>
                </a:lnTo>
                <a:lnTo>
                  <a:pt x="17334" y="8139"/>
                </a:lnTo>
                <a:cubicBezTo>
                  <a:pt x="17327" y="8134"/>
                  <a:pt x="17322" y="8126"/>
                  <a:pt x="17316" y="8112"/>
                </a:cubicBezTo>
                <a:lnTo>
                  <a:pt x="17339" y="8143"/>
                </a:lnTo>
                <a:lnTo>
                  <a:pt x="17356" y="8155"/>
                </a:lnTo>
                <a:cubicBezTo>
                  <a:pt x="17373" y="8155"/>
                  <a:pt x="17338" y="8065"/>
                  <a:pt x="17310" y="8021"/>
                </a:cubicBezTo>
                <a:cubicBezTo>
                  <a:pt x="17293" y="8036"/>
                  <a:pt x="17276" y="8036"/>
                  <a:pt x="17276" y="8021"/>
                </a:cubicBezTo>
                <a:cubicBezTo>
                  <a:pt x="17281" y="7989"/>
                  <a:pt x="17293" y="8004"/>
                  <a:pt x="17310" y="8021"/>
                </a:cubicBezTo>
                <a:cubicBezTo>
                  <a:pt x="17333" y="8021"/>
                  <a:pt x="17361" y="7989"/>
                  <a:pt x="17350" y="7974"/>
                </a:cubicBezTo>
                <a:cubicBezTo>
                  <a:pt x="17299" y="7913"/>
                  <a:pt x="17236" y="7960"/>
                  <a:pt x="17174" y="7928"/>
                </a:cubicBezTo>
                <a:cubicBezTo>
                  <a:pt x="17055" y="7870"/>
                  <a:pt x="16913" y="7747"/>
                  <a:pt x="16787" y="7700"/>
                </a:cubicBezTo>
                <a:cubicBezTo>
                  <a:pt x="16588" y="7624"/>
                  <a:pt x="16361" y="7566"/>
                  <a:pt x="16139" y="7458"/>
                </a:cubicBezTo>
                <a:cubicBezTo>
                  <a:pt x="16002" y="7397"/>
                  <a:pt x="16139" y="7353"/>
                  <a:pt x="16156" y="7368"/>
                </a:cubicBezTo>
                <a:cubicBezTo>
                  <a:pt x="16139" y="7353"/>
                  <a:pt x="16054" y="7292"/>
                  <a:pt x="16036" y="7278"/>
                </a:cubicBezTo>
                <a:cubicBezTo>
                  <a:pt x="15753" y="7126"/>
                  <a:pt x="15479" y="7110"/>
                  <a:pt x="15230" y="6944"/>
                </a:cubicBezTo>
                <a:cubicBezTo>
                  <a:pt x="15109" y="6883"/>
                  <a:pt x="14979" y="6761"/>
                  <a:pt x="14860" y="6670"/>
                </a:cubicBezTo>
                <a:cubicBezTo>
                  <a:pt x="14638" y="6504"/>
                  <a:pt x="14456" y="6291"/>
                  <a:pt x="14251" y="6064"/>
                </a:cubicBezTo>
                <a:cubicBezTo>
                  <a:pt x="13307" y="5004"/>
                  <a:pt x="12579" y="3426"/>
                  <a:pt x="11727" y="2002"/>
                </a:cubicBezTo>
                <a:cubicBezTo>
                  <a:pt x="11585" y="1760"/>
                  <a:pt x="11430" y="1499"/>
                  <a:pt x="11272" y="1257"/>
                </a:cubicBezTo>
                <a:cubicBezTo>
                  <a:pt x="11118" y="1015"/>
                  <a:pt x="10948" y="697"/>
                  <a:pt x="10800" y="560"/>
                </a:cubicBezTo>
                <a:cubicBezTo>
                  <a:pt x="10754" y="517"/>
                  <a:pt x="10704" y="545"/>
                  <a:pt x="10659" y="516"/>
                </a:cubicBezTo>
                <a:cubicBezTo>
                  <a:pt x="10618" y="469"/>
                  <a:pt x="10579" y="365"/>
                  <a:pt x="10540" y="318"/>
                </a:cubicBezTo>
                <a:cubicBezTo>
                  <a:pt x="10471" y="257"/>
                  <a:pt x="10392" y="257"/>
                  <a:pt x="10312" y="181"/>
                </a:cubicBezTo>
                <a:cubicBezTo>
                  <a:pt x="10237" y="122"/>
                  <a:pt x="10186" y="0"/>
                  <a:pt x="10102" y="0"/>
                </a:cubicBezTo>
                <a:close/>
                <a:moveTo>
                  <a:pt x="7298" y="5929"/>
                </a:moveTo>
                <a:cubicBezTo>
                  <a:pt x="7284" y="5891"/>
                  <a:pt x="7269" y="5875"/>
                  <a:pt x="7256" y="5872"/>
                </a:cubicBezTo>
                <a:cubicBezTo>
                  <a:pt x="7217" y="5860"/>
                  <a:pt x="7200" y="5962"/>
                  <a:pt x="7298" y="5929"/>
                </a:cubicBezTo>
                <a:close/>
                <a:moveTo>
                  <a:pt x="7218" y="4054"/>
                </a:moveTo>
                <a:lnTo>
                  <a:pt x="7214" y="4054"/>
                </a:lnTo>
                <a:cubicBezTo>
                  <a:pt x="7204" y="4055"/>
                  <a:pt x="7197" y="4058"/>
                  <a:pt x="7195" y="4062"/>
                </a:cubicBezTo>
                <a:lnTo>
                  <a:pt x="7218" y="4054"/>
                </a:lnTo>
                <a:close/>
                <a:moveTo>
                  <a:pt x="8140" y="8582"/>
                </a:moveTo>
                <a:cubicBezTo>
                  <a:pt x="8191" y="8582"/>
                  <a:pt x="8236" y="8611"/>
                  <a:pt x="8259" y="8672"/>
                </a:cubicBezTo>
                <a:cubicBezTo>
                  <a:pt x="8355" y="8626"/>
                  <a:pt x="8282" y="8824"/>
                  <a:pt x="8259" y="8672"/>
                </a:cubicBezTo>
                <a:cubicBezTo>
                  <a:pt x="8208" y="8687"/>
                  <a:pt x="8163" y="8658"/>
                  <a:pt x="8140" y="8582"/>
                </a:cubicBezTo>
                <a:close/>
              </a:path>
            </a:pathLst>
          </a:custGeom>
        </p:spPr>
      </p:pic>
    </p:spTree>
    <p:custDataLst>
      <p:tags r:id="rId1"/>
    </p:custDataLst>
  </p:cSld>
  <p:clrMapOvr>
    <a:masterClrMapping/>
  </p:clrMapOvr>
  <p:transition spd="slow" advTm="7395">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Shape 1038"/>
          <p:cNvSpPr>
            <a:spLocks noGrp="1"/>
          </p:cNvSpPr>
          <p:nvPr>
            <p:ph type="sldNum" sz="quarter" idx="2"/>
          </p:nvPr>
        </p:nvSpPr>
        <p:spPr>
          <a:xfrm>
            <a:off x="11187319" y="330839"/>
            <a:ext cx="238760" cy="455930"/>
          </a:xfrm>
          <a:prstGeom prst="rect">
            <a:avLst/>
          </a:prstGeom>
        </p:spPr>
        <p:txBody>
          <a:bodyPr/>
          <a:lstStyle>
            <a:lvl1pPr algn="ctr">
              <a:defRPr sz="1800">
                <a:latin typeface="Montserrat Light"/>
                <a:ea typeface="Montserrat Light"/>
                <a:cs typeface="Montserrat Light"/>
                <a:sym typeface="Montserrat Light"/>
              </a:defRPr>
            </a:lvl1pPr>
          </a:lstStyle>
          <a:p>
            <a:fld id="{86CB4B4D-7CA3-9044-876B-883B54F8677D}" type="slidenum">
              <a:rPr sz="900">
                <a:latin typeface="方正姚体" panose="02010601030101010101" charset="-122"/>
                <a:ea typeface="方正姚体" panose="02010601030101010101" charset="-122"/>
              </a:rPr>
              <a:t>8</a:t>
            </a:fld>
            <a:endParaRPr sz="900">
              <a:latin typeface="方正姚体" panose="02010601030101010101" charset="-122"/>
              <a:ea typeface="方正姚体" panose="02010601030101010101" charset="-122"/>
            </a:endParaRPr>
          </a:p>
        </p:txBody>
      </p:sp>
      <p:sp>
        <p:nvSpPr>
          <p:cNvPr id="1039" name="Shape 1039"/>
          <p:cNvSpPr/>
          <p:nvPr/>
        </p:nvSpPr>
        <p:spPr>
          <a:xfrm>
            <a:off x="6362700" y="821055"/>
            <a:ext cx="3876040" cy="1508760"/>
          </a:xfrm>
          <a:prstGeom prst="rect">
            <a:avLst/>
          </a:prstGeom>
          <a:ln w="12700">
            <a:miter lim="400000"/>
          </a:ln>
        </p:spPr>
        <p:txBody>
          <a:bodyPr wrap="square" lIns="0" tIns="0" rIns="0" bIns="0" anchor="ctr">
            <a:spAutoFit/>
          </a:bodyPr>
          <a:lstStyle/>
          <a:p>
            <a:pPr algn="l" defTabSz="4572000">
              <a:lnSpc>
                <a:spcPct val="150000"/>
              </a:lnSpc>
              <a:defRPr sz="6600" b="1" spc="500">
                <a:solidFill>
                  <a:srgbClr val="000000"/>
                </a:solidFill>
                <a:latin typeface="Montserrat Semi"/>
                <a:ea typeface="Montserrat Semi"/>
                <a:cs typeface="Montserrat Semi"/>
                <a:sym typeface="Montserrat Semi"/>
              </a:defRPr>
            </a:pPr>
            <a:r>
              <a:rPr sz="3300">
                <a:latin typeface="方正姚体" panose="02010601030101010101" charset="-122"/>
                <a:ea typeface="方正姚体" panose="02010601030101010101" charset="-122"/>
              </a:rPr>
              <a:t>请在此粘贴或者</a:t>
            </a:r>
          </a:p>
          <a:p>
            <a:pPr algn="l" defTabSz="4572000">
              <a:lnSpc>
                <a:spcPct val="150000"/>
              </a:lnSpc>
              <a:defRPr sz="6600" b="1" spc="500">
                <a:solidFill>
                  <a:srgbClr val="000000"/>
                </a:solidFill>
                <a:latin typeface="Montserrat Semi"/>
                <a:ea typeface="Montserrat Semi"/>
                <a:cs typeface="Montserrat Semi"/>
                <a:sym typeface="Montserrat Semi"/>
              </a:defRPr>
            </a:pPr>
            <a:r>
              <a:rPr sz="3300">
                <a:latin typeface="方正姚体" panose="02010601030101010101" charset="-122"/>
                <a:ea typeface="方正姚体" panose="02010601030101010101" charset="-122"/>
              </a:rPr>
              <a:t>输入您的文字内容</a:t>
            </a:r>
          </a:p>
        </p:txBody>
      </p:sp>
      <p:sp>
        <p:nvSpPr>
          <p:cNvPr id="1040" name="Shape 1040"/>
          <p:cNvSpPr/>
          <p:nvPr/>
        </p:nvSpPr>
        <p:spPr>
          <a:xfrm>
            <a:off x="6423689" y="2350000"/>
            <a:ext cx="5033899" cy="656590"/>
          </a:xfrm>
          <a:prstGeom prst="rect">
            <a:avLst/>
          </a:prstGeom>
          <a:ln w="12700">
            <a:miter lim="400000"/>
          </a:ln>
        </p:spPr>
        <p:txBody>
          <a:bodyPr lIns="54372" tIns="54372" rIns="54372" bIns="54372">
            <a:spAutoFit/>
          </a:bodyPr>
          <a:lstStyle>
            <a:lvl1pPr defTabSz="1087120">
              <a:lnSpc>
                <a:spcPts val="4000"/>
              </a:lnSpc>
              <a:spcBef>
                <a:spcPts val="500"/>
              </a:spcBef>
              <a:defRPr sz="2400">
                <a:latin typeface="Poppins Light"/>
                <a:ea typeface="Poppins Light"/>
                <a:cs typeface="Poppins Light"/>
                <a:sym typeface="Poppins Light"/>
              </a:defRPr>
            </a:lvl1pPr>
          </a:lstStyle>
          <a:p>
            <a:pPr>
              <a:lnSpc>
                <a:spcPct val="150000"/>
              </a:lnSpc>
            </a:pPr>
            <a:r>
              <a:rPr sz="1200">
                <a:latin typeface="方正姚体" panose="02010601030101010101" charset="-122"/>
                <a:ea typeface="方正姚体" panose="02010601030101010101" charset="-122"/>
              </a:rPr>
              <a:t>您的内容打在这里，或者通过复制您的文本后，在此框中选择粘贴，并选择只保留文字。您的内容打在这里，或者通过复制您的文本后，在此框中</a:t>
            </a:r>
          </a:p>
        </p:txBody>
      </p:sp>
      <p:sp>
        <p:nvSpPr>
          <p:cNvPr id="1041" name="Shape 1041"/>
          <p:cNvSpPr/>
          <p:nvPr/>
        </p:nvSpPr>
        <p:spPr>
          <a:xfrm>
            <a:off x="6963587" y="4035180"/>
            <a:ext cx="1167130" cy="259080"/>
          </a:xfrm>
          <a:prstGeom prst="rect">
            <a:avLst/>
          </a:prstGeom>
          <a:ln w="12700">
            <a:miter lim="400000"/>
          </a:ln>
        </p:spPr>
        <p:txBody>
          <a:bodyPr wrap="none" lIns="22859" rIns="22859" anchor="ctr">
            <a:spAutoFit/>
          </a:bodyPr>
          <a:lstStyle>
            <a:lvl1pPr>
              <a:defRPr sz="2200" b="1">
                <a:solidFill>
                  <a:srgbClr val="000000"/>
                </a:solidFill>
                <a:latin typeface="Poppins SemiBold"/>
                <a:ea typeface="Poppins SemiBold"/>
                <a:cs typeface="Poppins SemiBold"/>
                <a:sym typeface="Poppins SemiBold"/>
              </a:defRPr>
            </a:lvl1pPr>
          </a:lstStyle>
          <a:p>
            <a:pPr algn="l"/>
            <a:r>
              <a:rPr sz="1100">
                <a:latin typeface="方正姚体" panose="02010601030101010101" charset="-122"/>
                <a:ea typeface="方正姚体" panose="02010601030101010101" charset="-122"/>
              </a:rPr>
              <a:t>单击此处添加标题</a:t>
            </a:r>
          </a:p>
        </p:txBody>
      </p:sp>
      <p:sp>
        <p:nvSpPr>
          <p:cNvPr id="1042" name="Shape 1042"/>
          <p:cNvSpPr/>
          <p:nvPr/>
        </p:nvSpPr>
        <p:spPr>
          <a:xfrm>
            <a:off x="6499973" y="399804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7F7F7F"/>
          </a:solidFill>
          <a:ln w="12700">
            <a:miter lim="400000"/>
          </a:ln>
        </p:spPr>
        <p:txBody>
          <a:bodyPr lIns="22859" rIns="22859"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1043" name="Shape 1043"/>
          <p:cNvSpPr/>
          <p:nvPr/>
        </p:nvSpPr>
        <p:spPr>
          <a:xfrm>
            <a:off x="6499973" y="5233041"/>
            <a:ext cx="279328" cy="241238"/>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7F7F7F"/>
          </a:solidFill>
          <a:ln w="12700">
            <a:miter lim="400000"/>
          </a:ln>
        </p:spPr>
        <p:txBody>
          <a:bodyPr lIns="22859" rIns="22859"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1044" name="Shape 1044"/>
          <p:cNvSpPr/>
          <p:nvPr/>
        </p:nvSpPr>
        <p:spPr>
          <a:xfrm>
            <a:off x="6410891" y="3911102"/>
            <a:ext cx="435192" cy="435192"/>
          </a:xfrm>
          <a:prstGeom prst="ellipse">
            <a:avLst/>
          </a:prstGeom>
          <a:ln w="12700">
            <a:solidFill>
              <a:srgbClr val="7F7F7F"/>
            </a:solidFill>
            <a:miter/>
          </a:ln>
        </p:spPr>
        <p:txBody>
          <a:bodyPr lIns="22859" rIns="22859" anchor="ctr"/>
          <a:lstStyle/>
          <a:p>
            <a:pPr algn="ctr">
              <a:defRPr>
                <a:solidFill>
                  <a:srgbClr val="FFFFFF"/>
                </a:solidFill>
              </a:defRPr>
            </a:pPr>
            <a:endParaRPr sz="1800">
              <a:latin typeface="方正姚体" panose="02010601030101010101" charset="-122"/>
              <a:ea typeface="方正姚体" panose="02010601030101010101" charset="-122"/>
            </a:endParaRPr>
          </a:p>
        </p:txBody>
      </p:sp>
      <p:sp>
        <p:nvSpPr>
          <p:cNvPr id="1045" name="Shape 1045"/>
          <p:cNvSpPr/>
          <p:nvPr/>
        </p:nvSpPr>
        <p:spPr>
          <a:xfrm>
            <a:off x="6963587" y="4638008"/>
            <a:ext cx="1167130" cy="259080"/>
          </a:xfrm>
          <a:prstGeom prst="rect">
            <a:avLst/>
          </a:prstGeom>
          <a:ln w="12700">
            <a:miter lim="400000"/>
          </a:ln>
        </p:spPr>
        <p:txBody>
          <a:bodyPr wrap="none" lIns="22859" rIns="22859" anchor="ctr">
            <a:spAutoFit/>
          </a:bodyPr>
          <a:lstStyle>
            <a:lvl1pPr>
              <a:defRPr sz="2200" b="1">
                <a:solidFill>
                  <a:srgbClr val="000000"/>
                </a:solidFill>
                <a:latin typeface="Poppins SemiBold"/>
                <a:ea typeface="Poppins SemiBold"/>
                <a:cs typeface="Poppins SemiBold"/>
                <a:sym typeface="Poppins SemiBold"/>
              </a:defRPr>
            </a:lvl1pPr>
          </a:lstStyle>
          <a:p>
            <a:pPr algn="l"/>
            <a:r>
              <a:rPr sz="1100">
                <a:latin typeface="方正姚体" panose="02010601030101010101" charset="-122"/>
                <a:ea typeface="方正姚体" panose="02010601030101010101" charset="-122"/>
              </a:rPr>
              <a:t>单击此处添加标题</a:t>
            </a:r>
          </a:p>
        </p:txBody>
      </p:sp>
      <p:sp>
        <p:nvSpPr>
          <p:cNvPr id="1046" name="Shape 1046"/>
          <p:cNvSpPr/>
          <p:nvPr/>
        </p:nvSpPr>
        <p:spPr>
          <a:xfrm>
            <a:off x="6410891" y="4513930"/>
            <a:ext cx="435192" cy="435192"/>
          </a:xfrm>
          <a:prstGeom prst="ellipse">
            <a:avLst/>
          </a:prstGeom>
          <a:ln w="12700">
            <a:solidFill>
              <a:srgbClr val="7F7F7F"/>
            </a:solidFill>
            <a:miter/>
          </a:ln>
        </p:spPr>
        <p:txBody>
          <a:bodyPr lIns="22859" rIns="22859" anchor="ctr"/>
          <a:lstStyle/>
          <a:p>
            <a:pPr algn="ctr">
              <a:defRPr>
                <a:solidFill>
                  <a:srgbClr val="FFFFFF"/>
                </a:solidFill>
              </a:defRPr>
            </a:pPr>
            <a:endParaRPr sz="1800">
              <a:latin typeface="方正姚体" panose="02010601030101010101" charset="-122"/>
              <a:ea typeface="方正姚体" panose="02010601030101010101" charset="-122"/>
            </a:endParaRPr>
          </a:p>
        </p:txBody>
      </p:sp>
      <p:sp>
        <p:nvSpPr>
          <p:cNvPr id="1047" name="Shape 1047"/>
          <p:cNvSpPr/>
          <p:nvPr/>
        </p:nvSpPr>
        <p:spPr>
          <a:xfrm>
            <a:off x="6963587" y="5239385"/>
            <a:ext cx="1167130" cy="259080"/>
          </a:xfrm>
          <a:prstGeom prst="rect">
            <a:avLst/>
          </a:prstGeom>
          <a:ln w="12700">
            <a:miter lim="400000"/>
          </a:ln>
        </p:spPr>
        <p:txBody>
          <a:bodyPr wrap="none" lIns="22859" rIns="22859" anchor="ctr">
            <a:spAutoFit/>
          </a:bodyPr>
          <a:lstStyle>
            <a:lvl1pPr>
              <a:defRPr sz="2200" b="1">
                <a:solidFill>
                  <a:srgbClr val="000000"/>
                </a:solidFill>
                <a:latin typeface="Poppins SemiBold"/>
                <a:ea typeface="Poppins SemiBold"/>
                <a:cs typeface="Poppins SemiBold"/>
                <a:sym typeface="Poppins SemiBold"/>
              </a:defRPr>
            </a:lvl1pPr>
          </a:lstStyle>
          <a:p>
            <a:pPr algn="l"/>
            <a:r>
              <a:rPr sz="1100">
                <a:latin typeface="方正姚体" panose="02010601030101010101" charset="-122"/>
                <a:ea typeface="方正姚体" panose="02010601030101010101" charset="-122"/>
              </a:rPr>
              <a:t>单击此处添加标题</a:t>
            </a:r>
          </a:p>
        </p:txBody>
      </p:sp>
      <p:sp>
        <p:nvSpPr>
          <p:cNvPr id="1048" name="Shape 1048"/>
          <p:cNvSpPr/>
          <p:nvPr/>
        </p:nvSpPr>
        <p:spPr>
          <a:xfrm>
            <a:off x="6410891" y="5115307"/>
            <a:ext cx="435192" cy="435192"/>
          </a:xfrm>
          <a:prstGeom prst="ellipse">
            <a:avLst/>
          </a:prstGeom>
          <a:ln w="12700">
            <a:solidFill>
              <a:srgbClr val="7F7F7F"/>
            </a:solidFill>
            <a:miter/>
          </a:ln>
        </p:spPr>
        <p:txBody>
          <a:bodyPr lIns="22859" rIns="22859" anchor="ctr"/>
          <a:lstStyle/>
          <a:p>
            <a:pPr algn="ctr">
              <a:defRPr>
                <a:solidFill>
                  <a:srgbClr val="FFFFFF"/>
                </a:solidFill>
              </a:defRPr>
            </a:pPr>
            <a:endParaRPr sz="1800">
              <a:latin typeface="方正姚体" panose="02010601030101010101" charset="-122"/>
              <a:ea typeface="方正姚体" panose="02010601030101010101" charset="-122"/>
            </a:endParaRPr>
          </a:p>
        </p:txBody>
      </p:sp>
      <p:sp>
        <p:nvSpPr>
          <p:cNvPr id="1049" name="Shape 1049"/>
          <p:cNvSpPr/>
          <p:nvPr/>
        </p:nvSpPr>
        <p:spPr>
          <a:xfrm>
            <a:off x="6963587" y="3433802"/>
            <a:ext cx="1167130" cy="259080"/>
          </a:xfrm>
          <a:prstGeom prst="rect">
            <a:avLst/>
          </a:prstGeom>
          <a:ln w="12700">
            <a:miter lim="400000"/>
          </a:ln>
        </p:spPr>
        <p:txBody>
          <a:bodyPr wrap="none" lIns="22859" rIns="22859" anchor="ctr">
            <a:spAutoFit/>
          </a:bodyPr>
          <a:lstStyle>
            <a:lvl1pPr>
              <a:defRPr sz="2200" b="1">
                <a:solidFill>
                  <a:srgbClr val="000000"/>
                </a:solidFill>
                <a:latin typeface="Poppins SemiBold"/>
                <a:ea typeface="Poppins SemiBold"/>
                <a:cs typeface="Poppins SemiBold"/>
                <a:sym typeface="Poppins SemiBold"/>
              </a:defRPr>
            </a:lvl1pPr>
          </a:lstStyle>
          <a:p>
            <a:pPr algn="l"/>
            <a:r>
              <a:rPr sz="1100">
                <a:latin typeface="方正姚体" panose="02010601030101010101" charset="-122"/>
                <a:ea typeface="方正姚体" panose="02010601030101010101" charset="-122"/>
              </a:rPr>
              <a:t>单击此处添加标题</a:t>
            </a:r>
          </a:p>
        </p:txBody>
      </p:sp>
      <p:sp>
        <p:nvSpPr>
          <p:cNvPr id="1050" name="Shape 1050"/>
          <p:cNvSpPr/>
          <p:nvPr/>
        </p:nvSpPr>
        <p:spPr>
          <a:xfrm>
            <a:off x="6499973" y="3436897"/>
            <a:ext cx="279328" cy="20314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7F7F7F"/>
          </a:solidFill>
          <a:ln w="12700">
            <a:miter lim="400000"/>
          </a:ln>
        </p:spPr>
        <p:txBody>
          <a:bodyPr lIns="22859" rIns="22859"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sp>
        <p:nvSpPr>
          <p:cNvPr id="1051" name="Shape 1051"/>
          <p:cNvSpPr/>
          <p:nvPr/>
        </p:nvSpPr>
        <p:spPr>
          <a:xfrm>
            <a:off x="6410891" y="3309724"/>
            <a:ext cx="435192" cy="435192"/>
          </a:xfrm>
          <a:prstGeom prst="ellipse">
            <a:avLst/>
          </a:prstGeom>
          <a:ln w="12700">
            <a:solidFill>
              <a:srgbClr val="7F7F7F"/>
            </a:solidFill>
            <a:miter/>
          </a:ln>
        </p:spPr>
        <p:txBody>
          <a:bodyPr lIns="22859" rIns="22859" anchor="ctr"/>
          <a:lstStyle/>
          <a:p>
            <a:pPr algn="ctr">
              <a:defRPr>
                <a:solidFill>
                  <a:srgbClr val="FFFFFF"/>
                </a:solidFill>
              </a:defRPr>
            </a:pPr>
            <a:endParaRPr sz="1800">
              <a:latin typeface="方正姚体" panose="02010601030101010101" charset="-122"/>
              <a:ea typeface="方正姚体" panose="02010601030101010101" charset="-122"/>
            </a:endParaRPr>
          </a:p>
        </p:txBody>
      </p:sp>
      <p:sp>
        <p:nvSpPr>
          <p:cNvPr id="1052" name="Shape 1052"/>
          <p:cNvSpPr/>
          <p:nvPr/>
        </p:nvSpPr>
        <p:spPr>
          <a:xfrm>
            <a:off x="6477118" y="4652132"/>
            <a:ext cx="251461" cy="182881"/>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FFFFFF"/>
          </a:solidFill>
          <a:ln w="12700">
            <a:solidFill>
              <a:srgbClr val="7F7F7F"/>
            </a:solidFill>
            <a:miter lim="400000"/>
          </a:ln>
        </p:spPr>
        <p:txBody>
          <a:bodyPr lIns="22859" rIns="22859" anchor="ctr"/>
          <a:lstStyle/>
          <a:p>
            <a:pPr defTabSz="456565">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latin typeface="方正姚体" panose="02010601030101010101" charset="-122"/>
              <a:ea typeface="方正姚体" panose="02010601030101010101" charset="-122"/>
            </a:endParaRPr>
          </a:p>
        </p:txBody>
      </p:sp>
      <p:grpSp>
        <p:nvGrpSpPr>
          <p:cNvPr id="1055" name="Group 1055"/>
          <p:cNvGrpSpPr/>
          <p:nvPr/>
        </p:nvGrpSpPr>
        <p:grpSpPr>
          <a:xfrm>
            <a:off x="968785" y="1614249"/>
            <a:ext cx="4693633" cy="3903911"/>
            <a:chOff x="0" y="0"/>
            <a:chExt cx="9387265" cy="7807821"/>
          </a:xfrm>
        </p:grpSpPr>
        <p:pic>
          <p:nvPicPr>
            <p:cNvPr id="1053" name="image19.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387266" cy="7807822"/>
            </a:xfrm>
            <a:prstGeom prst="rect">
              <a:avLst/>
            </a:prstGeom>
            <a:ln w="12700" cap="flat">
              <a:noFill/>
              <a:miter lim="400000"/>
              <a:headEnd/>
              <a:tailEnd/>
            </a:ln>
            <a:effectLst/>
          </p:spPr>
        </p:pic>
        <p:sp>
          <p:nvSpPr>
            <p:cNvPr id="1054" name="Shape 1054"/>
            <p:cNvSpPr/>
            <p:nvPr/>
          </p:nvSpPr>
          <p:spPr>
            <a:xfrm>
              <a:off x="4140580" y="5702346"/>
              <a:ext cx="1193801" cy="609977"/>
            </a:xfrm>
            <a:prstGeom prst="rect">
              <a:avLst/>
            </a:prstGeom>
            <a:solidFill>
              <a:srgbClr val="D2D3D5"/>
            </a:solidFill>
            <a:ln w="12700" cap="flat">
              <a:noFill/>
              <a:miter lim="400000"/>
            </a:ln>
            <a:effectLst/>
          </p:spPr>
          <p:txBody>
            <a:bodyPr wrap="square" lIns="22859" tIns="22859" rIns="22859" bIns="22859" numCol="1" anchor="ctr">
              <a:noAutofit/>
            </a:bodyPr>
            <a:lstStyle/>
            <a:p>
              <a:pPr algn="ctr">
                <a:defRPr>
                  <a:solidFill>
                    <a:srgbClr val="FFFFFF"/>
                  </a:solidFill>
                </a:defRPr>
              </a:pPr>
              <a:endParaRPr sz="1800">
                <a:latin typeface="方正姚体" panose="02010601030101010101" charset="-122"/>
                <a:ea typeface="方正姚体" panose="02010601030101010101" charset="-122"/>
              </a:endParaRPr>
            </a:p>
          </p:txBody>
        </p:sp>
      </p:grpSp>
      <p:pic>
        <p:nvPicPr>
          <p:cNvPr id="1056" name="fashion-model-josephine-skriver-paris-fashion-week.jpg"/>
          <p:cNvPicPr>
            <a:picLocks noGrp="1" noChangeAspect="1"/>
          </p:cNvPicPr>
          <p:nvPr>
            <p:ph type="pic" idx="13"/>
          </p:nvPr>
        </p:nvPicPr>
        <p:blipFill>
          <a:blip r:embed="rId5" cstate="screen">
            <a:extLst>
              <a:ext uri="{28A0092B-C50C-407E-A947-70E740481C1C}">
                <a14:useLocalDpi xmlns:a14="http://schemas.microsoft.com/office/drawing/2010/main"/>
              </a:ext>
            </a:extLst>
          </a:blip>
          <a:srcRect/>
          <a:stretch>
            <a:fillRect/>
          </a:stretch>
        </p:blipFill>
        <p:spPr>
          <a:xfrm>
            <a:off x="1267699" y="1925685"/>
            <a:ext cx="4082776" cy="2316115"/>
          </a:xfrm>
          <a:prstGeom prst="rect">
            <a:avLst/>
          </a:prstGeom>
        </p:spPr>
      </p:pic>
    </p:spTree>
    <p:custDataLst>
      <p:tags r:id="rId1"/>
    </p:custDataLst>
  </p:cSld>
  <p:clrMapOvr>
    <a:masterClrMapping/>
  </p:clrMapOvr>
  <p:transition spd="slow" advTm="10578">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7855207" y="1743299"/>
            <a:ext cx="2748008" cy="3600003"/>
            <a:chOff x="3621593" y="1922319"/>
            <a:chExt cx="1538884" cy="2016001"/>
          </a:xfrm>
        </p:grpSpPr>
        <p:pic>
          <p:nvPicPr>
            <p:cNvPr id="26" name="图片 25"/>
            <p:cNvPicPr>
              <a:picLocks noChangeAspect="1"/>
            </p:cNvPicPr>
            <p:nvPr/>
          </p:nvPicPr>
          <p:blipFill rotWithShape="1">
            <a:blip r:embed="rId2" cstate="screen">
              <a:duotone>
                <a:prstClr val="black"/>
                <a:schemeClr val="accent3">
                  <a:tint val="45000"/>
                  <a:satMod val="400000"/>
                </a:schemeClr>
              </a:duotone>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a:fillRect/>
            </a:stretch>
          </p:blipFill>
          <p:spPr>
            <a:xfrm>
              <a:off x="3621593" y="1922319"/>
              <a:ext cx="1538884" cy="2016000"/>
            </a:xfrm>
            <a:custGeom>
              <a:avLst/>
              <a:gdLst>
                <a:gd name="connsiteX0" fmla="*/ 0 w 1538884"/>
                <a:gd name="connsiteY0" fmla="*/ 0 h 2016000"/>
                <a:gd name="connsiteX1" fmla="*/ 1538884 w 1538884"/>
                <a:gd name="connsiteY1" fmla="*/ 0 h 2016000"/>
                <a:gd name="connsiteX2" fmla="*/ 1538884 w 1538884"/>
                <a:gd name="connsiteY2" fmla="*/ 2016000 h 2016000"/>
                <a:gd name="connsiteX3" fmla="*/ 0 w 1538884"/>
                <a:gd name="connsiteY3" fmla="*/ 2016000 h 2016000"/>
              </a:gdLst>
              <a:ahLst/>
              <a:cxnLst>
                <a:cxn ang="0">
                  <a:pos x="connsiteX0" y="connsiteY0"/>
                </a:cxn>
                <a:cxn ang="0">
                  <a:pos x="connsiteX1" y="connsiteY1"/>
                </a:cxn>
                <a:cxn ang="0">
                  <a:pos x="connsiteX2" y="connsiteY2"/>
                </a:cxn>
                <a:cxn ang="0">
                  <a:pos x="connsiteX3" y="connsiteY3"/>
                </a:cxn>
              </a:cxnLst>
              <a:rect l="l" t="t" r="r" b="b"/>
              <a:pathLst>
                <a:path w="1538884" h="2016000">
                  <a:moveTo>
                    <a:pt x="0" y="0"/>
                  </a:moveTo>
                  <a:lnTo>
                    <a:pt x="1538884" y="0"/>
                  </a:lnTo>
                  <a:lnTo>
                    <a:pt x="1538884" y="2016000"/>
                  </a:lnTo>
                  <a:lnTo>
                    <a:pt x="0" y="2016000"/>
                  </a:lnTo>
                  <a:close/>
                </a:path>
              </a:pathLst>
            </a:custGeom>
            <a:ln w="190500">
              <a:solidFill>
                <a:schemeClr val="bg1"/>
              </a:solidFill>
              <a:miter lim="800000"/>
              <a:headEnd/>
              <a:tailEnd/>
            </a:ln>
          </p:spPr>
        </p:pic>
        <p:sp>
          <p:nvSpPr>
            <p:cNvPr id="27" name="矩形 26"/>
            <p:cNvSpPr/>
            <p:nvPr/>
          </p:nvSpPr>
          <p:spPr>
            <a:xfrm>
              <a:off x="3621593" y="1922320"/>
              <a:ext cx="1538884" cy="2016000"/>
            </a:xfrm>
            <a:prstGeom prst="rect">
              <a:avLst/>
            </a:prstGeom>
            <a:solidFill>
              <a:srgbClr val="C1B39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p:cNvSpPr txBox="1"/>
          <p:nvPr/>
        </p:nvSpPr>
        <p:spPr>
          <a:xfrm>
            <a:off x="8316140" y="4328548"/>
            <a:ext cx="1826142" cy="584775"/>
          </a:xfrm>
          <a:prstGeom prst="rect">
            <a:avLst/>
          </a:prstGeom>
          <a:noFill/>
        </p:spPr>
        <p:txBody>
          <a:bodyPr wrap="none" rtlCol="0">
            <a:spAutoFit/>
          </a:bodyPr>
          <a:lstStyle>
            <a:defPPr>
              <a:defRPr lang="zh-CN"/>
            </a:defPPr>
            <a:lvl1pPr>
              <a:defRPr sz="2800" b="1">
                <a:solidFill>
                  <a:srgbClr val="6E6C79"/>
                </a:solidFill>
              </a:defRPr>
            </a:lvl1pPr>
          </a:lstStyle>
          <a:p>
            <a:pPr algn="ctr"/>
            <a:r>
              <a:rPr lang="zh-CN" altLang="en-US" sz="3200" dirty="0">
                <a:solidFill>
                  <a:srgbClr val="E8EBF2"/>
                </a:solidFill>
              </a:rPr>
              <a:t>典贵气质</a:t>
            </a:r>
          </a:p>
        </p:txBody>
      </p:sp>
      <p:sp>
        <p:nvSpPr>
          <p:cNvPr id="29" name="文本框 28"/>
          <p:cNvSpPr txBox="1"/>
          <p:nvPr/>
        </p:nvSpPr>
        <p:spPr>
          <a:xfrm>
            <a:off x="8304118" y="4797452"/>
            <a:ext cx="1850186" cy="369332"/>
          </a:xfrm>
          <a:prstGeom prst="rect">
            <a:avLst/>
          </a:prstGeom>
          <a:noFill/>
        </p:spPr>
        <p:txBody>
          <a:bodyPr wrap="none" rtlCol="0">
            <a:spAutoFit/>
          </a:bodyPr>
          <a:lstStyle>
            <a:defPPr>
              <a:defRPr lang="zh-CN"/>
            </a:defPPr>
            <a:lvl1pPr>
              <a:defRPr sz="2800" b="1">
                <a:solidFill>
                  <a:srgbClr val="6E6C79"/>
                </a:solidFill>
              </a:defRPr>
            </a:lvl1pPr>
          </a:lstStyle>
          <a:p>
            <a:pPr algn="ctr"/>
            <a:r>
              <a:rPr lang="en-US" altLang="zh-CN" sz="1800" dirty="0">
                <a:solidFill>
                  <a:srgbClr val="C1B397">
                    <a:alpha val="60000"/>
                  </a:srgbClr>
                </a:solidFill>
              </a:rPr>
              <a:t>FASHION STYLE</a:t>
            </a:r>
          </a:p>
        </p:txBody>
      </p:sp>
      <p:sp>
        <p:nvSpPr>
          <p:cNvPr id="30" name="L 形 29"/>
          <p:cNvSpPr/>
          <p:nvPr/>
        </p:nvSpPr>
        <p:spPr>
          <a:xfrm flipV="1">
            <a:off x="1955271" y="3127740"/>
            <a:ext cx="360000" cy="360000"/>
          </a:xfrm>
          <a:prstGeom prst="corner">
            <a:avLst>
              <a:gd name="adj1" fmla="val 12625"/>
              <a:gd name="adj2" fmla="val 12633"/>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2032535" y="3185374"/>
            <a:ext cx="2861310" cy="624840"/>
          </a:xfrm>
          <a:prstGeom prst="rect">
            <a:avLst/>
          </a:prstGeom>
          <a:noFill/>
        </p:spPr>
        <p:txBody>
          <a:bodyPr wrap="none" rtlCol="0">
            <a:spAutoFit/>
          </a:bodyPr>
          <a:lstStyle>
            <a:defPPr>
              <a:defRPr lang="zh-CN"/>
            </a:defPPr>
            <a:lvl1pPr>
              <a:defRPr sz="2800" b="1">
                <a:solidFill>
                  <a:srgbClr val="6E6C79"/>
                </a:solidFill>
              </a:defRPr>
            </a:lvl1pPr>
          </a:lstStyle>
          <a:p>
            <a:pPr algn="l"/>
            <a:r>
              <a:rPr lang="en-US" altLang="zh-CN" sz="3500" dirty="0">
                <a:solidFill>
                  <a:srgbClr val="25211E"/>
                </a:solidFill>
              </a:rPr>
              <a:t>此处添加标题</a:t>
            </a:r>
          </a:p>
        </p:txBody>
      </p:sp>
      <p:sp>
        <p:nvSpPr>
          <p:cNvPr id="32" name="文本框 31"/>
          <p:cNvSpPr txBox="1"/>
          <p:nvPr/>
        </p:nvSpPr>
        <p:spPr>
          <a:xfrm>
            <a:off x="2032535" y="3895359"/>
            <a:ext cx="4373313" cy="307777"/>
          </a:xfrm>
          <a:prstGeom prst="rect">
            <a:avLst/>
          </a:prstGeom>
          <a:noFill/>
        </p:spPr>
        <p:txBody>
          <a:bodyPr wrap="none" rtlCol="0">
            <a:spAutoFit/>
          </a:bodyPr>
          <a:lstStyle>
            <a:defPPr>
              <a:defRPr lang="zh-CN"/>
            </a:defPPr>
            <a:lvl1pPr>
              <a:defRPr sz="2800" b="1">
                <a:solidFill>
                  <a:srgbClr val="6E6C79"/>
                </a:solidFill>
              </a:defRPr>
            </a:lvl1pPr>
          </a:lstStyle>
          <a:p>
            <a:r>
              <a:rPr lang="en-US" altLang="zh-CN" sz="1400" b="0" spc="300" dirty="0">
                <a:solidFill>
                  <a:srgbClr val="25211E"/>
                </a:solidFill>
              </a:rPr>
              <a:t>DESIGN &amp; CREATIVITY SPACE STUDIO</a:t>
            </a:r>
          </a:p>
        </p:txBody>
      </p:sp>
      <p:sp>
        <p:nvSpPr>
          <p:cNvPr id="33" name="任意多边形 32"/>
          <p:cNvSpPr/>
          <p:nvPr/>
        </p:nvSpPr>
        <p:spPr>
          <a:xfrm rot="2664103">
            <a:off x="5860744" y="2888228"/>
            <a:ext cx="421334" cy="363219"/>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20599068">
            <a:off x="4842760" y="2988952"/>
            <a:ext cx="276444" cy="238314"/>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659763">
            <a:off x="6524353" y="3080037"/>
            <a:ext cx="619331" cy="533906"/>
          </a:xfrm>
          <a:custGeom>
            <a:avLst/>
            <a:gdLst>
              <a:gd name="connsiteX0" fmla="*/ 719137 w 1438275"/>
              <a:gd name="connsiteY0" fmla="*/ 316102 h 1239892"/>
              <a:gd name="connsiteX1" fmla="*/ 269137 w 1438275"/>
              <a:gd name="connsiteY1" fmla="*/ 1072102 h 1239892"/>
              <a:gd name="connsiteX2" fmla="*/ 1169137 w 1438275"/>
              <a:gd name="connsiteY2" fmla="*/ 1072102 h 1239892"/>
              <a:gd name="connsiteX3" fmla="*/ 719138 w 1438275"/>
              <a:gd name="connsiteY3" fmla="*/ 0 h 1239892"/>
              <a:gd name="connsiteX4" fmla="*/ 1438275 w 1438275"/>
              <a:gd name="connsiteY4" fmla="*/ 1239892 h 1239892"/>
              <a:gd name="connsiteX5" fmla="*/ 0 w 1438275"/>
              <a:gd name="connsiteY5" fmla="*/ 1239892 h 123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8275" h="1239892">
                <a:moveTo>
                  <a:pt x="719137" y="316102"/>
                </a:moveTo>
                <a:lnTo>
                  <a:pt x="269137" y="1072102"/>
                </a:lnTo>
                <a:lnTo>
                  <a:pt x="1169137" y="1072102"/>
                </a:lnTo>
                <a:close/>
                <a:moveTo>
                  <a:pt x="719138" y="0"/>
                </a:moveTo>
                <a:lnTo>
                  <a:pt x="1438275" y="1239892"/>
                </a:lnTo>
                <a:lnTo>
                  <a:pt x="0" y="1239892"/>
                </a:lnTo>
                <a:close/>
              </a:path>
            </a:pathLst>
          </a:cu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2525770">
            <a:off x="5454149" y="3267545"/>
            <a:ext cx="184311" cy="158889"/>
          </a:xfrm>
          <a:prstGeom prst="triangle">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2149785" y="3886200"/>
            <a:ext cx="5705422" cy="0"/>
          </a:xfrm>
          <a:prstGeom prst="line">
            <a:avLst/>
          </a:prstGeom>
          <a:ln>
            <a:solidFill>
              <a:srgbClr val="C1B397"/>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769777" y="3379407"/>
            <a:ext cx="179813" cy="949141"/>
          </a:xfrm>
          <a:prstGeom prst="rect">
            <a:avLst/>
          </a:prstGeom>
          <a:solidFill>
            <a:srgbClr val="C1B3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flipH="1">
            <a:off x="5920621" y="1269688"/>
            <a:ext cx="1790376" cy="1138338"/>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6304536" y="1940512"/>
            <a:ext cx="750779" cy="477352"/>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030617" y="4343540"/>
            <a:ext cx="2238336" cy="1423155"/>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182501" y="4769986"/>
            <a:ext cx="1168473" cy="742926"/>
          </a:xfrm>
          <a:prstGeom prst="line">
            <a:avLst/>
          </a:prstGeom>
          <a:ln>
            <a:gradFill>
              <a:gsLst>
                <a:gs pos="0">
                  <a:srgbClr val="D5495F">
                    <a:alpha val="0"/>
                  </a:srgbClr>
                </a:gs>
                <a:gs pos="100000">
                  <a:srgbClr val="C1B397"/>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0546716" y="1654439"/>
            <a:ext cx="540385" cy="1371600"/>
          </a:xfrm>
          <a:prstGeom prst="rect">
            <a:avLst/>
          </a:prstGeom>
          <a:noFill/>
        </p:spPr>
        <p:txBody>
          <a:bodyPr wrap="none" rtlCol="0">
            <a:spAutoFit/>
          </a:bodyPr>
          <a:lstStyle/>
          <a:p>
            <a:r>
              <a:rPr lang="zh-CN" altLang="en-US" sz="2800" b="1" dirty="0">
                <a:solidFill>
                  <a:srgbClr val="C1B397"/>
                </a:solidFill>
              </a:rPr>
              <a:t>过</a:t>
            </a:r>
          </a:p>
          <a:p>
            <a:r>
              <a:rPr lang="zh-CN" altLang="en-US" sz="2800" b="1" dirty="0">
                <a:solidFill>
                  <a:srgbClr val="C1B397"/>
                </a:solidFill>
              </a:rPr>
              <a:t>渡</a:t>
            </a:r>
          </a:p>
          <a:p>
            <a:r>
              <a:rPr lang="zh-CN" altLang="en-US" sz="2800" b="1" dirty="0">
                <a:solidFill>
                  <a:srgbClr val="C1B397"/>
                </a:solidFill>
              </a:rPr>
              <a:t>页</a:t>
            </a:r>
          </a:p>
        </p:txBody>
      </p:sp>
    </p:spTree>
  </p:cSld>
  <p:clrMapOvr>
    <a:masterClrMapping/>
  </p:clrMapOvr>
  <p:transition advTm="5007"/>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1.4|1.6"/>
</p:tagLst>
</file>

<file path=ppt/tags/tag10.xml><?xml version="1.0" encoding="utf-8"?>
<p:tagLst xmlns:a="http://schemas.openxmlformats.org/drawingml/2006/main" xmlns:r="http://schemas.openxmlformats.org/officeDocument/2006/relationships" xmlns:p="http://schemas.openxmlformats.org/presentationml/2006/main">
  <p:tag name="TIMING" val="|0.7|2.1|2.4"/>
</p:tagLst>
</file>

<file path=ppt/tags/tag11.xml><?xml version="1.0" encoding="utf-8"?>
<p:tagLst xmlns:a="http://schemas.openxmlformats.org/drawingml/2006/main" xmlns:r="http://schemas.openxmlformats.org/officeDocument/2006/relationships" xmlns:p="http://schemas.openxmlformats.org/presentationml/2006/main">
  <p:tag name="TIMING" val="|1.5|1.7|1.7"/>
</p:tagLst>
</file>

<file path=ppt/tags/tag12.xml><?xml version="1.0" encoding="utf-8"?>
<p:tagLst xmlns:a="http://schemas.openxmlformats.org/drawingml/2006/main" xmlns:r="http://schemas.openxmlformats.org/officeDocument/2006/relationships" xmlns:p="http://schemas.openxmlformats.org/presentationml/2006/main">
  <p:tag name="TIMING" val="|1.2"/>
</p:tagLst>
</file>

<file path=ppt/tags/tag13.xml><?xml version="1.0" encoding="utf-8"?>
<p:tagLst xmlns:a="http://schemas.openxmlformats.org/drawingml/2006/main" xmlns:r="http://schemas.openxmlformats.org/officeDocument/2006/relationships" xmlns:p="http://schemas.openxmlformats.org/presentationml/2006/main">
  <p:tag name="TIMING" val="|1.1|2.7"/>
</p:tagLst>
</file>

<file path=ppt/tags/tag14.xml><?xml version="1.0" encoding="utf-8"?>
<p:tagLst xmlns:a="http://schemas.openxmlformats.org/drawingml/2006/main" xmlns:r="http://schemas.openxmlformats.org/officeDocument/2006/relationships" xmlns:p="http://schemas.openxmlformats.org/presentationml/2006/main">
  <p:tag name="TIMING" val="|0.2|1.7|9.1"/>
</p:tagLst>
</file>

<file path=ppt/tags/tag15.xml><?xml version="1.0" encoding="utf-8"?>
<p:tagLst xmlns:a="http://schemas.openxmlformats.org/drawingml/2006/main" xmlns:r="http://schemas.openxmlformats.org/officeDocument/2006/relationships" xmlns:p="http://schemas.openxmlformats.org/presentationml/2006/main">
  <p:tag name="TIMING" val="|1.2|1.6"/>
</p:tagLst>
</file>

<file path=ppt/tags/tag16.xml><?xml version="1.0" encoding="utf-8"?>
<p:tagLst xmlns:a="http://schemas.openxmlformats.org/drawingml/2006/main" xmlns:r="http://schemas.openxmlformats.org/officeDocument/2006/relationships" xmlns:p="http://schemas.openxmlformats.org/presentationml/2006/main">
  <p:tag name="TIMING" val="|0.2|3.1"/>
</p:tagLst>
</file>

<file path=ppt/tags/tag17.xml><?xml version="1.0" encoding="utf-8"?>
<p:tagLst xmlns:a="http://schemas.openxmlformats.org/drawingml/2006/main" xmlns:r="http://schemas.openxmlformats.org/officeDocument/2006/relationships" xmlns:p="http://schemas.openxmlformats.org/presentationml/2006/main">
  <p:tag name="TIMING" val="|1.2|1.7"/>
</p:tagLst>
</file>

<file path=ppt/tags/tag18.xml><?xml version="1.0" encoding="utf-8"?>
<p:tagLst xmlns:a="http://schemas.openxmlformats.org/drawingml/2006/main" xmlns:r="http://schemas.openxmlformats.org/officeDocument/2006/relationships" xmlns:p="http://schemas.openxmlformats.org/presentationml/2006/main">
  <p:tag name="TIMING" val="|0.7|2.8"/>
</p:tagLst>
</file>

<file path=ppt/tags/tag2.xml><?xml version="1.0" encoding="utf-8"?>
<p:tagLst xmlns:a="http://schemas.openxmlformats.org/drawingml/2006/main" xmlns:r="http://schemas.openxmlformats.org/officeDocument/2006/relationships" xmlns:p="http://schemas.openxmlformats.org/presentationml/2006/main">
  <p:tag name="TIMING" val="|0.5|12.1|1"/>
</p:tagLst>
</file>

<file path=ppt/tags/tag3.xml><?xml version="1.0" encoding="utf-8"?>
<p:tagLst xmlns:a="http://schemas.openxmlformats.org/drawingml/2006/main" xmlns:r="http://schemas.openxmlformats.org/officeDocument/2006/relationships" xmlns:p="http://schemas.openxmlformats.org/presentationml/2006/main">
  <p:tag name="TIMING" val="|0.9|2.8"/>
</p:tagLst>
</file>

<file path=ppt/tags/tag4.xml><?xml version="1.0" encoding="utf-8"?>
<p:tagLst xmlns:a="http://schemas.openxmlformats.org/drawingml/2006/main" xmlns:r="http://schemas.openxmlformats.org/officeDocument/2006/relationships" xmlns:p="http://schemas.openxmlformats.org/presentationml/2006/main">
  <p:tag name="TIMING" val="|0.3|1.5"/>
</p:tagLst>
</file>

<file path=ppt/tags/tag5.xml><?xml version="1.0" encoding="utf-8"?>
<p:tagLst xmlns:a="http://schemas.openxmlformats.org/drawingml/2006/main" xmlns:r="http://schemas.openxmlformats.org/officeDocument/2006/relationships" xmlns:p="http://schemas.openxmlformats.org/presentationml/2006/main">
  <p:tag name="TIMING" val="|0.7|7.9"/>
</p:tagLst>
</file>

<file path=ppt/tags/tag6.xml><?xml version="1.0" encoding="utf-8"?>
<p:tagLst xmlns:a="http://schemas.openxmlformats.org/drawingml/2006/main" xmlns:r="http://schemas.openxmlformats.org/officeDocument/2006/relationships" xmlns:p="http://schemas.openxmlformats.org/presentationml/2006/main">
  <p:tag name="TIMING" val="|0.5|1.5"/>
</p:tagLst>
</file>

<file path=ppt/tags/tag7.xml><?xml version="1.0" encoding="utf-8"?>
<p:tagLst xmlns:a="http://schemas.openxmlformats.org/drawingml/2006/main" xmlns:r="http://schemas.openxmlformats.org/officeDocument/2006/relationships" xmlns:p="http://schemas.openxmlformats.org/presentationml/2006/main">
  <p:tag name="TIMING" val="|1.1|1.9|2|1.1"/>
</p:tagLst>
</file>

<file path=ppt/tags/tag8.xml><?xml version="1.0" encoding="utf-8"?>
<p:tagLst xmlns:a="http://schemas.openxmlformats.org/drawingml/2006/main" xmlns:r="http://schemas.openxmlformats.org/officeDocument/2006/relationships" xmlns:p="http://schemas.openxmlformats.org/presentationml/2006/main">
  <p:tag name="TIMING" val="|0.9|2.6|1.5"/>
</p:tagLst>
</file>

<file path=ppt/tags/tag9.xml><?xml version="1.0" encoding="utf-8"?>
<p:tagLst xmlns:a="http://schemas.openxmlformats.org/drawingml/2006/main" xmlns:r="http://schemas.openxmlformats.org/officeDocument/2006/relationships" xmlns:p="http://schemas.openxmlformats.org/presentationml/2006/main">
  <p:tag name="TIMING" val="|1.2|2.3|2.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1180</Words>
  <Application>Microsoft Office PowerPoint</Application>
  <PresentationFormat>自定义</PresentationFormat>
  <Paragraphs>228</Paragraphs>
  <Slides>27</Slides>
  <Notes>19</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欧美时尚</dc:title>
  <dc:creator>第一PPT</dc:creator>
  <cp:keywords>www.1ppt.com</cp:keywords>
  <cp:lastModifiedBy>Windows User</cp:lastModifiedBy>
  <cp:revision>13</cp:revision>
  <dcterms:created xsi:type="dcterms:W3CDTF">2017-03-21T06:09:00Z</dcterms:created>
  <dcterms:modified xsi:type="dcterms:W3CDTF">2019-07-09T00:51:49Z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