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5" r:id="rId3"/>
    <p:sldMasterId id="2147483698" r:id="rId4"/>
  </p:sldMasterIdLst>
  <p:notesMasterIdLst>
    <p:notesMasterId r:id="rId33"/>
  </p:notesMasterIdLst>
  <p:sldIdLst>
    <p:sldId id="288" r:id="rId5"/>
    <p:sldId id="309" r:id="rId6"/>
    <p:sldId id="310" r:id="rId7"/>
    <p:sldId id="305" r:id="rId8"/>
    <p:sldId id="302" r:id="rId9"/>
    <p:sldId id="301" r:id="rId10"/>
    <p:sldId id="295" r:id="rId11"/>
    <p:sldId id="297" r:id="rId12"/>
    <p:sldId id="311" r:id="rId13"/>
    <p:sldId id="289" r:id="rId14"/>
    <p:sldId id="308" r:id="rId15"/>
    <p:sldId id="291" r:id="rId16"/>
    <p:sldId id="300" r:id="rId17"/>
    <p:sldId id="290" r:id="rId18"/>
    <p:sldId id="312" r:id="rId19"/>
    <p:sldId id="292" r:id="rId20"/>
    <p:sldId id="306" r:id="rId21"/>
    <p:sldId id="303" r:id="rId22"/>
    <p:sldId id="298" r:id="rId23"/>
    <p:sldId id="294" r:id="rId24"/>
    <p:sldId id="313" r:id="rId25"/>
    <p:sldId id="293" r:id="rId26"/>
    <p:sldId id="299" r:id="rId27"/>
    <p:sldId id="296" r:id="rId28"/>
    <p:sldId id="304" r:id="rId29"/>
    <p:sldId id="307" r:id="rId30"/>
    <p:sldId id="314" r:id="rId31"/>
    <p:sldId id="315" r:id="rId32"/>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00101"/>
    <a:srgbClr val="C5A16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162" y="-14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54989518628232E-2"/>
          <c:y val="5.1251556153279899E-2"/>
          <c:w val="0.77951244066535597"/>
          <c:h val="0.83310476432796798"/>
        </c:manualLayout>
      </c:layout>
      <c:barChart>
        <c:barDir val="col"/>
        <c:grouping val="clustered"/>
        <c:varyColors val="0"/>
        <c:ser>
          <c:idx val="0"/>
          <c:order val="0"/>
          <c:tx>
            <c:strRef>
              <c:f>Sheet1!$B$1</c:f>
              <c:strCache>
                <c:ptCount val="1"/>
                <c:pt idx="0">
                  <c:v>Series 1</c:v>
                </c:pt>
              </c:strCache>
            </c:strRef>
          </c:tx>
          <c:spPr>
            <a:solidFill>
              <a:schemeClr val="accent1">
                <a:alpha val="85000"/>
              </a:schemeClr>
            </a:solidFill>
          </c:spPr>
          <c:invertIfNegative val="0"/>
          <c:dLbls>
            <c:dLbl>
              <c:idx val="0"/>
              <c:layout>
                <c:manualLayout>
                  <c:x val="0"/>
                  <c:y val="3.2244100535582097E-2"/>
                </c:manualLayout>
              </c:layout>
              <c:dLblPos val="outEnd"/>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00-1BB0-4450-90A5-51F06F208ED1}"/>
                </c:ext>
              </c:extLst>
            </c:dLbl>
            <c:dLbl>
              <c:idx val="1"/>
              <c:layout>
                <c:manualLayout>
                  <c:x val="0"/>
                  <c:y val="2.4183075401686599E-2"/>
                </c:manualLayout>
              </c:layout>
              <c:dLblPos val="outEnd"/>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01-1BB0-4450-90A5-51F06F208ED1}"/>
                </c:ext>
              </c:extLst>
            </c:dLbl>
            <c:spPr>
              <a:noFill/>
              <a:ln>
                <a:noFill/>
              </a:ln>
              <a:effectLst/>
            </c:spPr>
            <c:txPr>
              <a:bodyPr rot="0" spcFirstLastPara="0" vertOverflow="ellipsis" vert="horz" wrap="square" lIns="38100" tIns="19050" rIns="38100" bIns="19050" anchor="ctr" anchorCtr="1"/>
              <a:lstStyle/>
              <a:p>
                <a:pPr>
                  <a:defRPr lang="en-US" sz="800" b="0" i="0" u="none" strike="noStrike" kern="1200" baseline="0">
                    <a:solidFill>
                      <a:schemeClr val="bg1">
                        <a:lumMod val="6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4.5</c:v>
                </c:pt>
                <c:pt idx="1">
                  <c:v>2.5</c:v>
                </c:pt>
                <c:pt idx="2">
                  <c:v>3.2</c:v>
                </c:pt>
                <c:pt idx="3">
                  <c:v>3.7</c:v>
                </c:pt>
              </c:numCache>
            </c:numRef>
          </c:val>
          <c:extLst xmlns:c16r2="http://schemas.microsoft.com/office/drawing/2015/06/chart">
            <c:ext xmlns:c16="http://schemas.microsoft.com/office/drawing/2014/chart" uri="{C3380CC4-5D6E-409C-BE32-E72D297353CC}">
              <c16:uniqueId val="{00000002-1BB0-4450-90A5-51F06F208ED1}"/>
            </c:ext>
          </c:extLst>
        </c:ser>
        <c:ser>
          <c:idx val="1"/>
          <c:order val="1"/>
          <c:tx>
            <c:strRef>
              <c:f>Sheet1!$C$1</c:f>
              <c:strCache>
                <c:ptCount val="1"/>
                <c:pt idx="0">
                  <c:v>Series 2</c:v>
                </c:pt>
              </c:strCache>
            </c:strRef>
          </c:tx>
          <c:spPr>
            <a:solidFill>
              <a:schemeClr val="accent2">
                <a:alpha val="75000"/>
              </a:schemeClr>
            </a:solidFill>
          </c:spPr>
          <c:invertIfNegative val="0"/>
          <c:dLbls>
            <c:dLbl>
              <c:idx val="1"/>
              <c:layout>
                <c:manualLayout>
                  <c:x val="0"/>
                  <c:y val="2.4183075401686599E-2"/>
                </c:manualLayout>
              </c:layout>
              <c:dLblPos val="outEnd"/>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03-1BB0-4450-90A5-51F06F208ED1}"/>
                </c:ext>
              </c:extLst>
            </c:dLbl>
            <c:spPr>
              <a:noFill/>
              <a:ln>
                <a:noFill/>
              </a:ln>
              <a:effectLst/>
            </c:spPr>
            <c:txPr>
              <a:bodyPr rot="0" spcFirstLastPara="0" vertOverflow="ellipsis" vert="horz" wrap="square" lIns="38100" tIns="19050" rIns="38100" bIns="19050" anchor="ctr" anchorCtr="1"/>
              <a:lstStyle/>
              <a:p>
                <a:pPr>
                  <a:defRPr lang="en-US" sz="800" b="0" i="0" u="none" strike="noStrike" kern="1200" baseline="0">
                    <a:solidFill>
                      <a:schemeClr val="bg1">
                        <a:lumMod val="6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2.5</c:v>
                </c:pt>
                <c:pt idx="1">
                  <c:v>4.2</c:v>
                </c:pt>
                <c:pt idx="2">
                  <c:v>1.6</c:v>
                </c:pt>
                <c:pt idx="3">
                  <c:v>2.4</c:v>
                </c:pt>
              </c:numCache>
            </c:numRef>
          </c:val>
          <c:extLst xmlns:c16r2="http://schemas.microsoft.com/office/drawing/2015/06/chart">
            <c:ext xmlns:c16="http://schemas.microsoft.com/office/drawing/2014/chart" uri="{C3380CC4-5D6E-409C-BE32-E72D297353CC}">
              <c16:uniqueId val="{00000004-1BB0-4450-90A5-51F06F208ED1}"/>
            </c:ext>
          </c:extLst>
        </c:ser>
        <c:ser>
          <c:idx val="2"/>
          <c:order val="2"/>
          <c:tx>
            <c:strRef>
              <c:f>Sheet1!$D$1</c:f>
              <c:strCache>
                <c:ptCount val="1"/>
                <c:pt idx="0">
                  <c:v>Series 3</c:v>
                </c:pt>
              </c:strCache>
            </c:strRef>
          </c:tx>
          <c:spPr>
            <a:solidFill>
              <a:schemeClr val="accent3">
                <a:alpha val="75000"/>
              </a:schemeClr>
            </a:solidFill>
            <a:scene3d>
              <a:camera prst="orthographicFront"/>
              <a:lightRig rig="threePt" dir="t"/>
            </a:scene3d>
          </c:spPr>
          <c:invertIfNegative val="0"/>
          <c:dLbls>
            <c:spPr>
              <a:noFill/>
              <a:ln>
                <a:noFill/>
              </a:ln>
              <a:effectLst/>
            </c:spPr>
            <c:txPr>
              <a:bodyPr rot="0" spcFirstLastPara="0" vertOverflow="ellipsis" vert="horz" wrap="square" lIns="38100" tIns="19050" rIns="38100" bIns="19050" anchor="ctr" anchorCtr="1"/>
              <a:lstStyle/>
              <a:p>
                <a:pPr>
                  <a:defRPr lang="en-US" sz="800" b="0" i="0" u="none" strike="noStrike" kern="1200" baseline="0">
                    <a:solidFill>
                      <a:schemeClr val="bg1">
                        <a:lumMod val="6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3</c:v>
                </c:pt>
                <c:pt idx="1">
                  <c:v>1</c:v>
                </c:pt>
                <c:pt idx="2">
                  <c:v>2</c:v>
                </c:pt>
                <c:pt idx="3">
                  <c:v>0</c:v>
                </c:pt>
              </c:numCache>
            </c:numRef>
          </c:val>
          <c:extLst xmlns:c16r2="http://schemas.microsoft.com/office/drawing/2015/06/chart">
            <c:ext xmlns:c16="http://schemas.microsoft.com/office/drawing/2014/chart" uri="{C3380CC4-5D6E-409C-BE32-E72D297353CC}">
              <c16:uniqueId val="{00000005-1BB0-4450-90A5-51F06F208ED1}"/>
            </c:ext>
          </c:extLst>
        </c:ser>
        <c:dLbls>
          <c:showLegendKey val="0"/>
          <c:showVal val="0"/>
          <c:showCatName val="0"/>
          <c:showSerName val="0"/>
          <c:showPercent val="0"/>
          <c:showBubbleSize val="0"/>
        </c:dLbls>
        <c:gapWidth val="150"/>
        <c:axId val="118366976"/>
        <c:axId val="118368512"/>
      </c:barChart>
      <c:catAx>
        <c:axId val="118366976"/>
        <c:scaling>
          <c:orientation val="minMax"/>
        </c:scaling>
        <c:delete val="0"/>
        <c:axPos val="b"/>
        <c:numFmt formatCode="General" sourceLinked="0"/>
        <c:majorTickMark val="out"/>
        <c:minorTickMark val="none"/>
        <c:tickLblPos val="nextTo"/>
        <c:spPr>
          <a:ln w="9525" cap="flat" cmpd="sng" algn="ctr">
            <a:solidFill>
              <a:schemeClr val="bg1">
                <a:lumMod val="65000"/>
              </a:schemeClr>
            </a:solidFill>
            <a:prstDash val="solid"/>
            <a:round/>
          </a:ln>
        </c:spPr>
        <c:txPr>
          <a:bodyPr rot="-60000000" spcFirstLastPara="0" vertOverflow="ellipsis" vert="horz" wrap="square" anchor="ctr" anchorCtr="1"/>
          <a:lstStyle/>
          <a:p>
            <a:pPr>
              <a:defRPr lang="en-US" sz="800" b="0" i="0" u="none" strike="noStrike" kern="1200" baseline="0">
                <a:solidFill>
                  <a:schemeClr val="bg1">
                    <a:lumMod val="65000"/>
                  </a:schemeClr>
                </a:solidFill>
                <a:latin typeface="+mn-lt"/>
                <a:ea typeface="+mn-ea"/>
                <a:cs typeface="+mn-cs"/>
              </a:defRPr>
            </a:pPr>
            <a:endParaRPr lang="zh-CN"/>
          </a:p>
        </c:txPr>
        <c:crossAx val="118368512"/>
        <c:crosses val="autoZero"/>
        <c:auto val="1"/>
        <c:lblAlgn val="ctr"/>
        <c:lblOffset val="100"/>
        <c:noMultiLvlLbl val="0"/>
      </c:catAx>
      <c:valAx>
        <c:axId val="118368512"/>
        <c:scaling>
          <c:orientation val="minMax"/>
          <c:max val="5"/>
        </c:scaling>
        <c:delete val="0"/>
        <c:axPos val="l"/>
        <c:majorGridlines>
          <c:spPr>
            <a:ln w="9525" cap="flat" cmpd="sng" algn="ctr">
              <a:solidFill>
                <a:schemeClr val="bg1">
                  <a:lumMod val="65000"/>
                  <a:alpha val="30000"/>
                </a:schemeClr>
              </a:solidFill>
              <a:prstDash val="lgDash"/>
              <a:round/>
            </a:ln>
          </c:spPr>
        </c:majorGridlines>
        <c:numFmt formatCode="General" sourceLinked="1"/>
        <c:majorTickMark val="out"/>
        <c:minorTickMark val="none"/>
        <c:tickLblPos val="nextTo"/>
        <c:spPr>
          <a:ln w="9525" cap="flat" cmpd="sng" algn="ctr">
            <a:solidFill>
              <a:schemeClr val="bg1">
                <a:lumMod val="65000"/>
              </a:schemeClr>
            </a:solidFill>
            <a:prstDash val="solid"/>
            <a:round/>
          </a:ln>
        </c:spPr>
        <c:txPr>
          <a:bodyPr rot="-60000000" spcFirstLastPara="0" vertOverflow="ellipsis" vert="horz" wrap="square" anchor="ctr" anchorCtr="1"/>
          <a:lstStyle/>
          <a:p>
            <a:pPr>
              <a:defRPr lang="en-US" sz="800" b="0" i="0" u="none" strike="noStrike" kern="1200" baseline="0">
                <a:solidFill>
                  <a:schemeClr val="bg1">
                    <a:lumMod val="65000"/>
                  </a:schemeClr>
                </a:solidFill>
                <a:latin typeface="+mn-lt"/>
                <a:ea typeface="+mn-ea"/>
                <a:cs typeface="+mn-cs"/>
              </a:defRPr>
            </a:pPr>
            <a:endParaRPr lang="zh-CN"/>
          </a:p>
        </c:txPr>
        <c:crossAx val="118366976"/>
        <c:crosses val="autoZero"/>
        <c:crossBetween val="between"/>
      </c:valAx>
      <c:spPr>
        <a:ln>
          <a:solidFill>
            <a:schemeClr val="bg1">
              <a:lumMod val="65000"/>
            </a:schemeClr>
          </a:solidFill>
        </a:ln>
      </c:spPr>
    </c:plotArea>
    <c:legend>
      <c:legendPos val="r"/>
      <c:layout>
        <c:manualLayout>
          <c:xMode val="edge"/>
          <c:yMode val="edge"/>
          <c:x val="0.85649866336738101"/>
          <c:y val="5.9570701589869803E-2"/>
          <c:w val="0.13392778355252899"/>
          <c:h val="0.58092571035403795"/>
        </c:manualLayout>
      </c:layout>
      <c:overlay val="0"/>
      <c:spPr>
        <a:noFill/>
      </c:spPr>
      <c:txPr>
        <a:bodyPr rot="0" spcFirstLastPara="0" vertOverflow="ellipsis" vert="horz" wrap="square" anchor="ctr" anchorCtr="1"/>
        <a:lstStyle/>
        <a:p>
          <a:pPr>
            <a:defRPr lang="en-US" sz="1100" b="0" i="0" u="none" strike="noStrike" kern="1200" baseline="0">
              <a:solidFill>
                <a:schemeClr val="bg1">
                  <a:lumMod val="65000"/>
                </a:schemeClr>
              </a:solidFill>
              <a:latin typeface="+mn-lt"/>
              <a:ea typeface="+mn-ea"/>
              <a:cs typeface="+mn-cs"/>
            </a:defRPr>
          </a:pPr>
          <a:endParaRPr lang="zh-CN"/>
        </a:p>
      </c:txPr>
    </c:legend>
    <c:plotVisOnly val="1"/>
    <c:dispBlanksAs val="zero"/>
    <c:showDLblsOverMax val="0"/>
  </c:chart>
  <c:txPr>
    <a:bodyPr/>
    <a:lstStyle/>
    <a:p>
      <a:pPr>
        <a:defRPr lang="zh-CN" sz="800">
          <a:solidFill>
            <a:schemeClr val="bg1">
              <a:lumMod val="65000"/>
            </a:schemeClr>
          </a:solidFill>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E8BE76-29C8-41AB-8544-889D89FA4F96}" type="datetimeFigureOut">
              <a:rPr lang="zh-CN" altLang="en-US" smtClean="0"/>
              <a:t>2019/7/8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3AD677-048F-409F-AACD-0A0B5EF61C8C}" type="slidenum">
              <a:rPr lang="zh-CN" altLang="en-US" smtClean="0"/>
              <a:t>‹#›</a:t>
            </a:fld>
            <a:endParaRPr lang="zh-CN" altLang="en-US"/>
          </a:p>
        </p:txBody>
      </p:sp>
    </p:spTree>
    <p:extLst>
      <p:ext uri="{BB962C8B-B14F-4D97-AF65-F5344CB8AC3E}">
        <p14:creationId xmlns:p14="http://schemas.microsoft.com/office/powerpoint/2010/main" val="32823667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本页我们需要重点讨论葡萄酒的历史及典故</a:t>
            </a:r>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1</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0119912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655886C-DECC-44D1-BB3D-58A21CB0EB22}"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283549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655886C-DECC-44D1-BB3D-58A21CB0EB22}"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6531977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55886C-DECC-44D1-BB3D-58A21CB0EB22}" type="slidenum">
              <a:rPr lang="zh-CN" altLang="en-US" smtClean="0"/>
              <a:t>13</a:t>
            </a:fld>
            <a:endParaRPr lang="zh-CN" altLang="en-US"/>
          </a:p>
        </p:txBody>
      </p:sp>
    </p:spTree>
    <p:extLst>
      <p:ext uri="{BB962C8B-B14F-4D97-AF65-F5344CB8AC3E}">
        <p14:creationId xmlns:p14="http://schemas.microsoft.com/office/powerpoint/2010/main" val="24489325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655886C-DECC-44D1-BB3D-58A21CB0EB22}"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8337550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本页我们需要重点讨论葡萄酒的历史及典故</a:t>
            </a:r>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15</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1250097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655886C-DECC-44D1-BB3D-58A21CB0EB22}"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8507916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4322850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55886C-DECC-44D1-BB3D-58A21CB0EB22}" type="slidenum">
              <a:rPr lang="zh-CN" altLang="en-US" smtClean="0"/>
              <a:t>19</a:t>
            </a:fld>
            <a:endParaRPr lang="zh-CN" altLang="en-US"/>
          </a:p>
        </p:txBody>
      </p:sp>
    </p:spTree>
    <p:extLst>
      <p:ext uri="{BB962C8B-B14F-4D97-AF65-F5344CB8AC3E}">
        <p14:creationId xmlns:p14="http://schemas.microsoft.com/office/powerpoint/2010/main" val="7748406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655886C-DECC-44D1-BB3D-58A21CB0EB22}"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6788906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本页我们需要重点讨论葡萄酒的历史及典故</a:t>
            </a:r>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21</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3038127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本页我们需要重点讨论葡萄酒的历史及典故</a:t>
            </a:r>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2</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7336086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655886C-DECC-44D1-BB3D-58A21CB0EB22}"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1912373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55886C-DECC-44D1-BB3D-58A21CB0EB22}" type="slidenum">
              <a:rPr lang="zh-CN" altLang="en-US" smtClean="0"/>
              <a:t>23</a:t>
            </a:fld>
            <a:endParaRPr lang="zh-CN" altLang="en-US"/>
          </a:p>
        </p:txBody>
      </p:sp>
    </p:spTree>
    <p:extLst>
      <p:ext uri="{BB962C8B-B14F-4D97-AF65-F5344CB8AC3E}">
        <p14:creationId xmlns:p14="http://schemas.microsoft.com/office/powerpoint/2010/main" val="29673403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55886C-DECC-44D1-BB3D-58A21CB0EB22}" type="slidenum">
              <a:rPr lang="zh-CN" altLang="en-US" smtClean="0"/>
              <a:t>24</a:t>
            </a:fld>
            <a:endParaRPr lang="zh-CN" altLang="en-US"/>
          </a:p>
        </p:txBody>
      </p:sp>
    </p:spTree>
    <p:extLst>
      <p:ext uri="{BB962C8B-B14F-4D97-AF65-F5344CB8AC3E}">
        <p14:creationId xmlns:p14="http://schemas.microsoft.com/office/powerpoint/2010/main" val="5415518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6295304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26</a:t>
            </a:fld>
            <a:endParaRPr lang="zh-CN" altLang="en-US"/>
          </a:p>
        </p:txBody>
      </p:sp>
    </p:spTree>
    <p:extLst>
      <p:ext uri="{BB962C8B-B14F-4D97-AF65-F5344CB8AC3E}">
        <p14:creationId xmlns:p14="http://schemas.microsoft.com/office/powerpoint/2010/main" val="21309671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本页我们需要重点讨论葡萄酒的历史及典故</a:t>
            </a:r>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8E734D7E-DDC1-43BA-BA84-4A1CFE3D3418}" type="slidenum">
              <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27</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36455424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本页我们需要重点讨论葡萄酒的历史及典故</a:t>
            </a:r>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3</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1360451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2904011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0991767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4AC173A-3DA8-4893-B28A-1E15F55C330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8460544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655886C-DECC-44D1-BB3D-58A21CB0EB22}"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1657833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55886C-DECC-44D1-BB3D-58A21CB0EB22}" type="slidenum">
              <a:rPr lang="zh-CN" altLang="en-US" smtClean="0"/>
              <a:t>8</a:t>
            </a:fld>
            <a:endParaRPr lang="zh-CN" altLang="en-US"/>
          </a:p>
        </p:txBody>
      </p:sp>
    </p:spTree>
    <p:extLst>
      <p:ext uri="{BB962C8B-B14F-4D97-AF65-F5344CB8AC3E}">
        <p14:creationId xmlns:p14="http://schemas.microsoft.com/office/powerpoint/2010/main" val="13433739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本页我们需要重点讨论葡萄酒的历史及典故</a:t>
            </a:r>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9</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937677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2019/7/8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92374672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2019/7/8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185982773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2019/7/8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46884665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464370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2019/7/8</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3453" y="123478"/>
            <a:ext cx="519002" cy="519002"/>
          </a:xfrm>
          <a:prstGeom prst="rect">
            <a:avLst/>
          </a:prstGeom>
        </p:spPr>
      </p:pic>
    </p:spTree>
    <p:extLst>
      <p:ext uri="{BB962C8B-B14F-4D97-AF65-F5344CB8AC3E}">
        <p14:creationId xmlns:p14="http://schemas.microsoft.com/office/powerpoint/2010/main" val="324519864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2019/7/8</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val="294681917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2019/7/8</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val="83588987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2019/7/8</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val="383781080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2019/7/8</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11" name="矩形 10"/>
          <p:cNvSpPr/>
          <p:nvPr userDrawn="1"/>
        </p:nvSpPr>
        <p:spPr>
          <a:xfrm>
            <a:off x="7474328" y="4805525"/>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spTree>
    <p:extLst>
      <p:ext uri="{BB962C8B-B14F-4D97-AF65-F5344CB8AC3E}">
        <p14:creationId xmlns:p14="http://schemas.microsoft.com/office/powerpoint/2010/main" val="390260702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2019/7/8</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val="278530140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pic>
        <p:nvPicPr>
          <p:cNvPr id="5" name="图片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2709" y="-1"/>
            <a:ext cx="9141291" cy="666751"/>
          </a:xfrm>
          <a:prstGeom prst="rect">
            <a:avLst/>
          </a:prstGeom>
        </p:spPr>
      </p:pic>
      <p:sp>
        <p:nvSpPr>
          <p:cNvPr id="2" name="标题 1"/>
          <p:cNvSpPr>
            <a:spLocks noGrp="1"/>
          </p:cNvSpPr>
          <p:nvPr>
            <p:ph type="title"/>
          </p:nvPr>
        </p:nvSpPr>
        <p:spPr>
          <a:xfrm>
            <a:off x="152400" y="53579"/>
            <a:ext cx="8229600" cy="556021"/>
          </a:xfrm>
        </p:spPr>
        <p:txBody>
          <a:bodyPr>
            <a:noAutofit/>
          </a:bodyPr>
          <a:lstStyle>
            <a:lvl1pPr algn="l">
              <a:defRPr sz="2800" b="1">
                <a:solidFill>
                  <a:schemeClr val="accent2"/>
                </a:solidFill>
                <a:effectLst>
                  <a:outerShdw blurRad="38100" dist="38100" dir="2700000" algn="tl">
                    <a:srgbClr val="000000">
                      <a:alpha val="43137"/>
                    </a:srgbClr>
                  </a:outerShdw>
                </a:effectLst>
              </a:defRPr>
            </a:lvl1pPr>
          </a:lstStyle>
          <a:p>
            <a:r>
              <a:rPr lang="zh-CN" altLang="en-US" dirty="0" smtClean="0"/>
              <a:t>单击此处编辑母版标题</a:t>
            </a:r>
            <a:endParaRPr lang="zh-CN" altLang="en-US" dirty="0"/>
          </a:p>
        </p:txBody>
      </p:sp>
    </p:spTree>
    <p:extLst>
      <p:ext uri="{BB962C8B-B14F-4D97-AF65-F5344CB8AC3E}">
        <p14:creationId xmlns:p14="http://schemas.microsoft.com/office/powerpoint/2010/main" val="197751775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2019/7/8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244610353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2019/7/8</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val="56335877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2019/7/8</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val="398520997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2019/7/8</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val="244912456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2019/7/8</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val="219385834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375"/>
            <a:ext cx="6858000" cy="17907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2AA1AC16-948C-4AE2-A8F0-AD93837A264C}"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2019/7/8</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5A71417-3C02-4723-998D-ECBA0CC807EE}"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50129053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2AA1AC16-948C-4AE2-A8F0-AD93837A264C}"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2019/7/8</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5A71417-3C02-4723-998D-ECBA0CC807EE}"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93502218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700"/>
            <a:ext cx="7886700" cy="2139950"/>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2AA1AC16-948C-4AE2-A8F0-AD93837A264C}"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2019/7/8</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5A71417-3C02-4723-998D-ECBA0CC807EE}"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31845665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70013"/>
            <a:ext cx="3867150" cy="3262312"/>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370013"/>
            <a:ext cx="3867150" cy="3262312"/>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2AA1AC16-948C-4AE2-A8F0-AD93837A264C}"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2019/7/8</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5A71417-3C02-4723-998D-ECBA0CC807EE}"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99453190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274638"/>
            <a:ext cx="7886700" cy="993775"/>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630238" y="1879600"/>
            <a:ext cx="3868737" cy="2762250"/>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4629150" y="1879600"/>
            <a:ext cx="3887788" cy="2762250"/>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2AA1AC16-948C-4AE2-A8F0-AD93837A264C}"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2019/7/8</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9" name="灯片编号占位符 8"/>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5A71417-3C02-4723-998D-ECBA0CC807EE}"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8283562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2AA1AC16-948C-4AE2-A8F0-AD93837A264C}"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2019/7/8</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5A71417-3C02-4723-998D-ECBA0CC807EE}"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79296239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ACA37975-6AF7-4301-9DC5-87C074AA59D1}" type="datetimeFigureOut">
              <a:rPr lang="zh-CN" altLang="en-US" smtClean="0"/>
              <a:t>2019/7/8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857908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2709" y="-1"/>
            <a:ext cx="9141291" cy="666751"/>
          </a:xfrm>
          <a:prstGeom prst="rect">
            <a:avLst/>
          </a:prstGeom>
        </p:spPr>
      </p:pic>
      <p:sp>
        <p:nvSpPr>
          <p:cNvPr id="2" name="标题 1"/>
          <p:cNvSpPr>
            <a:spLocks noGrp="1"/>
          </p:cNvSpPr>
          <p:nvPr>
            <p:ph type="title"/>
          </p:nvPr>
        </p:nvSpPr>
        <p:spPr>
          <a:xfrm>
            <a:off x="234950" y="71438"/>
            <a:ext cx="7886700" cy="531811"/>
          </a:xfrm>
        </p:spPr>
        <p:txBody>
          <a:bodyPr>
            <a:noAutofit/>
          </a:bodyPr>
          <a:lstStyle>
            <a:lvl1pPr>
              <a:defRPr sz="28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r>
              <a:rPr lang="zh-CN" altLang="en-US" dirty="0" smtClean="0"/>
              <a:t>单击此处编辑母版标题</a:t>
            </a:r>
            <a:endParaRPr lang="zh-CN" altLang="en-US" dirty="0"/>
          </a:p>
        </p:txBody>
      </p:sp>
    </p:spTree>
    <p:extLst>
      <p:ext uri="{BB962C8B-B14F-4D97-AF65-F5344CB8AC3E}">
        <p14:creationId xmlns:p14="http://schemas.microsoft.com/office/powerpoint/2010/main" val="395842438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342900"/>
            <a:ext cx="2949575" cy="120015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2AA1AC16-948C-4AE2-A8F0-AD93837A264C}"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2019/7/8</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5A71417-3C02-4723-998D-ECBA0CC807EE}"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96268262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342900"/>
            <a:ext cx="2949575" cy="120015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2AA1AC16-948C-4AE2-A8F0-AD93837A264C}"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2019/7/8</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5A71417-3C02-4723-998D-ECBA0CC807EE}"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14863230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2AA1AC16-948C-4AE2-A8F0-AD93837A264C}"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2019/7/8</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5A71417-3C02-4723-998D-ECBA0CC807EE}"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37764175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4638"/>
            <a:ext cx="1971675" cy="435768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4638"/>
            <a:ext cx="5762625" cy="4357687"/>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2AA1AC16-948C-4AE2-A8F0-AD93837A264C}"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2019/7/8</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5A71417-3C02-4723-998D-ECBA0CC807EE}"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43630578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66631042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212086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790069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0506168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4274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ACA37975-6AF7-4301-9DC5-87C074AA59D1}" type="datetimeFigureOut">
              <a:rPr lang="zh-CN" altLang="en-US" smtClean="0"/>
              <a:t>2019/7/8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63515921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732800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457958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181042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79499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67463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615874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29740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ACA37975-6AF7-4301-9DC5-87C074AA59D1}" type="datetimeFigureOut">
              <a:rPr lang="zh-CN" altLang="en-US" smtClean="0"/>
              <a:t>2019/7/8</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549227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ACA37975-6AF7-4301-9DC5-87C074AA59D1}" type="datetimeFigureOut">
              <a:rPr lang="zh-CN" altLang="en-US" smtClean="0"/>
              <a:t>2019/7/8</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238905792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A37975-6AF7-4301-9DC5-87C074AA59D1}" type="datetimeFigureOut">
              <a:rPr lang="zh-CN" altLang="en-US" smtClean="0"/>
              <a:t>2019/7/8</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404042892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ACA37975-6AF7-4301-9DC5-87C074AA59D1}" type="datetimeFigureOut">
              <a:rPr lang="zh-CN" altLang="en-US" smtClean="0"/>
              <a:t>2019/7/8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52686387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ACA37975-6AF7-4301-9DC5-87C074AA59D1}" type="datetimeFigureOut">
              <a:rPr lang="zh-CN" altLang="en-US" smtClean="0"/>
              <a:t>2019/7/8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42720138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4.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ACA37975-6AF7-4301-9DC5-87C074AA59D1}" type="datetimeFigureOut">
              <a:rPr lang="zh-CN" altLang="en-US" smtClean="0"/>
              <a:t>2019/7/8</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18818591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2019/7/8</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val="3224251527"/>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fld id="{2AA1AC16-948C-4AE2-A8F0-AD93837A264C}"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2019/7/8</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页脚占位符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灯片编号占位符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685800" rtl="0" eaLnBrk="1" fontAlgn="auto" latinLnBrk="0" hangingPunct="1">
              <a:lnSpc>
                <a:spcPct val="100000"/>
              </a:lnSpc>
              <a:spcBef>
                <a:spcPts val="0"/>
              </a:spcBef>
              <a:spcAft>
                <a:spcPts val="0"/>
              </a:spcAft>
              <a:buClrTx/>
              <a:buSzTx/>
              <a:buFontTx/>
              <a:buNone/>
              <a:tabLst/>
              <a:defRPr/>
            </a:pPr>
            <a:fld id="{E5A71417-3C02-4723-998D-ECBA0CC807EE}"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510935559"/>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Lst>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2019/7/8</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977110735"/>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0.xml"/></Relationships>
</file>

<file path=ppt/slides/_rels/slide2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6.png"/><Relationship Id="rId1" Type="http://schemas.openxmlformats.org/officeDocument/2006/relationships/slideLayout" Target="../slideLayouts/slideLayout37.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0.xml"/><Relationship Id="rId5" Type="http://schemas.openxmlformats.org/officeDocument/2006/relationships/image" Target="../media/image9.jpe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30.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30.xml"/><Relationship Id="rId5" Type="http://schemas.openxmlformats.org/officeDocument/2006/relationships/image" Target="../media/image13.png"/><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709" y="-1"/>
            <a:ext cx="9141291" cy="5143500"/>
          </a:xfrm>
          <a:prstGeom prst="rect">
            <a:avLst/>
          </a:prstGeom>
        </p:spPr>
      </p:pic>
      <p:pic>
        <p:nvPicPr>
          <p:cNvPr id="2" name="图片 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3924400"/>
            <a:ext cx="9143244" cy="1219099"/>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20913" y="1175780"/>
            <a:ext cx="831638" cy="3365380"/>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056704" y="1175780"/>
            <a:ext cx="831638" cy="3365380"/>
          </a:xfrm>
          <a:prstGeom prst="rect">
            <a:avLst/>
          </a:prstGeom>
        </p:spPr>
      </p:pic>
      <p:pic>
        <p:nvPicPr>
          <p:cNvPr id="3" name="图片 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309454" y="854654"/>
            <a:ext cx="990347" cy="4007631"/>
          </a:xfrm>
          <a:prstGeom prst="rect">
            <a:avLst/>
          </a:prstGeom>
        </p:spPr>
      </p:pic>
      <p:sp>
        <p:nvSpPr>
          <p:cNvPr id="9" name="文本框 8"/>
          <p:cNvSpPr txBox="1"/>
          <p:nvPr/>
        </p:nvSpPr>
        <p:spPr>
          <a:xfrm>
            <a:off x="4495227" y="4133839"/>
            <a:ext cx="3262432" cy="400110"/>
          </a:xfrm>
          <a:prstGeom prst="rect">
            <a:avLst/>
          </a:prstGeom>
          <a:noFill/>
        </p:spPr>
        <p:txBody>
          <a:bodyPr wrap="none" rtlCol="0">
            <a:spAutoFit/>
          </a:bodyPr>
          <a:lstStyle/>
          <a:p>
            <a:r>
              <a:rPr lang="zh-CN" altLang="en-US" sz="2000" dirty="0" smtClean="0">
                <a:solidFill>
                  <a:srgbClr val="C5A167"/>
                </a:solidFill>
              </a:rPr>
              <a:t>单击此处添加您的公司名称</a:t>
            </a:r>
            <a:endParaRPr lang="zh-CN" altLang="en-US" sz="2000" dirty="0">
              <a:solidFill>
                <a:srgbClr val="C5A167"/>
              </a:solidFill>
            </a:endParaRPr>
          </a:p>
        </p:txBody>
      </p:sp>
      <p:sp>
        <p:nvSpPr>
          <p:cNvPr id="10" name="文本框 9"/>
          <p:cNvSpPr txBox="1"/>
          <p:nvPr/>
        </p:nvSpPr>
        <p:spPr>
          <a:xfrm>
            <a:off x="4069502" y="4526738"/>
            <a:ext cx="4113883" cy="400110"/>
          </a:xfrm>
          <a:prstGeom prst="rect">
            <a:avLst/>
          </a:prstGeom>
          <a:noFill/>
        </p:spPr>
        <p:txBody>
          <a:bodyPr wrap="none" rtlCol="0">
            <a:spAutoFit/>
          </a:bodyPr>
          <a:lstStyle/>
          <a:p>
            <a:r>
              <a:rPr lang="en-US" altLang="zh-CN" sz="2000" dirty="0">
                <a:solidFill>
                  <a:srgbClr val="C5A167"/>
                </a:solidFill>
              </a:rPr>
              <a:t>Click here to add your company name</a:t>
            </a:r>
            <a:endParaRPr lang="zh-CN" altLang="en-US" sz="2000" dirty="0">
              <a:solidFill>
                <a:srgbClr val="C5A167"/>
              </a:solidFill>
            </a:endParaRPr>
          </a:p>
        </p:txBody>
      </p:sp>
      <p:sp>
        <p:nvSpPr>
          <p:cNvPr id="11" name="文本框 10"/>
          <p:cNvSpPr txBox="1"/>
          <p:nvPr/>
        </p:nvSpPr>
        <p:spPr>
          <a:xfrm>
            <a:off x="3789906" y="1798797"/>
            <a:ext cx="4673074" cy="584775"/>
          </a:xfrm>
          <a:prstGeom prst="rect">
            <a:avLst/>
          </a:prstGeom>
          <a:noFill/>
        </p:spPr>
        <p:txBody>
          <a:bodyPr wrap="none" rtlCol="0">
            <a:spAutoFit/>
          </a:bodyPr>
          <a:lstStyle/>
          <a:p>
            <a:r>
              <a:rPr lang="zh-CN" altLang="en-US" sz="32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葡萄酒红酒品尝</a:t>
            </a:r>
            <a:r>
              <a:rPr lang="en-US" altLang="zh-CN" sz="32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32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模板</a:t>
            </a:r>
            <a:endParaRPr lang="zh-CN" altLang="en-US"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2" name="文本框 11"/>
          <p:cNvSpPr txBox="1"/>
          <p:nvPr/>
        </p:nvSpPr>
        <p:spPr>
          <a:xfrm>
            <a:off x="4805408" y="1408248"/>
            <a:ext cx="2622834" cy="400110"/>
          </a:xfrm>
          <a:prstGeom prst="rect">
            <a:avLst/>
          </a:prstGeom>
          <a:noFill/>
        </p:spPr>
        <p:txBody>
          <a:bodyPr wrap="none" rtlCol="0">
            <a:spAutoFit/>
          </a:bodyPr>
          <a:lstStyle/>
          <a:p>
            <a:r>
              <a:rPr lang="en-US" altLang="zh-CN" sz="20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20XX POWERPOINT</a:t>
            </a:r>
            <a:endParaRPr lang="zh-CN" altLang="en-US" sz="20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3" name="文本框 12"/>
          <p:cNvSpPr txBox="1"/>
          <p:nvPr/>
        </p:nvSpPr>
        <p:spPr>
          <a:xfrm>
            <a:off x="4996214" y="2387083"/>
            <a:ext cx="1984839" cy="369332"/>
          </a:xfrm>
          <a:prstGeom prst="rect">
            <a:avLst/>
          </a:prstGeom>
          <a:noFill/>
        </p:spPr>
        <p:txBody>
          <a:bodyPr wrap="none" rtlCol="0">
            <a:spAutoFit/>
          </a:bodyPr>
          <a:lstStyle/>
          <a:p>
            <a:r>
              <a:rPr lang="zh-CN" altLang="en-US" sz="1800" dirty="0" smtClean="0">
                <a:solidFill>
                  <a:schemeClr val="bg1"/>
                </a:solidFill>
                <a:latin typeface="微软雅黑" panose="020B0503020204020204" pitchFamily="34" charset="-122"/>
                <a:ea typeface="微软雅黑" panose="020B0503020204020204" pitchFamily="34" charset="-122"/>
              </a:rPr>
              <a:t>汇报人：第一</a:t>
            </a:r>
            <a:r>
              <a:rPr lang="en-US" altLang="zh-CN" sz="1800" dirty="0" smtClean="0">
                <a:solidFill>
                  <a:schemeClr val="bg1"/>
                </a:solidFill>
                <a:latin typeface="微软雅黑" panose="020B0503020204020204" pitchFamily="34" charset="-122"/>
                <a:ea typeface="微软雅黑" panose="020B0503020204020204" pitchFamily="34" charset="-122"/>
              </a:rPr>
              <a:t>PPT</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1263866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750"/>
                                        <p:tgtEl>
                                          <p:spTgt spid="2"/>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35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1000"/>
                                        <p:tgtEl>
                                          <p:spTgt spid="3"/>
                                        </p:tgtEl>
                                      </p:cBhvr>
                                    </p:animEffect>
                                    <p:anim calcmode="lin" valueType="num">
                                      <p:cBhvr>
                                        <p:cTn id="17" dur="1000" fill="hold"/>
                                        <p:tgtEl>
                                          <p:spTgt spid="3"/>
                                        </p:tgtEl>
                                        <p:attrNameLst>
                                          <p:attrName>ppt_x</p:attrName>
                                        </p:attrNameLst>
                                      </p:cBhvr>
                                      <p:tavLst>
                                        <p:tav tm="0">
                                          <p:val>
                                            <p:strVal val="#ppt_x"/>
                                          </p:val>
                                        </p:tav>
                                        <p:tav tm="100000">
                                          <p:val>
                                            <p:strVal val="#ppt_x"/>
                                          </p:val>
                                        </p:tav>
                                      </p:tavLst>
                                    </p:anim>
                                    <p:anim calcmode="lin" valueType="num">
                                      <p:cBhvr>
                                        <p:cTn id="18" dur="1000" fill="hold"/>
                                        <p:tgtEl>
                                          <p:spTgt spid="3"/>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85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par>
                          <p:cTn id="24" fill="hold">
                            <p:stCondLst>
                              <p:cond delay="2600"/>
                            </p:stCondLst>
                            <p:childTnLst>
                              <p:par>
                                <p:cTn id="25" presetID="16" presetClass="entr" presetSubtype="21"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barn(inVertical)">
                                      <p:cBhvr>
                                        <p:cTn id="27" dur="500"/>
                                        <p:tgtEl>
                                          <p:spTgt spid="12"/>
                                        </p:tgtEl>
                                      </p:cBhvr>
                                    </p:animEffect>
                                  </p:childTnLst>
                                </p:cTn>
                              </p:par>
                            </p:childTnLst>
                          </p:cTn>
                        </p:par>
                        <p:par>
                          <p:cTn id="28" fill="hold">
                            <p:stCondLst>
                              <p:cond delay="3100"/>
                            </p:stCondLst>
                            <p:childTnLst>
                              <p:par>
                                <p:cTn id="29" presetID="56" presetClass="entr" presetSubtype="0" fill="hold" grpId="0" nodeType="afterEffect">
                                  <p:stCondLst>
                                    <p:cond delay="0"/>
                                  </p:stCondLst>
                                  <p:iterate type="lt">
                                    <p:tmPct val="10000"/>
                                  </p:iterate>
                                  <p:childTnLst>
                                    <p:set>
                                      <p:cBhvr>
                                        <p:cTn id="30" dur="1" fill="hold">
                                          <p:stCondLst>
                                            <p:cond delay="0"/>
                                          </p:stCondLst>
                                        </p:cTn>
                                        <p:tgtEl>
                                          <p:spTgt spid="11"/>
                                        </p:tgtEl>
                                        <p:attrNameLst>
                                          <p:attrName>style.visibility</p:attrName>
                                        </p:attrNameLst>
                                      </p:cBhvr>
                                      <p:to>
                                        <p:strVal val="visible"/>
                                      </p:to>
                                    </p:set>
                                    <p:anim by="(-#ppt_w*2)" calcmode="lin" valueType="num">
                                      <p:cBhvr rctx="PPT">
                                        <p:cTn id="31" dur="500" autoRev="1" fill="hold">
                                          <p:stCondLst>
                                            <p:cond delay="0"/>
                                          </p:stCondLst>
                                        </p:cTn>
                                        <p:tgtEl>
                                          <p:spTgt spid="11"/>
                                        </p:tgtEl>
                                        <p:attrNameLst>
                                          <p:attrName>ppt_w</p:attrName>
                                        </p:attrNameLst>
                                      </p:cBhvr>
                                    </p:anim>
                                    <p:anim by="(#ppt_w*0.50)" calcmode="lin" valueType="num">
                                      <p:cBhvr>
                                        <p:cTn id="32" dur="500" decel="50000" autoRev="1" fill="hold">
                                          <p:stCondLst>
                                            <p:cond delay="0"/>
                                          </p:stCondLst>
                                        </p:cTn>
                                        <p:tgtEl>
                                          <p:spTgt spid="11"/>
                                        </p:tgtEl>
                                        <p:attrNameLst>
                                          <p:attrName>ppt_x</p:attrName>
                                        </p:attrNameLst>
                                      </p:cBhvr>
                                    </p:anim>
                                    <p:anim from="(-#ppt_h/2)" to="(#ppt_y)" calcmode="lin" valueType="num">
                                      <p:cBhvr>
                                        <p:cTn id="33" dur="1000" fill="hold">
                                          <p:stCondLst>
                                            <p:cond delay="0"/>
                                          </p:stCondLst>
                                        </p:cTn>
                                        <p:tgtEl>
                                          <p:spTgt spid="11"/>
                                        </p:tgtEl>
                                        <p:attrNameLst>
                                          <p:attrName>ppt_y</p:attrName>
                                        </p:attrNameLst>
                                      </p:cBhvr>
                                    </p:anim>
                                    <p:animRot by="21600000">
                                      <p:cBhvr>
                                        <p:cTn id="34" dur="1000" fill="hold">
                                          <p:stCondLst>
                                            <p:cond delay="0"/>
                                          </p:stCondLst>
                                        </p:cTn>
                                        <p:tgtEl>
                                          <p:spTgt spid="11"/>
                                        </p:tgtEl>
                                        <p:attrNameLst>
                                          <p:attrName>r</p:attrName>
                                        </p:attrNameLst>
                                      </p:cBhvr>
                                    </p:animRot>
                                  </p:childTnLst>
                                </p:cTn>
                              </p:par>
                            </p:childTnLst>
                          </p:cTn>
                        </p:par>
                        <p:par>
                          <p:cTn id="35" fill="hold">
                            <p:stCondLst>
                              <p:cond delay="5200"/>
                            </p:stCondLst>
                            <p:childTnLst>
                              <p:par>
                                <p:cTn id="36" presetID="42" presetClass="entr" presetSubtype="0"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750"/>
                                        <p:tgtEl>
                                          <p:spTgt spid="13"/>
                                        </p:tgtEl>
                                      </p:cBhvr>
                                    </p:animEffect>
                                    <p:anim calcmode="lin" valueType="num">
                                      <p:cBhvr>
                                        <p:cTn id="39" dur="750" fill="hold"/>
                                        <p:tgtEl>
                                          <p:spTgt spid="13"/>
                                        </p:tgtEl>
                                        <p:attrNameLst>
                                          <p:attrName>ppt_x</p:attrName>
                                        </p:attrNameLst>
                                      </p:cBhvr>
                                      <p:tavLst>
                                        <p:tav tm="0">
                                          <p:val>
                                            <p:strVal val="#ppt_x"/>
                                          </p:val>
                                        </p:tav>
                                        <p:tav tm="100000">
                                          <p:val>
                                            <p:strVal val="#ppt_x"/>
                                          </p:val>
                                        </p:tav>
                                      </p:tavLst>
                                    </p:anim>
                                    <p:anim calcmode="lin" valueType="num">
                                      <p:cBhvr>
                                        <p:cTn id="40" dur="750" fill="hold"/>
                                        <p:tgtEl>
                                          <p:spTgt spid="13"/>
                                        </p:tgtEl>
                                        <p:attrNameLst>
                                          <p:attrName>ppt_y</p:attrName>
                                        </p:attrNameLst>
                                      </p:cBhvr>
                                      <p:tavLst>
                                        <p:tav tm="0">
                                          <p:val>
                                            <p:strVal val="#ppt_y+.1"/>
                                          </p:val>
                                        </p:tav>
                                        <p:tav tm="100000">
                                          <p:val>
                                            <p:strVal val="#ppt_y"/>
                                          </p:val>
                                        </p:tav>
                                      </p:tavLst>
                                    </p:anim>
                                  </p:childTnLst>
                                </p:cTn>
                              </p:par>
                            </p:childTnLst>
                          </p:cTn>
                        </p:par>
                        <p:par>
                          <p:cTn id="41" fill="hold">
                            <p:stCondLst>
                              <p:cond delay="5950"/>
                            </p:stCondLst>
                            <p:childTnLst>
                              <p:par>
                                <p:cTn id="42" presetID="10" presetClass="entr" presetSubtype="0" fill="hold" grpId="0" nodeType="afterEffect">
                                  <p:stCondLst>
                                    <p:cond delay="250"/>
                                  </p:stCondLst>
                                  <p:childTnLst>
                                    <p:set>
                                      <p:cBhvr>
                                        <p:cTn id="43" dur="1" fill="hold">
                                          <p:stCondLst>
                                            <p:cond delay="0"/>
                                          </p:stCondLst>
                                        </p:cTn>
                                        <p:tgtEl>
                                          <p:spTgt spid="9"/>
                                        </p:tgtEl>
                                        <p:attrNameLst>
                                          <p:attrName>style.visibility</p:attrName>
                                        </p:attrNameLst>
                                      </p:cBhvr>
                                      <p:to>
                                        <p:strVal val="visible"/>
                                      </p:to>
                                    </p:set>
                                    <p:animEffect transition="in" filter="fade">
                                      <p:cBhvr>
                                        <p:cTn id="44" dur="500"/>
                                        <p:tgtEl>
                                          <p:spTgt spid="9"/>
                                        </p:tgtEl>
                                      </p:cBhvr>
                                    </p:animEffect>
                                  </p:childTnLst>
                                </p:cTn>
                              </p:par>
                              <p:par>
                                <p:cTn id="45" presetID="10" presetClass="entr" presetSubtype="0" fill="hold" grpId="0" nodeType="withEffect">
                                  <p:stCondLst>
                                    <p:cond delay="25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78748" y="1184549"/>
            <a:ext cx="6949636" cy="3330302"/>
            <a:chOff x="762000" y="1184548"/>
            <a:chExt cx="7398420" cy="3545361"/>
          </a:xfrm>
        </p:grpSpPr>
        <p:sp>
          <p:nvSpPr>
            <p:cNvPr id="3" name="椭圆 8"/>
            <p:cNvSpPr>
              <a:spLocks noChangeArrowheads="1"/>
            </p:cNvSpPr>
            <p:nvPr/>
          </p:nvSpPr>
          <p:spPr bwMode="auto">
            <a:xfrm>
              <a:off x="971550" y="3508375"/>
              <a:ext cx="7034213" cy="790575"/>
            </a:xfrm>
            <a:custGeom>
              <a:avLst/>
              <a:gdLst>
                <a:gd name="T0" fmla="*/ 3516831 w 7034766"/>
                <a:gd name="T1" fmla="*/ 0 h 791278"/>
                <a:gd name="T2" fmla="*/ 7033661 w 7034766"/>
                <a:gd name="T3" fmla="*/ 789873 h 791278"/>
                <a:gd name="T4" fmla="*/ 3516831 w 7034766"/>
                <a:gd name="T5" fmla="*/ 215640 h 791278"/>
                <a:gd name="T6" fmla="*/ 0 w 7034766"/>
                <a:gd name="T7" fmla="*/ 789873 h 791278"/>
                <a:gd name="T8" fmla="*/ 3516831 w 7034766"/>
                <a:gd name="T9" fmla="*/ 0 h 791278"/>
                <a:gd name="T10" fmla="*/ 0 60000 65536"/>
                <a:gd name="T11" fmla="*/ 0 60000 65536"/>
                <a:gd name="T12" fmla="*/ 0 60000 65536"/>
                <a:gd name="T13" fmla="*/ 0 60000 65536"/>
                <a:gd name="T14" fmla="*/ 0 60000 65536"/>
                <a:gd name="T15" fmla="*/ 0 w 7034766"/>
                <a:gd name="T16" fmla="*/ 0 h 791278"/>
                <a:gd name="T17" fmla="*/ 7034766 w 7034766"/>
                <a:gd name="T18" fmla="*/ 791278 h 791278"/>
              </a:gdLst>
              <a:ahLst/>
              <a:cxnLst>
                <a:cxn ang="T10">
                  <a:pos x="T0" y="T1"/>
                </a:cxn>
                <a:cxn ang="T11">
                  <a:pos x="T2" y="T3"/>
                </a:cxn>
                <a:cxn ang="T12">
                  <a:pos x="T4" y="T5"/>
                </a:cxn>
                <a:cxn ang="T13">
                  <a:pos x="T6" y="T7"/>
                </a:cxn>
                <a:cxn ang="T14">
                  <a:pos x="T8" y="T9"/>
                </a:cxn>
              </a:cxnLst>
              <a:rect l="T15" t="T16" r="T17" b="T18"/>
              <a:pathLst>
                <a:path w="7034766" h="791278">
                  <a:moveTo>
                    <a:pt x="3517383" y="0"/>
                  </a:moveTo>
                  <a:cubicBezTo>
                    <a:pt x="5027813" y="0"/>
                    <a:pt x="6344283" y="318829"/>
                    <a:pt x="7034766" y="791278"/>
                  </a:cubicBezTo>
                  <a:cubicBezTo>
                    <a:pt x="6205735" y="440222"/>
                    <a:pt x="4938050" y="216024"/>
                    <a:pt x="3517383" y="216024"/>
                  </a:cubicBezTo>
                  <a:cubicBezTo>
                    <a:pt x="2096717" y="216024"/>
                    <a:pt x="829032" y="440222"/>
                    <a:pt x="0" y="791278"/>
                  </a:cubicBezTo>
                  <a:cubicBezTo>
                    <a:pt x="690483" y="318829"/>
                    <a:pt x="2006953" y="0"/>
                    <a:pt x="3517383" y="0"/>
                  </a:cubicBezTo>
                  <a:close/>
                </a:path>
              </a:pathLst>
            </a:custGeom>
            <a:solidFill>
              <a:schemeClr val="tx2"/>
            </a:solidFill>
            <a:ln>
              <a:noFill/>
            </a:ln>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6777F"/>
                </a:solidFill>
                <a:effectLst/>
                <a:uLnTx/>
                <a:uFillTx/>
                <a:latin typeface="Arial" charset="0"/>
                <a:ea typeface="宋体" charset="-122"/>
                <a:cs typeface="+mn-cs"/>
              </a:endParaRPr>
            </a:p>
          </p:txBody>
        </p:sp>
        <p:grpSp>
          <p:nvGrpSpPr>
            <p:cNvPr id="4" name="Group 5"/>
            <p:cNvGrpSpPr>
              <a:grpSpLocks/>
            </p:cNvGrpSpPr>
            <p:nvPr/>
          </p:nvGrpSpPr>
          <p:grpSpPr bwMode="auto">
            <a:xfrm>
              <a:off x="3627438" y="1865313"/>
              <a:ext cx="1728787" cy="1728787"/>
              <a:chOff x="0" y="0"/>
              <a:chExt cx="1728192" cy="1728192"/>
            </a:xfrm>
          </p:grpSpPr>
          <p:sp>
            <p:nvSpPr>
              <p:cNvPr id="27" name="五角星 68"/>
              <p:cNvSpPr>
                <a:spLocks noChangeArrowheads="1"/>
              </p:cNvSpPr>
              <p:nvPr/>
            </p:nvSpPr>
            <p:spPr bwMode="auto">
              <a:xfrm>
                <a:off x="0" y="0"/>
                <a:ext cx="1728192" cy="1728192"/>
              </a:xfrm>
              <a:prstGeom prst="star5">
                <a:avLst/>
              </a:prstGeom>
              <a:solidFill>
                <a:schemeClr val="bg2"/>
              </a:solidFill>
              <a:ln>
                <a:noFill/>
              </a:ln>
              <a:extLst/>
            </p:spPr>
            <p:txBody>
              <a:bodyPr anchor="ct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zh-CN"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28" name="五角星 32"/>
              <p:cNvSpPr>
                <a:spLocks noChangeArrowheads="1"/>
              </p:cNvSpPr>
              <p:nvPr/>
            </p:nvSpPr>
            <p:spPr bwMode="auto">
              <a:xfrm>
                <a:off x="330116" y="1204861"/>
                <a:ext cx="1067960" cy="523331"/>
              </a:xfrm>
              <a:custGeom>
                <a:avLst/>
                <a:gdLst>
                  <a:gd name="T0" fmla="*/ 27583 w 1067960"/>
                  <a:gd name="T1" fmla="*/ 0 h 523331"/>
                  <a:gd name="T2" fmla="*/ 533980 w 1067960"/>
                  <a:gd name="T3" fmla="*/ 131310 h 523331"/>
                  <a:gd name="T4" fmla="*/ 1040377 w 1067960"/>
                  <a:gd name="T5" fmla="*/ 0 h 523331"/>
                  <a:gd name="T6" fmla="*/ 1067960 w 1067960"/>
                  <a:gd name="T7" fmla="*/ 523331 h 523331"/>
                  <a:gd name="T8" fmla="*/ 533980 w 1067960"/>
                  <a:gd name="T9" fmla="*/ 305870 h 523331"/>
                  <a:gd name="T10" fmla="*/ 0 w 1067960"/>
                  <a:gd name="T11" fmla="*/ 523331 h 523331"/>
                  <a:gd name="T12" fmla="*/ 27583 w 1067960"/>
                  <a:gd name="T13" fmla="*/ 0 h 523331"/>
                  <a:gd name="T14" fmla="*/ 0 60000 65536"/>
                  <a:gd name="T15" fmla="*/ 0 60000 65536"/>
                  <a:gd name="T16" fmla="*/ 0 60000 65536"/>
                  <a:gd name="T17" fmla="*/ 0 60000 65536"/>
                  <a:gd name="T18" fmla="*/ 0 60000 65536"/>
                  <a:gd name="T19" fmla="*/ 0 60000 65536"/>
                  <a:gd name="T20" fmla="*/ 0 60000 65536"/>
                  <a:gd name="T21" fmla="*/ 0 w 1067960"/>
                  <a:gd name="T22" fmla="*/ 0 h 523331"/>
                  <a:gd name="T23" fmla="*/ 1067960 w 1067960"/>
                  <a:gd name="T24" fmla="*/ 523331 h 5233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67960" h="523331">
                    <a:moveTo>
                      <a:pt x="27583" y="0"/>
                    </a:moveTo>
                    <a:cubicBezTo>
                      <a:pt x="177403" y="83799"/>
                      <a:pt x="350143" y="131310"/>
                      <a:pt x="533980" y="131310"/>
                    </a:cubicBezTo>
                    <a:cubicBezTo>
                      <a:pt x="717817" y="131310"/>
                      <a:pt x="890558" y="83799"/>
                      <a:pt x="1040377" y="0"/>
                    </a:cubicBezTo>
                    <a:lnTo>
                      <a:pt x="1067960" y="523331"/>
                    </a:lnTo>
                    <a:lnTo>
                      <a:pt x="533980" y="305870"/>
                    </a:lnTo>
                    <a:lnTo>
                      <a:pt x="0" y="523331"/>
                    </a:lnTo>
                    <a:lnTo>
                      <a:pt x="27583" y="0"/>
                    </a:lnTo>
                    <a:close/>
                  </a:path>
                </a:pathLst>
              </a:custGeom>
              <a:solidFill>
                <a:schemeClr val="bg2">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6777F"/>
                  </a:solidFill>
                  <a:effectLst/>
                  <a:uLnTx/>
                  <a:uFillTx/>
                  <a:latin typeface="Arial" charset="0"/>
                  <a:ea typeface="宋体" charset="-122"/>
                  <a:cs typeface="+mn-cs"/>
                </a:endParaRPr>
              </a:p>
            </p:txBody>
          </p:sp>
          <p:sp>
            <p:nvSpPr>
              <p:cNvPr id="29" name="TextBox 70"/>
              <p:cNvSpPr>
                <a:spLocks noChangeArrowheads="1"/>
              </p:cNvSpPr>
              <p:nvPr/>
            </p:nvSpPr>
            <p:spPr bwMode="auto">
              <a:xfrm>
                <a:off x="645565" y="656269"/>
                <a:ext cx="437060" cy="5895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rtl="0" eaLnBrk="1" fontAlgn="auto" latinLnBrk="0" hangingPunct="1">
                  <a:lnSpc>
                    <a:spcPct val="100000"/>
                  </a:lnSpc>
                  <a:spcBef>
                    <a:spcPts val="0"/>
                  </a:spcBef>
                  <a:spcAft>
                    <a:spcPts val="0"/>
                  </a:spcAft>
                  <a:buClrTx/>
                  <a:buSzTx/>
                  <a:buFont typeface="Arial" charset="0"/>
                  <a:buNone/>
                  <a:tabLst/>
                  <a:defRPr/>
                </a:pPr>
                <a:r>
                  <a:rPr kumimoji="0" lang="en-US" altLang="zh-CN"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rPr>
                  <a:t>1</a:t>
                </a:r>
                <a:endParaRPr kumimoji="0" lang="zh-CN" alt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endParaRPr>
              </a:p>
            </p:txBody>
          </p:sp>
        </p:grpSp>
        <p:grpSp>
          <p:nvGrpSpPr>
            <p:cNvPr id="5" name="Group 9"/>
            <p:cNvGrpSpPr>
              <a:grpSpLocks/>
            </p:cNvGrpSpPr>
            <p:nvPr/>
          </p:nvGrpSpPr>
          <p:grpSpPr bwMode="auto">
            <a:xfrm rot="-480000">
              <a:off x="2282825" y="2327275"/>
              <a:ext cx="1398588" cy="1397000"/>
              <a:chOff x="0" y="0"/>
              <a:chExt cx="1728192" cy="1728192"/>
            </a:xfrm>
          </p:grpSpPr>
          <p:sp>
            <p:nvSpPr>
              <p:cNvPr id="24" name="五角星 72"/>
              <p:cNvSpPr>
                <a:spLocks noChangeArrowheads="1"/>
              </p:cNvSpPr>
              <p:nvPr/>
            </p:nvSpPr>
            <p:spPr bwMode="auto">
              <a:xfrm>
                <a:off x="0" y="0"/>
                <a:ext cx="1728192" cy="1728192"/>
              </a:xfrm>
              <a:prstGeom prst="star5">
                <a:avLst/>
              </a:prstGeom>
              <a:solidFill>
                <a:schemeClr val="tx1"/>
              </a:solidFill>
              <a:ln>
                <a:noFill/>
              </a:ln>
              <a:extLst/>
            </p:spPr>
            <p:txBody>
              <a:bodyPr anchor="ct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zh-CN"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25" name="五角星 32"/>
              <p:cNvSpPr>
                <a:spLocks noChangeArrowheads="1"/>
              </p:cNvSpPr>
              <p:nvPr/>
            </p:nvSpPr>
            <p:spPr bwMode="auto">
              <a:xfrm>
                <a:off x="330116" y="1204861"/>
                <a:ext cx="1067960" cy="523331"/>
              </a:xfrm>
              <a:custGeom>
                <a:avLst/>
                <a:gdLst>
                  <a:gd name="T0" fmla="*/ 27583 w 1067960"/>
                  <a:gd name="T1" fmla="*/ 0 h 523331"/>
                  <a:gd name="T2" fmla="*/ 533980 w 1067960"/>
                  <a:gd name="T3" fmla="*/ 131310 h 523331"/>
                  <a:gd name="T4" fmla="*/ 1040377 w 1067960"/>
                  <a:gd name="T5" fmla="*/ 0 h 523331"/>
                  <a:gd name="T6" fmla="*/ 1067960 w 1067960"/>
                  <a:gd name="T7" fmla="*/ 523331 h 523331"/>
                  <a:gd name="T8" fmla="*/ 533980 w 1067960"/>
                  <a:gd name="T9" fmla="*/ 305870 h 523331"/>
                  <a:gd name="T10" fmla="*/ 0 w 1067960"/>
                  <a:gd name="T11" fmla="*/ 523331 h 523331"/>
                  <a:gd name="T12" fmla="*/ 27583 w 1067960"/>
                  <a:gd name="T13" fmla="*/ 0 h 523331"/>
                  <a:gd name="T14" fmla="*/ 0 60000 65536"/>
                  <a:gd name="T15" fmla="*/ 0 60000 65536"/>
                  <a:gd name="T16" fmla="*/ 0 60000 65536"/>
                  <a:gd name="T17" fmla="*/ 0 60000 65536"/>
                  <a:gd name="T18" fmla="*/ 0 60000 65536"/>
                  <a:gd name="T19" fmla="*/ 0 60000 65536"/>
                  <a:gd name="T20" fmla="*/ 0 60000 65536"/>
                  <a:gd name="T21" fmla="*/ 0 w 1067960"/>
                  <a:gd name="T22" fmla="*/ 0 h 523331"/>
                  <a:gd name="T23" fmla="*/ 1067960 w 1067960"/>
                  <a:gd name="T24" fmla="*/ 523331 h 5233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67960" h="523331">
                    <a:moveTo>
                      <a:pt x="27583" y="0"/>
                    </a:moveTo>
                    <a:cubicBezTo>
                      <a:pt x="177403" y="83799"/>
                      <a:pt x="350143" y="131310"/>
                      <a:pt x="533980" y="131310"/>
                    </a:cubicBezTo>
                    <a:cubicBezTo>
                      <a:pt x="717817" y="131310"/>
                      <a:pt x="890558" y="83799"/>
                      <a:pt x="1040377" y="0"/>
                    </a:cubicBezTo>
                    <a:lnTo>
                      <a:pt x="1067960" y="523331"/>
                    </a:lnTo>
                    <a:lnTo>
                      <a:pt x="533980" y="305870"/>
                    </a:lnTo>
                    <a:lnTo>
                      <a:pt x="0" y="523331"/>
                    </a:lnTo>
                    <a:lnTo>
                      <a:pt x="27583" y="0"/>
                    </a:lnTo>
                    <a:close/>
                  </a:path>
                </a:pathLst>
              </a:custGeom>
              <a:solidFill>
                <a:schemeClr val="tx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6777F"/>
                  </a:solidFill>
                  <a:effectLst/>
                  <a:uLnTx/>
                  <a:uFillTx/>
                  <a:latin typeface="Arial" charset="0"/>
                  <a:ea typeface="宋体" charset="-122"/>
                  <a:cs typeface="+mn-cs"/>
                </a:endParaRPr>
              </a:p>
            </p:txBody>
          </p:sp>
          <p:sp>
            <p:nvSpPr>
              <p:cNvPr id="26" name="TextBox 74"/>
              <p:cNvSpPr>
                <a:spLocks noChangeArrowheads="1"/>
              </p:cNvSpPr>
              <p:nvPr/>
            </p:nvSpPr>
            <p:spPr bwMode="auto">
              <a:xfrm>
                <a:off x="619275" y="564716"/>
                <a:ext cx="489640" cy="628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rtl="0" eaLnBrk="1" fontAlgn="auto" latinLnBrk="0" hangingPunct="1">
                  <a:lnSpc>
                    <a:spcPct val="100000"/>
                  </a:lnSpc>
                  <a:spcBef>
                    <a:spcPts val="0"/>
                  </a:spcBef>
                  <a:spcAft>
                    <a:spcPts val="0"/>
                  </a:spcAft>
                  <a:buClrTx/>
                  <a:buSzTx/>
                  <a:buFont typeface="Arial" charset="0"/>
                  <a:buNone/>
                  <a:tabLst/>
                  <a:defRPr/>
                </a:pPr>
                <a:r>
                  <a:rPr kumimoji="0" lang="en-US" altLang="zh-CN" sz="25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rPr>
                  <a:t>2</a:t>
                </a:r>
                <a:endParaRPr kumimoji="0" lang="zh-CN" altLang="en-US" sz="25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endParaRPr>
              </a:p>
            </p:txBody>
          </p:sp>
        </p:grpSp>
        <p:grpSp>
          <p:nvGrpSpPr>
            <p:cNvPr id="6" name="Group 13"/>
            <p:cNvGrpSpPr>
              <a:grpSpLocks/>
            </p:cNvGrpSpPr>
            <p:nvPr/>
          </p:nvGrpSpPr>
          <p:grpSpPr bwMode="auto">
            <a:xfrm rot="-981927">
              <a:off x="1119188" y="2730500"/>
              <a:ext cx="1217612" cy="1219200"/>
              <a:chOff x="0" y="0"/>
              <a:chExt cx="1728192" cy="1728192"/>
            </a:xfrm>
          </p:grpSpPr>
          <p:sp>
            <p:nvSpPr>
              <p:cNvPr id="21" name="五角星 76"/>
              <p:cNvSpPr>
                <a:spLocks noChangeArrowheads="1"/>
              </p:cNvSpPr>
              <p:nvPr/>
            </p:nvSpPr>
            <p:spPr bwMode="auto">
              <a:xfrm>
                <a:off x="0" y="0"/>
                <a:ext cx="1728192" cy="1728192"/>
              </a:xfrm>
              <a:prstGeom prst="star5">
                <a:avLst/>
              </a:prstGeom>
              <a:solidFill>
                <a:schemeClr val="bg1"/>
              </a:solidFill>
              <a:ln>
                <a:noFill/>
              </a:ln>
              <a:extLst/>
            </p:spPr>
            <p:txBody>
              <a:bodyPr anchor="ct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zh-CN"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22" name="五角星 32"/>
              <p:cNvSpPr>
                <a:spLocks noChangeArrowheads="1"/>
              </p:cNvSpPr>
              <p:nvPr/>
            </p:nvSpPr>
            <p:spPr bwMode="auto">
              <a:xfrm>
                <a:off x="330116" y="1204861"/>
                <a:ext cx="1067960" cy="523331"/>
              </a:xfrm>
              <a:custGeom>
                <a:avLst/>
                <a:gdLst>
                  <a:gd name="T0" fmla="*/ 27583 w 1067960"/>
                  <a:gd name="T1" fmla="*/ 0 h 523331"/>
                  <a:gd name="T2" fmla="*/ 533980 w 1067960"/>
                  <a:gd name="T3" fmla="*/ 131310 h 523331"/>
                  <a:gd name="T4" fmla="*/ 1040377 w 1067960"/>
                  <a:gd name="T5" fmla="*/ 0 h 523331"/>
                  <a:gd name="T6" fmla="*/ 1067960 w 1067960"/>
                  <a:gd name="T7" fmla="*/ 523331 h 523331"/>
                  <a:gd name="T8" fmla="*/ 533980 w 1067960"/>
                  <a:gd name="T9" fmla="*/ 305870 h 523331"/>
                  <a:gd name="T10" fmla="*/ 0 w 1067960"/>
                  <a:gd name="T11" fmla="*/ 523331 h 523331"/>
                  <a:gd name="T12" fmla="*/ 27583 w 1067960"/>
                  <a:gd name="T13" fmla="*/ 0 h 523331"/>
                  <a:gd name="T14" fmla="*/ 0 60000 65536"/>
                  <a:gd name="T15" fmla="*/ 0 60000 65536"/>
                  <a:gd name="T16" fmla="*/ 0 60000 65536"/>
                  <a:gd name="T17" fmla="*/ 0 60000 65536"/>
                  <a:gd name="T18" fmla="*/ 0 60000 65536"/>
                  <a:gd name="T19" fmla="*/ 0 60000 65536"/>
                  <a:gd name="T20" fmla="*/ 0 60000 65536"/>
                  <a:gd name="T21" fmla="*/ 0 w 1067960"/>
                  <a:gd name="T22" fmla="*/ 0 h 523331"/>
                  <a:gd name="T23" fmla="*/ 1067960 w 1067960"/>
                  <a:gd name="T24" fmla="*/ 523331 h 5233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67960" h="523331">
                    <a:moveTo>
                      <a:pt x="27583" y="0"/>
                    </a:moveTo>
                    <a:cubicBezTo>
                      <a:pt x="177403" y="83799"/>
                      <a:pt x="350143" y="131310"/>
                      <a:pt x="533980" y="131310"/>
                    </a:cubicBezTo>
                    <a:cubicBezTo>
                      <a:pt x="717817" y="131310"/>
                      <a:pt x="890558" y="83799"/>
                      <a:pt x="1040377" y="0"/>
                    </a:cubicBezTo>
                    <a:lnTo>
                      <a:pt x="1067960" y="523331"/>
                    </a:lnTo>
                    <a:lnTo>
                      <a:pt x="533980" y="305870"/>
                    </a:lnTo>
                    <a:lnTo>
                      <a:pt x="0" y="523331"/>
                    </a:lnTo>
                    <a:lnTo>
                      <a:pt x="27583" y="0"/>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6777F"/>
                  </a:solidFill>
                  <a:effectLst/>
                  <a:uLnTx/>
                  <a:uFillTx/>
                  <a:latin typeface="Arial" charset="0"/>
                  <a:ea typeface="宋体" charset="-122"/>
                  <a:cs typeface="+mn-cs"/>
                </a:endParaRPr>
              </a:p>
            </p:txBody>
          </p:sp>
          <p:sp>
            <p:nvSpPr>
              <p:cNvPr id="23" name="TextBox 78"/>
              <p:cNvSpPr>
                <a:spLocks noChangeArrowheads="1"/>
              </p:cNvSpPr>
              <p:nvPr/>
            </p:nvSpPr>
            <p:spPr bwMode="auto">
              <a:xfrm>
                <a:off x="582887" y="525976"/>
                <a:ext cx="562416" cy="719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rtl="0" eaLnBrk="1" fontAlgn="auto" latinLnBrk="0" hangingPunct="1">
                  <a:lnSpc>
                    <a:spcPct val="100000"/>
                  </a:lnSpc>
                  <a:spcBef>
                    <a:spcPts val="0"/>
                  </a:spcBef>
                  <a:spcAft>
                    <a:spcPts val="0"/>
                  </a:spcAft>
                  <a:buClrTx/>
                  <a:buSzTx/>
                  <a:buFont typeface="Arial" charset="0"/>
                  <a:buNone/>
                  <a:tabLst/>
                  <a:defRPr/>
                </a:pPr>
                <a:r>
                  <a:rPr kumimoji="0" lang="en-US" altLang="zh-CN" sz="25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rPr>
                  <a:t>4</a:t>
                </a:r>
                <a:endParaRPr kumimoji="0" lang="zh-CN" altLang="en-US" sz="25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endParaRPr>
              </a:p>
            </p:txBody>
          </p:sp>
        </p:grpSp>
        <p:grpSp>
          <p:nvGrpSpPr>
            <p:cNvPr id="7" name="Group 17"/>
            <p:cNvGrpSpPr>
              <a:grpSpLocks/>
            </p:cNvGrpSpPr>
            <p:nvPr/>
          </p:nvGrpSpPr>
          <p:grpSpPr bwMode="auto">
            <a:xfrm rot="480000">
              <a:off x="5300663" y="2286000"/>
              <a:ext cx="1398587" cy="1398588"/>
              <a:chOff x="0" y="0"/>
              <a:chExt cx="1728192" cy="1728192"/>
            </a:xfrm>
          </p:grpSpPr>
          <p:sp>
            <p:nvSpPr>
              <p:cNvPr id="18" name="五角星 80"/>
              <p:cNvSpPr>
                <a:spLocks noChangeArrowheads="1"/>
              </p:cNvSpPr>
              <p:nvPr/>
            </p:nvSpPr>
            <p:spPr bwMode="auto">
              <a:xfrm>
                <a:off x="0" y="0"/>
                <a:ext cx="1728192" cy="1728192"/>
              </a:xfrm>
              <a:prstGeom prst="star5">
                <a:avLst/>
              </a:prstGeom>
              <a:solidFill>
                <a:schemeClr val="tx2"/>
              </a:solidFill>
              <a:ln>
                <a:noFill/>
              </a:ln>
              <a:extLst/>
            </p:spPr>
            <p:txBody>
              <a:bodyPr anchor="ct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zh-CN"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19" name="五角星 32"/>
              <p:cNvSpPr>
                <a:spLocks noChangeArrowheads="1"/>
              </p:cNvSpPr>
              <p:nvPr/>
            </p:nvSpPr>
            <p:spPr bwMode="auto">
              <a:xfrm>
                <a:off x="330116" y="1204861"/>
                <a:ext cx="1067960" cy="523331"/>
              </a:xfrm>
              <a:custGeom>
                <a:avLst/>
                <a:gdLst>
                  <a:gd name="T0" fmla="*/ 27583 w 1067960"/>
                  <a:gd name="T1" fmla="*/ 0 h 523331"/>
                  <a:gd name="T2" fmla="*/ 533980 w 1067960"/>
                  <a:gd name="T3" fmla="*/ 131310 h 523331"/>
                  <a:gd name="T4" fmla="*/ 1040377 w 1067960"/>
                  <a:gd name="T5" fmla="*/ 0 h 523331"/>
                  <a:gd name="T6" fmla="*/ 1067960 w 1067960"/>
                  <a:gd name="T7" fmla="*/ 523331 h 523331"/>
                  <a:gd name="T8" fmla="*/ 533980 w 1067960"/>
                  <a:gd name="T9" fmla="*/ 305870 h 523331"/>
                  <a:gd name="T10" fmla="*/ 0 w 1067960"/>
                  <a:gd name="T11" fmla="*/ 523331 h 523331"/>
                  <a:gd name="T12" fmla="*/ 27583 w 1067960"/>
                  <a:gd name="T13" fmla="*/ 0 h 523331"/>
                  <a:gd name="T14" fmla="*/ 0 60000 65536"/>
                  <a:gd name="T15" fmla="*/ 0 60000 65536"/>
                  <a:gd name="T16" fmla="*/ 0 60000 65536"/>
                  <a:gd name="T17" fmla="*/ 0 60000 65536"/>
                  <a:gd name="T18" fmla="*/ 0 60000 65536"/>
                  <a:gd name="T19" fmla="*/ 0 60000 65536"/>
                  <a:gd name="T20" fmla="*/ 0 60000 65536"/>
                  <a:gd name="T21" fmla="*/ 0 w 1067960"/>
                  <a:gd name="T22" fmla="*/ 0 h 523331"/>
                  <a:gd name="T23" fmla="*/ 1067960 w 1067960"/>
                  <a:gd name="T24" fmla="*/ 523331 h 5233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67960" h="523331">
                    <a:moveTo>
                      <a:pt x="27583" y="0"/>
                    </a:moveTo>
                    <a:cubicBezTo>
                      <a:pt x="177403" y="83799"/>
                      <a:pt x="350143" y="131310"/>
                      <a:pt x="533980" y="131310"/>
                    </a:cubicBezTo>
                    <a:cubicBezTo>
                      <a:pt x="717817" y="131310"/>
                      <a:pt x="890558" y="83799"/>
                      <a:pt x="1040377" y="0"/>
                    </a:cubicBezTo>
                    <a:lnTo>
                      <a:pt x="1067960" y="523331"/>
                    </a:lnTo>
                    <a:lnTo>
                      <a:pt x="533980" y="305870"/>
                    </a:lnTo>
                    <a:lnTo>
                      <a:pt x="0" y="523331"/>
                    </a:lnTo>
                    <a:lnTo>
                      <a:pt x="27583" y="0"/>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6777F"/>
                  </a:solidFill>
                  <a:effectLst/>
                  <a:uLnTx/>
                  <a:uFillTx/>
                  <a:latin typeface="Arial" charset="0"/>
                  <a:ea typeface="宋体" charset="-122"/>
                  <a:cs typeface="+mn-cs"/>
                </a:endParaRPr>
              </a:p>
            </p:txBody>
          </p:sp>
          <p:sp>
            <p:nvSpPr>
              <p:cNvPr id="20" name="TextBox 82"/>
              <p:cNvSpPr>
                <a:spLocks noChangeArrowheads="1"/>
              </p:cNvSpPr>
              <p:nvPr/>
            </p:nvSpPr>
            <p:spPr bwMode="auto">
              <a:xfrm>
                <a:off x="624884" y="604973"/>
                <a:ext cx="489640" cy="627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rtl="0" eaLnBrk="1" fontAlgn="auto" latinLnBrk="0" hangingPunct="1">
                  <a:lnSpc>
                    <a:spcPct val="100000"/>
                  </a:lnSpc>
                  <a:spcBef>
                    <a:spcPts val="0"/>
                  </a:spcBef>
                  <a:spcAft>
                    <a:spcPts val="0"/>
                  </a:spcAft>
                  <a:buClrTx/>
                  <a:buSzTx/>
                  <a:buFont typeface="Arial" charset="0"/>
                  <a:buNone/>
                  <a:tabLst/>
                  <a:defRPr/>
                </a:pPr>
                <a:r>
                  <a:rPr kumimoji="0" lang="en-US" altLang="zh-CN" sz="25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rPr>
                  <a:t>3</a:t>
                </a:r>
                <a:endParaRPr kumimoji="0" lang="zh-CN" altLang="en-US" sz="25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endParaRPr>
              </a:p>
            </p:txBody>
          </p:sp>
        </p:grpSp>
        <p:grpSp>
          <p:nvGrpSpPr>
            <p:cNvPr id="8" name="Group 21"/>
            <p:cNvGrpSpPr>
              <a:grpSpLocks/>
            </p:cNvGrpSpPr>
            <p:nvPr/>
          </p:nvGrpSpPr>
          <p:grpSpPr bwMode="auto">
            <a:xfrm rot="967929">
              <a:off x="6645275" y="2730500"/>
              <a:ext cx="1217613" cy="1219200"/>
              <a:chOff x="0" y="0"/>
              <a:chExt cx="1728192" cy="1728192"/>
            </a:xfrm>
          </p:grpSpPr>
          <p:sp>
            <p:nvSpPr>
              <p:cNvPr id="15" name="五角星 84"/>
              <p:cNvSpPr>
                <a:spLocks noChangeArrowheads="1"/>
              </p:cNvSpPr>
              <p:nvPr/>
            </p:nvSpPr>
            <p:spPr bwMode="auto">
              <a:xfrm>
                <a:off x="0" y="0"/>
                <a:ext cx="1728192" cy="1728192"/>
              </a:xfrm>
              <a:prstGeom prst="star5">
                <a:avLst/>
              </a:prstGeom>
              <a:solidFill>
                <a:schemeClr val="bg2"/>
              </a:solidFill>
              <a:ln>
                <a:solidFill>
                  <a:schemeClr val="bg2"/>
                </a:solidFill>
              </a:ln>
              <a:extLst/>
            </p:spPr>
            <p:txBody>
              <a:bodyPr anchor="ct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zh-CN"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16" name="五角星 32"/>
              <p:cNvSpPr>
                <a:spLocks noChangeArrowheads="1"/>
              </p:cNvSpPr>
              <p:nvPr/>
            </p:nvSpPr>
            <p:spPr bwMode="auto">
              <a:xfrm>
                <a:off x="330116" y="1204861"/>
                <a:ext cx="1067960" cy="523331"/>
              </a:xfrm>
              <a:custGeom>
                <a:avLst/>
                <a:gdLst>
                  <a:gd name="T0" fmla="*/ 27583 w 1067960"/>
                  <a:gd name="T1" fmla="*/ 0 h 523331"/>
                  <a:gd name="T2" fmla="*/ 533980 w 1067960"/>
                  <a:gd name="T3" fmla="*/ 131310 h 523331"/>
                  <a:gd name="T4" fmla="*/ 1040377 w 1067960"/>
                  <a:gd name="T5" fmla="*/ 0 h 523331"/>
                  <a:gd name="T6" fmla="*/ 1067960 w 1067960"/>
                  <a:gd name="T7" fmla="*/ 523331 h 523331"/>
                  <a:gd name="T8" fmla="*/ 533980 w 1067960"/>
                  <a:gd name="T9" fmla="*/ 305870 h 523331"/>
                  <a:gd name="T10" fmla="*/ 0 w 1067960"/>
                  <a:gd name="T11" fmla="*/ 523331 h 523331"/>
                  <a:gd name="T12" fmla="*/ 27583 w 1067960"/>
                  <a:gd name="T13" fmla="*/ 0 h 523331"/>
                  <a:gd name="T14" fmla="*/ 0 60000 65536"/>
                  <a:gd name="T15" fmla="*/ 0 60000 65536"/>
                  <a:gd name="T16" fmla="*/ 0 60000 65536"/>
                  <a:gd name="T17" fmla="*/ 0 60000 65536"/>
                  <a:gd name="T18" fmla="*/ 0 60000 65536"/>
                  <a:gd name="T19" fmla="*/ 0 60000 65536"/>
                  <a:gd name="T20" fmla="*/ 0 60000 65536"/>
                  <a:gd name="T21" fmla="*/ 0 w 1067960"/>
                  <a:gd name="T22" fmla="*/ 0 h 523331"/>
                  <a:gd name="T23" fmla="*/ 1067960 w 1067960"/>
                  <a:gd name="T24" fmla="*/ 523331 h 5233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67960" h="523331">
                    <a:moveTo>
                      <a:pt x="27583" y="0"/>
                    </a:moveTo>
                    <a:cubicBezTo>
                      <a:pt x="177403" y="83799"/>
                      <a:pt x="350143" y="131310"/>
                      <a:pt x="533980" y="131310"/>
                    </a:cubicBezTo>
                    <a:cubicBezTo>
                      <a:pt x="717817" y="131310"/>
                      <a:pt x="890558" y="83799"/>
                      <a:pt x="1040377" y="0"/>
                    </a:cubicBezTo>
                    <a:lnTo>
                      <a:pt x="1067960" y="523331"/>
                    </a:lnTo>
                    <a:lnTo>
                      <a:pt x="533980" y="305870"/>
                    </a:lnTo>
                    <a:lnTo>
                      <a:pt x="0" y="523331"/>
                    </a:lnTo>
                    <a:lnTo>
                      <a:pt x="27583" y="0"/>
                    </a:lnTo>
                    <a:close/>
                  </a:path>
                </a:pathLst>
              </a:custGeom>
              <a:solidFill>
                <a:schemeClr val="bg2">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6777F"/>
                  </a:solidFill>
                  <a:effectLst/>
                  <a:uLnTx/>
                  <a:uFillTx/>
                  <a:latin typeface="Arial" charset="0"/>
                  <a:ea typeface="宋体" charset="-122"/>
                  <a:cs typeface="+mn-cs"/>
                </a:endParaRPr>
              </a:p>
            </p:txBody>
          </p:sp>
          <p:sp>
            <p:nvSpPr>
              <p:cNvPr id="17" name="TextBox 86"/>
              <p:cNvSpPr>
                <a:spLocks noChangeArrowheads="1"/>
              </p:cNvSpPr>
              <p:nvPr/>
            </p:nvSpPr>
            <p:spPr bwMode="auto">
              <a:xfrm>
                <a:off x="582888" y="525978"/>
                <a:ext cx="562415" cy="719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rtl="0" eaLnBrk="1" fontAlgn="auto" latinLnBrk="0" hangingPunct="1">
                  <a:lnSpc>
                    <a:spcPct val="100000"/>
                  </a:lnSpc>
                  <a:spcBef>
                    <a:spcPts val="0"/>
                  </a:spcBef>
                  <a:spcAft>
                    <a:spcPts val="0"/>
                  </a:spcAft>
                  <a:buClrTx/>
                  <a:buSzTx/>
                  <a:buFont typeface="Arial" charset="0"/>
                  <a:buNone/>
                  <a:tabLst/>
                  <a:defRPr/>
                </a:pPr>
                <a:r>
                  <a:rPr kumimoji="0" lang="en-US" altLang="zh-CN" sz="25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rPr>
                  <a:t>5</a:t>
                </a:r>
                <a:endParaRPr kumimoji="0" lang="zh-CN" altLang="en-US" sz="25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微软雅黑" pitchFamily="34" charset="-122"/>
                </a:endParaRPr>
              </a:p>
            </p:txBody>
          </p:sp>
        </p:grpSp>
        <p:sp>
          <p:nvSpPr>
            <p:cNvPr id="9" name="TextBox 87"/>
            <p:cNvSpPr>
              <a:spLocks noChangeArrowheads="1"/>
            </p:cNvSpPr>
            <p:nvPr/>
          </p:nvSpPr>
          <p:spPr bwMode="auto">
            <a:xfrm>
              <a:off x="2181225" y="4090988"/>
              <a:ext cx="4619625" cy="638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在此处添加文字，在此处添加文字</a:t>
              </a:r>
              <a:r>
                <a:rPr kumimoji="0" lang="zh-CN" altLang="en-US" sz="1100" b="0"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a:t>
              </a:r>
              <a:endParaRPr kumimoji="0" lang="en-US" altLang="zh-CN" sz="1100" b="0"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在</a:t>
              </a:r>
              <a:r>
                <a:rPr kumimoji="0" lang="zh-CN" altLang="en-US" sz="11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此处添加文字在此处添加</a:t>
              </a:r>
              <a:r>
                <a:rPr kumimoji="0" lang="zh-CN" altLang="en-US" sz="1100" b="0"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文</a:t>
              </a:r>
              <a:endParaRPr kumimoji="0" lang="zh-CN" altLang="en-US" sz="11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10" name="TextBox 91"/>
            <p:cNvSpPr>
              <a:spLocks noChangeArrowheads="1"/>
            </p:cNvSpPr>
            <p:nvPr/>
          </p:nvSpPr>
          <p:spPr bwMode="auto">
            <a:xfrm>
              <a:off x="762000" y="1957388"/>
              <a:ext cx="1500188" cy="507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rtl="0" eaLnBrk="1" fontAlgn="auto" latinLnBrk="0" hangingPunct="1">
                <a:lnSpc>
                  <a:spcPts val="1500"/>
                </a:lnSpc>
                <a:spcBef>
                  <a:spcPts val="0"/>
                </a:spcBef>
                <a:spcAft>
                  <a:spcPts val="0"/>
                </a:spcAft>
                <a:buClrTx/>
                <a:buSzTx/>
                <a:buFont typeface="Arial" charset="0"/>
                <a:buNone/>
                <a:tabLst/>
                <a:defRPr/>
              </a:pPr>
              <a:r>
                <a:rPr kumimoji="0" lang="zh-CN" altLang="en-US" sz="1100"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sym typeface="微软雅黑" pitchFamily="34" charset="-122"/>
                </a:rPr>
                <a:t>点击此处添加</a:t>
              </a:r>
              <a:endParaRPr kumimoji="0" lang="en-US" altLang="zh-CN" sz="1100"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sym typeface="微软雅黑" pitchFamily="34" charset="-122"/>
              </a:endParaRPr>
            </a:p>
            <a:p>
              <a:pPr marL="0" marR="0" lvl="0" indent="0" algn="ctr" defTabSz="914400" rtl="0" eaLnBrk="1" fontAlgn="auto" latinLnBrk="0" hangingPunct="1">
                <a:lnSpc>
                  <a:spcPts val="1500"/>
                </a:lnSpc>
                <a:spcBef>
                  <a:spcPts val="0"/>
                </a:spcBef>
                <a:spcAft>
                  <a:spcPts val="0"/>
                </a:spcAft>
                <a:buClrTx/>
                <a:buSzTx/>
                <a:buFont typeface="Arial" charset="0"/>
                <a:buNone/>
                <a:tabLst/>
                <a:defRPr/>
              </a:pPr>
              <a:r>
                <a:rPr kumimoji="0" lang="zh-CN" altLang="en-US" sz="1100"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sym typeface="微软雅黑" pitchFamily="34" charset="-122"/>
                </a:rPr>
                <a:t>文字内容</a:t>
              </a:r>
              <a:endParaRPr kumimoji="0" lang="zh-CN" altLang="en-US" sz="11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endParaRPr>
            </a:p>
          </p:txBody>
        </p:sp>
        <p:sp>
          <p:nvSpPr>
            <p:cNvPr id="11" name="TextBox 91"/>
            <p:cNvSpPr>
              <a:spLocks noChangeArrowheads="1"/>
            </p:cNvSpPr>
            <p:nvPr/>
          </p:nvSpPr>
          <p:spPr bwMode="auto">
            <a:xfrm>
              <a:off x="2120022" y="1626786"/>
              <a:ext cx="1500188" cy="507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rtl="0" eaLnBrk="1" fontAlgn="auto" latinLnBrk="0" hangingPunct="1">
                <a:lnSpc>
                  <a:spcPts val="1500"/>
                </a:lnSpc>
                <a:spcBef>
                  <a:spcPts val="0"/>
                </a:spcBef>
                <a:spcAft>
                  <a:spcPts val="0"/>
                </a:spcAft>
                <a:buClrTx/>
                <a:buSzTx/>
                <a:buFont typeface="Arial" charset="0"/>
                <a:buNone/>
                <a:tabLst/>
                <a:defRPr/>
              </a:pPr>
              <a:r>
                <a:rPr kumimoji="0" lang="zh-CN" altLang="en-US" sz="1100"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sym typeface="微软雅黑" pitchFamily="34" charset="-122"/>
                </a:rPr>
                <a:t>点击此处添加</a:t>
              </a:r>
              <a:endParaRPr kumimoji="0" lang="en-US" altLang="zh-CN" sz="1100"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sym typeface="微软雅黑" pitchFamily="34" charset="-122"/>
              </a:endParaRPr>
            </a:p>
            <a:p>
              <a:pPr marL="0" marR="0" lvl="0" indent="0" algn="ctr" defTabSz="914400" rtl="0" eaLnBrk="1" fontAlgn="auto" latinLnBrk="0" hangingPunct="1">
                <a:lnSpc>
                  <a:spcPts val="1500"/>
                </a:lnSpc>
                <a:spcBef>
                  <a:spcPts val="0"/>
                </a:spcBef>
                <a:spcAft>
                  <a:spcPts val="0"/>
                </a:spcAft>
                <a:buClrTx/>
                <a:buSzTx/>
                <a:buFont typeface="Arial" charset="0"/>
                <a:buNone/>
                <a:tabLst/>
                <a:defRPr/>
              </a:pPr>
              <a:r>
                <a:rPr kumimoji="0" lang="zh-CN" altLang="en-US" sz="1100"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sym typeface="微软雅黑" pitchFamily="34" charset="-122"/>
                </a:rPr>
                <a:t>文字内容</a:t>
              </a:r>
              <a:endParaRPr kumimoji="0" lang="zh-CN" altLang="en-US" sz="11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endParaRPr>
            </a:p>
          </p:txBody>
        </p:sp>
        <p:sp>
          <p:nvSpPr>
            <p:cNvPr id="12" name="TextBox 91"/>
            <p:cNvSpPr>
              <a:spLocks noChangeArrowheads="1"/>
            </p:cNvSpPr>
            <p:nvPr/>
          </p:nvSpPr>
          <p:spPr bwMode="auto">
            <a:xfrm>
              <a:off x="3709957" y="1184548"/>
              <a:ext cx="1500188" cy="507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rtl="0" eaLnBrk="1" fontAlgn="auto" latinLnBrk="0" hangingPunct="1">
                <a:lnSpc>
                  <a:spcPts val="1500"/>
                </a:lnSpc>
                <a:spcBef>
                  <a:spcPts val="0"/>
                </a:spcBef>
                <a:spcAft>
                  <a:spcPts val="0"/>
                </a:spcAft>
                <a:buClrTx/>
                <a:buSzTx/>
                <a:buFont typeface="Arial" charset="0"/>
                <a:buNone/>
                <a:tabLst/>
                <a:defRPr/>
              </a:pPr>
              <a:r>
                <a:rPr kumimoji="0" lang="zh-CN" altLang="en-US" sz="1100"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sym typeface="微软雅黑" pitchFamily="34" charset="-122"/>
                </a:rPr>
                <a:t>点击此处添加</a:t>
              </a:r>
              <a:endParaRPr kumimoji="0" lang="en-US" altLang="zh-CN" sz="1100"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sym typeface="微软雅黑" pitchFamily="34" charset="-122"/>
              </a:endParaRPr>
            </a:p>
            <a:p>
              <a:pPr marL="0" marR="0" lvl="0" indent="0" algn="ctr" defTabSz="914400" rtl="0" eaLnBrk="1" fontAlgn="auto" latinLnBrk="0" hangingPunct="1">
                <a:lnSpc>
                  <a:spcPts val="1500"/>
                </a:lnSpc>
                <a:spcBef>
                  <a:spcPts val="0"/>
                </a:spcBef>
                <a:spcAft>
                  <a:spcPts val="0"/>
                </a:spcAft>
                <a:buClrTx/>
                <a:buSzTx/>
                <a:buFont typeface="Arial" charset="0"/>
                <a:buNone/>
                <a:tabLst/>
                <a:defRPr/>
              </a:pPr>
              <a:r>
                <a:rPr kumimoji="0" lang="zh-CN" altLang="en-US" sz="1100"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sym typeface="微软雅黑" pitchFamily="34" charset="-122"/>
                </a:rPr>
                <a:t>文字内容</a:t>
              </a:r>
              <a:endParaRPr kumimoji="0" lang="zh-CN" altLang="en-US" sz="11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endParaRPr>
            </a:p>
          </p:txBody>
        </p:sp>
        <p:sp>
          <p:nvSpPr>
            <p:cNvPr id="13" name="TextBox 91"/>
            <p:cNvSpPr>
              <a:spLocks noChangeArrowheads="1"/>
            </p:cNvSpPr>
            <p:nvPr/>
          </p:nvSpPr>
          <p:spPr bwMode="auto">
            <a:xfrm>
              <a:off x="5289580" y="1663650"/>
              <a:ext cx="1500188" cy="507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rtl="0" eaLnBrk="1" fontAlgn="auto" latinLnBrk="0" hangingPunct="1">
                <a:lnSpc>
                  <a:spcPts val="1500"/>
                </a:lnSpc>
                <a:spcBef>
                  <a:spcPts val="0"/>
                </a:spcBef>
                <a:spcAft>
                  <a:spcPts val="0"/>
                </a:spcAft>
                <a:buClrTx/>
                <a:buSzTx/>
                <a:buFont typeface="Arial" charset="0"/>
                <a:buNone/>
                <a:tabLst/>
                <a:defRPr/>
              </a:pPr>
              <a:r>
                <a:rPr kumimoji="0" lang="zh-CN" altLang="en-US" sz="1100"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sym typeface="微软雅黑" pitchFamily="34" charset="-122"/>
                </a:rPr>
                <a:t>点击此处添加</a:t>
              </a:r>
              <a:endParaRPr kumimoji="0" lang="en-US" altLang="zh-CN" sz="1100"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sym typeface="微软雅黑" pitchFamily="34" charset="-122"/>
              </a:endParaRPr>
            </a:p>
            <a:p>
              <a:pPr marL="0" marR="0" lvl="0" indent="0" algn="ctr" defTabSz="914400" rtl="0" eaLnBrk="1" fontAlgn="auto" latinLnBrk="0" hangingPunct="1">
                <a:lnSpc>
                  <a:spcPts val="1500"/>
                </a:lnSpc>
                <a:spcBef>
                  <a:spcPts val="0"/>
                </a:spcBef>
                <a:spcAft>
                  <a:spcPts val="0"/>
                </a:spcAft>
                <a:buClrTx/>
                <a:buSzTx/>
                <a:buFont typeface="Arial" charset="0"/>
                <a:buNone/>
                <a:tabLst/>
                <a:defRPr/>
              </a:pPr>
              <a:r>
                <a:rPr kumimoji="0" lang="zh-CN" altLang="en-US" sz="1100"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sym typeface="微软雅黑" pitchFamily="34" charset="-122"/>
                </a:rPr>
                <a:t>文字内容</a:t>
              </a:r>
              <a:endParaRPr kumimoji="0" lang="zh-CN" altLang="en-US" sz="11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endParaRPr>
            </a:p>
          </p:txBody>
        </p:sp>
        <p:sp>
          <p:nvSpPr>
            <p:cNvPr id="14" name="TextBox 91"/>
            <p:cNvSpPr>
              <a:spLocks noChangeArrowheads="1"/>
            </p:cNvSpPr>
            <p:nvPr/>
          </p:nvSpPr>
          <p:spPr bwMode="auto">
            <a:xfrm>
              <a:off x="6660232" y="1998222"/>
              <a:ext cx="1500188" cy="507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rtl="0" eaLnBrk="1" fontAlgn="auto" latinLnBrk="0" hangingPunct="1">
                <a:lnSpc>
                  <a:spcPts val="1500"/>
                </a:lnSpc>
                <a:spcBef>
                  <a:spcPts val="0"/>
                </a:spcBef>
                <a:spcAft>
                  <a:spcPts val="0"/>
                </a:spcAft>
                <a:buClrTx/>
                <a:buSzTx/>
                <a:buFont typeface="Arial" charset="0"/>
                <a:buNone/>
                <a:tabLst/>
                <a:defRPr/>
              </a:pPr>
              <a:r>
                <a:rPr kumimoji="0" lang="zh-CN" altLang="en-US" sz="1100"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sym typeface="微软雅黑" pitchFamily="34" charset="-122"/>
                </a:rPr>
                <a:t>点击此处添加</a:t>
              </a:r>
              <a:endParaRPr kumimoji="0" lang="en-US" altLang="zh-CN" sz="1100"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sym typeface="微软雅黑" pitchFamily="34" charset="-122"/>
              </a:endParaRPr>
            </a:p>
            <a:p>
              <a:pPr marL="0" marR="0" lvl="0" indent="0" algn="ctr" defTabSz="914400" rtl="0" eaLnBrk="1" fontAlgn="auto" latinLnBrk="0" hangingPunct="1">
                <a:lnSpc>
                  <a:spcPts val="1500"/>
                </a:lnSpc>
                <a:spcBef>
                  <a:spcPts val="0"/>
                </a:spcBef>
                <a:spcAft>
                  <a:spcPts val="0"/>
                </a:spcAft>
                <a:buClrTx/>
                <a:buSzTx/>
                <a:buFont typeface="Arial" charset="0"/>
                <a:buNone/>
                <a:tabLst/>
                <a:defRPr/>
              </a:pPr>
              <a:r>
                <a:rPr kumimoji="0" lang="zh-CN" altLang="en-US" sz="1100"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sym typeface="微软雅黑" pitchFamily="34" charset="-122"/>
                </a:rPr>
                <a:t>文字内容</a:t>
              </a:r>
              <a:endParaRPr kumimoji="0" lang="zh-CN" altLang="en-US" sz="11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endParaRPr>
            </a:p>
          </p:txBody>
        </p:sp>
      </p:grpSp>
      <p:sp>
        <p:nvSpPr>
          <p:cNvPr id="34" name="TextBox 33"/>
          <p:cNvSpPr txBox="1"/>
          <p:nvPr/>
        </p:nvSpPr>
        <p:spPr>
          <a:xfrm>
            <a:off x="539552" y="-1892746"/>
            <a:ext cx="23756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C00000"/>
                </a:solidFill>
                <a:effectLst/>
                <a:uLnTx/>
                <a:uFillTx/>
                <a:latin typeface="Calibri"/>
                <a:ea typeface="微软雅黑"/>
                <a:cs typeface="+mn-cs"/>
              </a:rPr>
              <a:t> </a:t>
            </a:r>
            <a:endParaRPr kumimoji="0" lang="zh-CN" altLang="en-US" sz="1800" b="0" i="0" u="none" strike="noStrike" kern="1200" cap="none" spc="0" normalizeH="0" baseline="0" noProof="0" dirty="0">
              <a:ln>
                <a:noFill/>
              </a:ln>
              <a:solidFill>
                <a:srgbClr val="C00000"/>
              </a:solidFill>
              <a:effectLst/>
              <a:uLnTx/>
              <a:uFillTx/>
              <a:latin typeface="Calibri"/>
              <a:ea typeface="微软雅黑"/>
              <a:cs typeface="+mn-cs"/>
            </a:endParaRPr>
          </a:p>
        </p:txBody>
      </p:sp>
    </p:spTree>
    <p:extLst>
      <p:ext uri="{BB962C8B-B14F-4D97-AF65-F5344CB8AC3E}">
        <p14:creationId xmlns:p14="http://schemas.microsoft.com/office/powerpoint/2010/main" val="274779286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32" presetClass="emph" presetSubtype="0" fill="hold" nodeType="clickEffect">
                                  <p:stCondLst>
                                    <p:cond delay="0"/>
                                  </p:stCondLst>
                                  <p:childTnLst>
                                    <p:animRot by="120000">
                                      <p:cBhvr>
                                        <p:cTn id="13" dur="100" fill="hold">
                                          <p:stCondLst>
                                            <p:cond delay="0"/>
                                          </p:stCondLst>
                                        </p:cTn>
                                        <p:tgtEl>
                                          <p:spTgt spid="2"/>
                                        </p:tgtEl>
                                        <p:attrNameLst>
                                          <p:attrName>r</p:attrName>
                                        </p:attrNameLst>
                                      </p:cBhvr>
                                    </p:animRot>
                                    <p:animRot by="-240000">
                                      <p:cBhvr>
                                        <p:cTn id="14" dur="200" fill="hold">
                                          <p:stCondLst>
                                            <p:cond delay="200"/>
                                          </p:stCondLst>
                                        </p:cTn>
                                        <p:tgtEl>
                                          <p:spTgt spid="2"/>
                                        </p:tgtEl>
                                        <p:attrNameLst>
                                          <p:attrName>r</p:attrName>
                                        </p:attrNameLst>
                                      </p:cBhvr>
                                    </p:animRot>
                                    <p:animRot by="240000">
                                      <p:cBhvr>
                                        <p:cTn id="15" dur="200" fill="hold">
                                          <p:stCondLst>
                                            <p:cond delay="400"/>
                                          </p:stCondLst>
                                        </p:cTn>
                                        <p:tgtEl>
                                          <p:spTgt spid="2"/>
                                        </p:tgtEl>
                                        <p:attrNameLst>
                                          <p:attrName>r</p:attrName>
                                        </p:attrNameLst>
                                      </p:cBhvr>
                                    </p:animRot>
                                    <p:animRot by="-240000">
                                      <p:cBhvr>
                                        <p:cTn id="16" dur="200" fill="hold">
                                          <p:stCondLst>
                                            <p:cond delay="600"/>
                                          </p:stCondLst>
                                        </p:cTn>
                                        <p:tgtEl>
                                          <p:spTgt spid="2"/>
                                        </p:tgtEl>
                                        <p:attrNameLst>
                                          <p:attrName>r</p:attrName>
                                        </p:attrNameLst>
                                      </p:cBhvr>
                                    </p:animRot>
                                    <p:animRot by="120000">
                                      <p:cBhvr>
                                        <p:cTn id="17" dur="200" fill="hold">
                                          <p:stCondLst>
                                            <p:cond delay="800"/>
                                          </p:stCondLst>
                                        </p:cTn>
                                        <p:tgtEl>
                                          <p:spTgt spid="2"/>
                                        </p:tgtEl>
                                        <p:attrNameLst>
                                          <p:attrName>r</p:attrName>
                                        </p:attrNameLst>
                                      </p:cBhvr>
                                    </p:animRo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fade">
                                      <p:cBhvr>
                                        <p:cTn id="21" dur="7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332"/>
          <p:cNvSpPr/>
          <p:nvPr/>
        </p:nvSpPr>
        <p:spPr bwMode="auto">
          <a:xfrm>
            <a:off x="2537055" y="2767225"/>
            <a:ext cx="1095375" cy="1533525"/>
          </a:xfrm>
          <a:custGeom>
            <a:avLst/>
            <a:gdLst/>
            <a:ahLst/>
            <a:cxnLst>
              <a:cxn ang="0">
                <a:pos x="125" y="0"/>
              </a:cxn>
              <a:cxn ang="0">
                <a:pos x="188" y="175"/>
              </a:cxn>
              <a:cxn ang="0">
                <a:pos x="250" y="350"/>
              </a:cxn>
              <a:cxn ang="0">
                <a:pos x="125" y="350"/>
              </a:cxn>
              <a:cxn ang="0">
                <a:pos x="0" y="350"/>
              </a:cxn>
              <a:cxn ang="0">
                <a:pos x="63" y="175"/>
              </a:cxn>
              <a:cxn ang="0">
                <a:pos x="125" y="0"/>
              </a:cxn>
            </a:cxnLst>
            <a:rect l="0" t="0" r="r" b="b"/>
            <a:pathLst>
              <a:path w="250" h="350">
                <a:moveTo>
                  <a:pt x="125" y="0"/>
                </a:moveTo>
                <a:lnTo>
                  <a:pt x="188" y="175"/>
                </a:lnTo>
                <a:lnTo>
                  <a:pt x="250" y="350"/>
                </a:lnTo>
                <a:lnTo>
                  <a:pt x="125" y="350"/>
                </a:lnTo>
                <a:lnTo>
                  <a:pt x="0" y="350"/>
                </a:lnTo>
                <a:lnTo>
                  <a:pt x="63" y="175"/>
                </a:lnTo>
                <a:lnTo>
                  <a:pt x="125" y="0"/>
                </a:lnTo>
                <a:close/>
              </a:path>
            </a:pathLst>
          </a:custGeom>
          <a:solidFill>
            <a:schemeClr val="accent3"/>
          </a:solidFill>
          <a:ln w="9525">
            <a:noFill/>
            <a:round/>
          </a:ln>
        </p:spPr>
        <p:txBody>
          <a:bodyPr vert="horz" wrap="square" lIns="91048" tIns="45523" rIns="91048" bIns="45523" numCol="1" anchor="t" anchorCtr="0" compatLnSpc="1"/>
          <a:lstStyle/>
          <a:p>
            <a:pPr defTabSz="681990" fontAlgn="base">
              <a:spcBef>
                <a:spcPct val="0"/>
              </a:spcBef>
              <a:spcAft>
                <a:spcPct val="0"/>
              </a:spcAft>
            </a:pPr>
            <a:endParaRPr lang="zh-CN" altLang="en-US" sz="1600">
              <a:solidFill>
                <a:prstClr val="black"/>
              </a:solidFill>
              <a:cs typeface="+mn-ea"/>
              <a:sym typeface="+mn-lt"/>
            </a:endParaRPr>
          </a:p>
        </p:txBody>
      </p:sp>
      <p:sp>
        <p:nvSpPr>
          <p:cNvPr id="23" name="Freeform 335"/>
          <p:cNvSpPr/>
          <p:nvPr/>
        </p:nvSpPr>
        <p:spPr bwMode="auto">
          <a:xfrm>
            <a:off x="3465949" y="1877762"/>
            <a:ext cx="1086612" cy="2422971"/>
          </a:xfrm>
          <a:custGeom>
            <a:avLst/>
            <a:gdLst/>
            <a:ahLst/>
            <a:cxnLst>
              <a:cxn ang="0">
                <a:pos x="125" y="0"/>
              </a:cxn>
              <a:cxn ang="0">
                <a:pos x="187" y="277"/>
              </a:cxn>
              <a:cxn ang="0">
                <a:pos x="248" y="553"/>
              </a:cxn>
              <a:cxn ang="0">
                <a:pos x="125" y="553"/>
              </a:cxn>
              <a:cxn ang="0">
                <a:pos x="0" y="553"/>
              </a:cxn>
              <a:cxn ang="0">
                <a:pos x="62" y="277"/>
              </a:cxn>
              <a:cxn ang="0">
                <a:pos x="125" y="0"/>
              </a:cxn>
            </a:cxnLst>
            <a:rect l="0" t="0" r="r" b="b"/>
            <a:pathLst>
              <a:path w="248" h="553">
                <a:moveTo>
                  <a:pt x="125" y="0"/>
                </a:moveTo>
                <a:lnTo>
                  <a:pt x="187" y="277"/>
                </a:lnTo>
                <a:lnTo>
                  <a:pt x="248" y="553"/>
                </a:lnTo>
                <a:lnTo>
                  <a:pt x="125" y="553"/>
                </a:lnTo>
                <a:lnTo>
                  <a:pt x="0" y="553"/>
                </a:lnTo>
                <a:lnTo>
                  <a:pt x="62" y="277"/>
                </a:lnTo>
                <a:lnTo>
                  <a:pt x="125" y="0"/>
                </a:lnTo>
                <a:close/>
              </a:path>
            </a:pathLst>
          </a:custGeom>
          <a:solidFill>
            <a:schemeClr val="accent4"/>
          </a:solidFill>
          <a:ln w="9525">
            <a:noFill/>
            <a:round/>
          </a:ln>
        </p:spPr>
        <p:txBody>
          <a:bodyPr vert="horz" wrap="square" lIns="91048" tIns="45523" rIns="91048" bIns="45523" numCol="1" anchor="t" anchorCtr="0" compatLnSpc="1"/>
          <a:lstStyle/>
          <a:p>
            <a:pPr defTabSz="681990" fontAlgn="base">
              <a:spcBef>
                <a:spcPct val="0"/>
              </a:spcBef>
              <a:spcAft>
                <a:spcPct val="0"/>
              </a:spcAft>
            </a:pPr>
            <a:endParaRPr lang="zh-CN" altLang="en-US" sz="1600">
              <a:solidFill>
                <a:prstClr val="black"/>
              </a:solidFill>
              <a:cs typeface="+mn-ea"/>
              <a:sym typeface="+mn-lt"/>
            </a:endParaRPr>
          </a:p>
        </p:txBody>
      </p:sp>
      <p:sp>
        <p:nvSpPr>
          <p:cNvPr id="24" name="Freeform 336"/>
          <p:cNvSpPr/>
          <p:nvPr/>
        </p:nvSpPr>
        <p:spPr bwMode="auto">
          <a:xfrm>
            <a:off x="4386066" y="3183466"/>
            <a:ext cx="1099755" cy="1117284"/>
          </a:xfrm>
          <a:custGeom>
            <a:avLst/>
            <a:gdLst/>
            <a:ahLst/>
            <a:cxnLst>
              <a:cxn ang="0">
                <a:pos x="125" y="0"/>
              </a:cxn>
              <a:cxn ang="0">
                <a:pos x="187" y="128"/>
              </a:cxn>
              <a:cxn ang="0">
                <a:pos x="251" y="255"/>
              </a:cxn>
              <a:cxn ang="0">
                <a:pos x="125" y="255"/>
              </a:cxn>
              <a:cxn ang="0">
                <a:pos x="0" y="255"/>
              </a:cxn>
              <a:cxn ang="0">
                <a:pos x="62" y="128"/>
              </a:cxn>
              <a:cxn ang="0">
                <a:pos x="125" y="0"/>
              </a:cxn>
            </a:cxnLst>
            <a:rect l="0" t="0" r="r" b="b"/>
            <a:pathLst>
              <a:path w="251" h="255">
                <a:moveTo>
                  <a:pt x="125" y="0"/>
                </a:moveTo>
                <a:lnTo>
                  <a:pt x="187" y="128"/>
                </a:lnTo>
                <a:lnTo>
                  <a:pt x="251" y="255"/>
                </a:lnTo>
                <a:lnTo>
                  <a:pt x="125" y="255"/>
                </a:lnTo>
                <a:lnTo>
                  <a:pt x="0" y="255"/>
                </a:lnTo>
                <a:lnTo>
                  <a:pt x="62" y="128"/>
                </a:lnTo>
                <a:lnTo>
                  <a:pt x="125" y="0"/>
                </a:lnTo>
                <a:close/>
              </a:path>
            </a:pathLst>
          </a:custGeom>
          <a:solidFill>
            <a:schemeClr val="accent5"/>
          </a:solidFill>
          <a:ln w="9525">
            <a:noFill/>
            <a:round/>
          </a:ln>
        </p:spPr>
        <p:txBody>
          <a:bodyPr vert="horz" wrap="square" lIns="91048" tIns="45523" rIns="91048" bIns="45523" numCol="1" anchor="t" anchorCtr="0" compatLnSpc="1"/>
          <a:lstStyle/>
          <a:p>
            <a:pPr defTabSz="681990" fontAlgn="base">
              <a:spcBef>
                <a:spcPct val="0"/>
              </a:spcBef>
              <a:spcAft>
                <a:spcPct val="0"/>
              </a:spcAft>
            </a:pPr>
            <a:endParaRPr lang="zh-CN" altLang="en-US" sz="1600">
              <a:solidFill>
                <a:prstClr val="black"/>
              </a:solidFill>
              <a:cs typeface="+mn-ea"/>
              <a:sym typeface="+mn-lt"/>
            </a:endParaRPr>
          </a:p>
        </p:txBody>
      </p:sp>
      <p:sp>
        <p:nvSpPr>
          <p:cNvPr id="25" name="TextBox 24"/>
          <p:cNvSpPr txBox="1"/>
          <p:nvPr/>
        </p:nvSpPr>
        <p:spPr>
          <a:xfrm>
            <a:off x="4460624" y="2771611"/>
            <a:ext cx="1183013" cy="392415"/>
          </a:xfrm>
          <a:prstGeom prst="rect">
            <a:avLst/>
          </a:prstGeom>
          <a:noFill/>
        </p:spPr>
        <p:txBody>
          <a:bodyPr wrap="square" lIns="68286" tIns="34284" rIns="68286" bIns="34284" rtlCol="0">
            <a:spAutoFit/>
          </a:bodyPr>
          <a:lstStyle/>
          <a:p>
            <a:pPr defTabSz="681990" fontAlgn="base">
              <a:spcBef>
                <a:spcPct val="0"/>
              </a:spcBef>
              <a:spcAft>
                <a:spcPct val="0"/>
              </a:spcAft>
            </a:pPr>
            <a:r>
              <a:rPr lang="en-US" altLang="zh-CN" sz="2100" b="1" i="1" dirty="0">
                <a:cs typeface="+mn-ea"/>
                <a:sym typeface="+mn-lt"/>
              </a:rPr>
              <a:t>49%</a:t>
            </a:r>
            <a:endParaRPr lang="zh-CN" altLang="en-US" sz="2100" b="1" i="1" dirty="0">
              <a:cs typeface="+mn-ea"/>
              <a:sym typeface="+mn-lt"/>
            </a:endParaRPr>
          </a:p>
        </p:txBody>
      </p:sp>
      <p:sp>
        <p:nvSpPr>
          <p:cNvPr id="26" name="TextBox 25"/>
          <p:cNvSpPr txBox="1"/>
          <p:nvPr/>
        </p:nvSpPr>
        <p:spPr>
          <a:xfrm>
            <a:off x="3474921" y="1391431"/>
            <a:ext cx="1183013" cy="392415"/>
          </a:xfrm>
          <a:prstGeom prst="rect">
            <a:avLst/>
          </a:prstGeom>
          <a:noFill/>
        </p:spPr>
        <p:txBody>
          <a:bodyPr wrap="square" lIns="68286" tIns="34284" rIns="68286" bIns="34284" rtlCol="0">
            <a:spAutoFit/>
          </a:bodyPr>
          <a:lstStyle/>
          <a:p>
            <a:pPr defTabSz="681990" fontAlgn="base">
              <a:spcBef>
                <a:spcPct val="0"/>
              </a:spcBef>
              <a:spcAft>
                <a:spcPct val="0"/>
              </a:spcAft>
            </a:pPr>
            <a:r>
              <a:rPr lang="en-US" altLang="zh-CN" sz="2100" b="1" i="1" dirty="0">
                <a:cs typeface="+mn-ea"/>
                <a:sym typeface="+mn-lt"/>
              </a:rPr>
              <a:t>95%</a:t>
            </a:r>
            <a:endParaRPr lang="zh-CN" altLang="en-US" sz="2100" b="1" i="1" dirty="0">
              <a:cs typeface="+mn-ea"/>
              <a:sym typeface="+mn-lt"/>
            </a:endParaRPr>
          </a:p>
        </p:txBody>
      </p:sp>
      <p:sp>
        <p:nvSpPr>
          <p:cNvPr id="27" name="TextBox 26"/>
          <p:cNvSpPr txBox="1"/>
          <p:nvPr/>
        </p:nvSpPr>
        <p:spPr>
          <a:xfrm>
            <a:off x="2627502" y="2167719"/>
            <a:ext cx="1183013" cy="392415"/>
          </a:xfrm>
          <a:prstGeom prst="rect">
            <a:avLst/>
          </a:prstGeom>
          <a:noFill/>
        </p:spPr>
        <p:txBody>
          <a:bodyPr wrap="square" lIns="68286" tIns="34284" rIns="68286" bIns="34284" rtlCol="0">
            <a:spAutoFit/>
          </a:bodyPr>
          <a:lstStyle/>
          <a:p>
            <a:pPr defTabSz="681990" fontAlgn="base">
              <a:spcBef>
                <a:spcPct val="0"/>
              </a:spcBef>
              <a:spcAft>
                <a:spcPct val="0"/>
              </a:spcAft>
            </a:pPr>
            <a:r>
              <a:rPr lang="en-US" altLang="zh-CN" sz="2100" b="1" i="1" dirty="0">
                <a:cs typeface="+mn-ea"/>
                <a:sym typeface="+mn-lt"/>
              </a:rPr>
              <a:t>69%</a:t>
            </a:r>
            <a:endParaRPr lang="zh-CN" altLang="en-US" sz="2100" b="1" i="1" dirty="0">
              <a:cs typeface="+mn-ea"/>
              <a:sym typeface="+mn-lt"/>
            </a:endParaRPr>
          </a:p>
        </p:txBody>
      </p:sp>
      <p:sp>
        <p:nvSpPr>
          <p:cNvPr id="28" name="Freeform 333"/>
          <p:cNvSpPr/>
          <p:nvPr/>
        </p:nvSpPr>
        <p:spPr bwMode="auto">
          <a:xfrm>
            <a:off x="1612557" y="3577804"/>
            <a:ext cx="1099755" cy="722949"/>
          </a:xfrm>
          <a:custGeom>
            <a:avLst/>
            <a:gdLst/>
            <a:ahLst/>
            <a:cxnLst>
              <a:cxn ang="0">
                <a:pos x="126" y="0"/>
              </a:cxn>
              <a:cxn ang="0">
                <a:pos x="187" y="82"/>
              </a:cxn>
              <a:cxn ang="0">
                <a:pos x="251" y="165"/>
              </a:cxn>
              <a:cxn ang="0">
                <a:pos x="126" y="165"/>
              </a:cxn>
              <a:cxn ang="0">
                <a:pos x="0" y="165"/>
              </a:cxn>
              <a:cxn ang="0">
                <a:pos x="62" y="82"/>
              </a:cxn>
              <a:cxn ang="0">
                <a:pos x="126" y="0"/>
              </a:cxn>
            </a:cxnLst>
            <a:rect l="0" t="0" r="r" b="b"/>
            <a:pathLst>
              <a:path w="251" h="165">
                <a:moveTo>
                  <a:pt x="126" y="0"/>
                </a:moveTo>
                <a:lnTo>
                  <a:pt x="187" y="82"/>
                </a:lnTo>
                <a:lnTo>
                  <a:pt x="251" y="165"/>
                </a:lnTo>
                <a:lnTo>
                  <a:pt x="126" y="165"/>
                </a:lnTo>
                <a:lnTo>
                  <a:pt x="0" y="165"/>
                </a:lnTo>
                <a:lnTo>
                  <a:pt x="62" y="82"/>
                </a:lnTo>
                <a:lnTo>
                  <a:pt x="126" y="0"/>
                </a:lnTo>
                <a:close/>
              </a:path>
            </a:pathLst>
          </a:custGeom>
          <a:solidFill>
            <a:schemeClr val="accent2"/>
          </a:solidFill>
          <a:ln w="9525">
            <a:noFill/>
            <a:round/>
          </a:ln>
        </p:spPr>
        <p:txBody>
          <a:bodyPr vert="horz" wrap="square" lIns="91048" tIns="45523" rIns="91048" bIns="45523" numCol="1" anchor="t" anchorCtr="0" compatLnSpc="1"/>
          <a:lstStyle/>
          <a:p>
            <a:pPr defTabSz="681990" fontAlgn="base">
              <a:spcBef>
                <a:spcPct val="0"/>
              </a:spcBef>
              <a:spcAft>
                <a:spcPct val="0"/>
              </a:spcAft>
            </a:pPr>
            <a:endParaRPr lang="zh-CN" altLang="en-US" sz="1600">
              <a:solidFill>
                <a:prstClr val="black"/>
              </a:solidFill>
              <a:cs typeface="+mn-ea"/>
              <a:sym typeface="+mn-lt"/>
            </a:endParaRPr>
          </a:p>
        </p:txBody>
      </p:sp>
      <p:sp>
        <p:nvSpPr>
          <p:cNvPr id="29" name="TextBox 10"/>
          <p:cNvSpPr txBox="1"/>
          <p:nvPr/>
        </p:nvSpPr>
        <p:spPr>
          <a:xfrm>
            <a:off x="1700282" y="3165949"/>
            <a:ext cx="1183013" cy="392415"/>
          </a:xfrm>
          <a:prstGeom prst="rect">
            <a:avLst/>
          </a:prstGeom>
          <a:noFill/>
        </p:spPr>
        <p:txBody>
          <a:bodyPr wrap="square" lIns="68286" tIns="34284" rIns="68286" bIns="34284" rtlCol="0">
            <a:spAutoFit/>
          </a:bodyPr>
          <a:lstStyle/>
          <a:p>
            <a:pPr defTabSz="681990" fontAlgn="base">
              <a:spcBef>
                <a:spcPct val="0"/>
              </a:spcBef>
              <a:spcAft>
                <a:spcPct val="0"/>
              </a:spcAft>
            </a:pPr>
            <a:r>
              <a:rPr lang="en-US" altLang="zh-CN" sz="2100" b="1" i="1" dirty="0">
                <a:cs typeface="+mn-ea"/>
                <a:sym typeface="+mn-lt"/>
              </a:rPr>
              <a:t>31%</a:t>
            </a:r>
            <a:endParaRPr lang="zh-CN" altLang="en-US" sz="2100" b="1" i="1" dirty="0">
              <a:cs typeface="+mn-ea"/>
              <a:sym typeface="+mn-lt"/>
            </a:endParaRPr>
          </a:p>
        </p:txBody>
      </p:sp>
      <p:sp>
        <p:nvSpPr>
          <p:cNvPr id="30" name="Freeform 334"/>
          <p:cNvSpPr/>
          <p:nvPr/>
        </p:nvSpPr>
        <p:spPr bwMode="auto">
          <a:xfrm>
            <a:off x="723133" y="4103583"/>
            <a:ext cx="1099755" cy="197169"/>
          </a:xfrm>
          <a:custGeom>
            <a:avLst/>
            <a:gdLst/>
            <a:ahLst/>
            <a:cxnLst>
              <a:cxn ang="0">
                <a:pos x="126" y="0"/>
              </a:cxn>
              <a:cxn ang="0">
                <a:pos x="187" y="24"/>
              </a:cxn>
              <a:cxn ang="0">
                <a:pos x="251" y="45"/>
              </a:cxn>
              <a:cxn ang="0">
                <a:pos x="126" y="45"/>
              </a:cxn>
              <a:cxn ang="0">
                <a:pos x="0" y="45"/>
              </a:cxn>
              <a:cxn ang="0">
                <a:pos x="62" y="24"/>
              </a:cxn>
              <a:cxn ang="0">
                <a:pos x="126" y="0"/>
              </a:cxn>
            </a:cxnLst>
            <a:rect l="0" t="0" r="r" b="b"/>
            <a:pathLst>
              <a:path w="251" h="45">
                <a:moveTo>
                  <a:pt x="126" y="0"/>
                </a:moveTo>
                <a:lnTo>
                  <a:pt x="187" y="24"/>
                </a:lnTo>
                <a:lnTo>
                  <a:pt x="251" y="45"/>
                </a:lnTo>
                <a:lnTo>
                  <a:pt x="126" y="45"/>
                </a:lnTo>
                <a:lnTo>
                  <a:pt x="0" y="45"/>
                </a:lnTo>
                <a:lnTo>
                  <a:pt x="62" y="24"/>
                </a:lnTo>
                <a:lnTo>
                  <a:pt x="126" y="0"/>
                </a:lnTo>
                <a:close/>
              </a:path>
            </a:pathLst>
          </a:custGeom>
          <a:solidFill>
            <a:schemeClr val="accent1"/>
          </a:solidFill>
          <a:ln w="9525">
            <a:noFill/>
            <a:round/>
          </a:ln>
        </p:spPr>
        <p:txBody>
          <a:bodyPr vert="horz" wrap="square" lIns="91048" tIns="45523" rIns="91048" bIns="45523" numCol="1" anchor="t" anchorCtr="0" compatLnSpc="1"/>
          <a:lstStyle/>
          <a:p>
            <a:pPr defTabSz="681990" fontAlgn="base">
              <a:spcBef>
                <a:spcPct val="0"/>
              </a:spcBef>
              <a:spcAft>
                <a:spcPct val="0"/>
              </a:spcAft>
            </a:pPr>
            <a:endParaRPr lang="zh-CN" altLang="en-US" sz="1600">
              <a:solidFill>
                <a:prstClr val="black"/>
              </a:solidFill>
              <a:cs typeface="+mn-ea"/>
              <a:sym typeface="+mn-lt"/>
            </a:endParaRPr>
          </a:p>
        </p:txBody>
      </p:sp>
      <p:sp>
        <p:nvSpPr>
          <p:cNvPr id="31" name="TextBox 11"/>
          <p:cNvSpPr txBox="1"/>
          <p:nvPr/>
        </p:nvSpPr>
        <p:spPr>
          <a:xfrm>
            <a:off x="714380" y="3560268"/>
            <a:ext cx="1183013" cy="392415"/>
          </a:xfrm>
          <a:prstGeom prst="rect">
            <a:avLst/>
          </a:prstGeom>
          <a:noFill/>
        </p:spPr>
        <p:txBody>
          <a:bodyPr wrap="square" lIns="68286" tIns="34284" rIns="68286" bIns="34284" rtlCol="0">
            <a:spAutoFit/>
          </a:bodyPr>
          <a:lstStyle/>
          <a:p>
            <a:pPr defTabSz="681990" fontAlgn="base">
              <a:spcBef>
                <a:spcPct val="0"/>
              </a:spcBef>
              <a:spcAft>
                <a:spcPct val="0"/>
              </a:spcAft>
            </a:pPr>
            <a:r>
              <a:rPr lang="en-US" altLang="zh-CN" sz="2100" b="1" i="1" dirty="0">
                <a:cs typeface="+mn-ea"/>
                <a:sym typeface="+mn-lt"/>
              </a:rPr>
              <a:t>15%</a:t>
            </a:r>
            <a:endParaRPr lang="zh-CN" altLang="en-US" sz="2100" b="1" i="1" dirty="0">
              <a:cs typeface="+mn-ea"/>
              <a:sym typeface="+mn-lt"/>
            </a:endParaRPr>
          </a:p>
        </p:txBody>
      </p:sp>
      <p:cxnSp>
        <p:nvCxnSpPr>
          <p:cNvPr id="32" name="直接连接符 31"/>
          <p:cNvCxnSpPr/>
          <p:nvPr/>
        </p:nvCxnSpPr>
        <p:spPr>
          <a:xfrm>
            <a:off x="5672205" y="2133920"/>
            <a:ext cx="2696372" cy="1588"/>
          </a:xfrm>
          <a:prstGeom prst="line">
            <a:avLst/>
          </a:prstGeom>
          <a:solidFill>
            <a:schemeClr val="tx1">
              <a:lumMod val="50000"/>
              <a:lumOff val="50000"/>
            </a:schemeClr>
          </a:solidFill>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5643732" y="2104529"/>
            <a:ext cx="96299" cy="71438"/>
          </a:xfrm>
          <a:prstGeom prst="ellipse">
            <a:avLst/>
          </a:prstGeom>
          <a:solidFill>
            <a:schemeClr val="bg1">
              <a:lumMod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1990" fontAlgn="base">
              <a:spcBef>
                <a:spcPct val="0"/>
              </a:spcBef>
              <a:spcAft>
                <a:spcPct val="0"/>
              </a:spcAft>
            </a:pPr>
            <a:endParaRPr lang="zh-CN" altLang="en-US" sz="2700">
              <a:solidFill>
                <a:prstClr val="black">
                  <a:lumMod val="75000"/>
                  <a:lumOff val="25000"/>
                </a:prstClr>
              </a:solidFill>
              <a:cs typeface="+mn-ea"/>
              <a:sym typeface="+mn-lt"/>
            </a:endParaRPr>
          </a:p>
        </p:txBody>
      </p:sp>
      <p:sp>
        <p:nvSpPr>
          <p:cNvPr id="34" name="TextBox 14"/>
          <p:cNvSpPr txBox="1"/>
          <p:nvPr/>
        </p:nvSpPr>
        <p:spPr>
          <a:xfrm>
            <a:off x="5720212" y="1573477"/>
            <a:ext cx="2600074" cy="484748"/>
          </a:xfrm>
          <a:prstGeom prst="rect">
            <a:avLst/>
          </a:prstGeom>
          <a:noFill/>
        </p:spPr>
        <p:txBody>
          <a:bodyPr wrap="square" lIns="68286" tIns="34284" rIns="68286" bIns="34284" rtlCol="0">
            <a:spAutoFit/>
          </a:bodyPr>
          <a:lstStyle/>
          <a:p>
            <a:pPr algn="ctr" defTabSz="681990" fontAlgn="base">
              <a:spcBef>
                <a:spcPct val="0"/>
              </a:spcBef>
              <a:spcAft>
                <a:spcPct val="0"/>
              </a:spcAft>
            </a:pPr>
            <a:r>
              <a:rPr lang="zh-CN" altLang="en-US" sz="2700" b="1" dirty="0">
                <a:cs typeface="+mn-ea"/>
                <a:sym typeface="+mn-lt"/>
              </a:rPr>
              <a:t>请输入标题</a:t>
            </a:r>
          </a:p>
        </p:txBody>
      </p:sp>
      <p:sp>
        <p:nvSpPr>
          <p:cNvPr id="35" name="矩形 34"/>
          <p:cNvSpPr>
            <a:spLocks noChangeArrowheads="1"/>
          </p:cNvSpPr>
          <p:nvPr/>
        </p:nvSpPr>
        <p:spPr bwMode="auto">
          <a:xfrm>
            <a:off x="5816678" y="2288791"/>
            <a:ext cx="2407475" cy="2146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286" tIns="34284" rIns="68286" bIns="34284">
            <a:spAutoFit/>
          </a:bodyPr>
          <a:lstStyle/>
          <a:p>
            <a:pPr algn="just" defTabSz="681990" fontAlgn="base">
              <a:spcBef>
                <a:spcPct val="0"/>
              </a:spcBef>
              <a:spcAft>
                <a:spcPct val="0"/>
              </a:spcAft>
            </a:pPr>
            <a:r>
              <a:rPr lang="zh-CN" altLang="en-US" sz="1500" dirty="0">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p>
        </p:txBody>
      </p:sp>
      <p:sp>
        <p:nvSpPr>
          <p:cNvPr id="36" name="椭圆 35"/>
          <p:cNvSpPr/>
          <p:nvPr/>
        </p:nvSpPr>
        <p:spPr>
          <a:xfrm>
            <a:off x="8349105" y="2100725"/>
            <a:ext cx="96299" cy="71438"/>
          </a:xfrm>
          <a:prstGeom prst="ellipse">
            <a:avLst/>
          </a:prstGeom>
          <a:solidFill>
            <a:schemeClr val="bg1">
              <a:lumMod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286" tIns="34284" rIns="68286" bIns="34284" rtlCol="0" anchor="ctr"/>
          <a:lstStyle/>
          <a:p>
            <a:pPr algn="ctr" defTabSz="681990" fontAlgn="base">
              <a:spcBef>
                <a:spcPct val="0"/>
              </a:spcBef>
              <a:spcAft>
                <a:spcPct val="0"/>
              </a:spcAft>
            </a:pPr>
            <a:endParaRPr lang="zh-CN" altLang="en-US" sz="2700">
              <a:solidFill>
                <a:prstClr val="black">
                  <a:lumMod val="75000"/>
                  <a:lumOff val="25000"/>
                </a:prstClr>
              </a:solidFill>
              <a:cs typeface="+mn-ea"/>
              <a:sym typeface="+mn-lt"/>
            </a:endParaRPr>
          </a:p>
        </p:txBody>
      </p:sp>
    </p:spTree>
    <p:extLst>
      <p:ext uri="{BB962C8B-B14F-4D97-AF65-F5344CB8AC3E}">
        <p14:creationId xmlns:p14="http://schemas.microsoft.com/office/powerpoint/2010/main" val="389952598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down)">
                                      <p:cBhvr>
                                        <p:cTn id="7" dur="500"/>
                                        <p:tgtEl>
                                          <p:spTgt spid="2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wipe(down)">
                                      <p:cBhvr>
                                        <p:cTn id="10" dur="500"/>
                                        <p:tgtEl>
                                          <p:spTgt spid="2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wipe(down)">
                                      <p:cBhvr>
                                        <p:cTn id="13" dur="500"/>
                                        <p:tgtEl>
                                          <p:spTgt spid="24"/>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wipe(down)">
                                      <p:cBhvr>
                                        <p:cTn id="16" dur="500"/>
                                        <p:tgtEl>
                                          <p:spTgt spid="25"/>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down)">
                                      <p:cBhvr>
                                        <p:cTn id="19" dur="500"/>
                                        <p:tgtEl>
                                          <p:spTgt spid="26"/>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down)">
                                      <p:cBhvr>
                                        <p:cTn id="22" dur="500"/>
                                        <p:tgtEl>
                                          <p:spTgt spid="27"/>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down)">
                                      <p:cBhvr>
                                        <p:cTn id="25" dur="500"/>
                                        <p:tgtEl>
                                          <p:spTgt spid="28"/>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wipe(down)">
                                      <p:cBhvr>
                                        <p:cTn id="28" dur="500"/>
                                        <p:tgtEl>
                                          <p:spTgt spid="29"/>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wipe(down)">
                                      <p:cBhvr>
                                        <p:cTn id="31" dur="500"/>
                                        <p:tgtEl>
                                          <p:spTgt spid="30"/>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wipe(down)">
                                      <p:cBhvr>
                                        <p:cTn id="34" dur="500"/>
                                        <p:tgtEl>
                                          <p:spTgt spid="31"/>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down)">
                                      <p:cBhvr>
                                        <p:cTn id="37" dur="500"/>
                                        <p:tgtEl>
                                          <p:spTgt spid="33"/>
                                        </p:tgtEl>
                                      </p:cBhvr>
                                    </p:animEffect>
                                  </p:childTnLst>
                                </p:cTn>
                              </p:par>
                            </p:childTnLst>
                          </p:cTn>
                        </p:par>
                        <p:par>
                          <p:cTn id="38" fill="hold">
                            <p:stCondLst>
                              <p:cond delay="500"/>
                            </p:stCondLst>
                            <p:childTnLst>
                              <p:par>
                                <p:cTn id="39" presetID="47" presetClass="entr" presetSubtype="0" fill="hold" grpId="0" nodeType="after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fade">
                                      <p:cBhvr>
                                        <p:cTn id="41" dur="1000"/>
                                        <p:tgtEl>
                                          <p:spTgt spid="34"/>
                                        </p:tgtEl>
                                      </p:cBhvr>
                                    </p:animEffect>
                                    <p:anim calcmode="lin" valueType="num">
                                      <p:cBhvr>
                                        <p:cTn id="42" dur="1000" fill="hold"/>
                                        <p:tgtEl>
                                          <p:spTgt spid="34"/>
                                        </p:tgtEl>
                                        <p:attrNameLst>
                                          <p:attrName>ppt_x</p:attrName>
                                        </p:attrNameLst>
                                      </p:cBhvr>
                                      <p:tavLst>
                                        <p:tav tm="0">
                                          <p:val>
                                            <p:strVal val="#ppt_x"/>
                                          </p:val>
                                        </p:tav>
                                        <p:tav tm="100000">
                                          <p:val>
                                            <p:strVal val="#ppt_x"/>
                                          </p:val>
                                        </p:tav>
                                      </p:tavLst>
                                    </p:anim>
                                    <p:anim calcmode="lin" valueType="num">
                                      <p:cBhvr>
                                        <p:cTn id="43" dur="1000" fill="hold"/>
                                        <p:tgtEl>
                                          <p:spTgt spid="34"/>
                                        </p:tgtEl>
                                        <p:attrNameLst>
                                          <p:attrName>ppt_y</p:attrName>
                                        </p:attrNameLst>
                                      </p:cBhvr>
                                      <p:tavLst>
                                        <p:tav tm="0">
                                          <p:val>
                                            <p:strVal val="#ppt_y-.1"/>
                                          </p:val>
                                        </p:tav>
                                        <p:tav tm="100000">
                                          <p:val>
                                            <p:strVal val="#ppt_y"/>
                                          </p:val>
                                        </p:tav>
                                      </p:tavLst>
                                    </p:anim>
                                  </p:childTnLst>
                                </p:cTn>
                              </p:par>
                            </p:childTnLst>
                          </p:cTn>
                        </p:par>
                        <p:par>
                          <p:cTn id="44" fill="hold">
                            <p:stCondLst>
                              <p:cond delay="1500"/>
                            </p:stCondLst>
                            <p:childTnLst>
                              <p:par>
                                <p:cTn id="45" presetID="16" presetClass="entr" presetSubtype="21" fill="hold"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barn(inVertical)">
                                      <p:cBhvr>
                                        <p:cTn id="47" dur="500"/>
                                        <p:tgtEl>
                                          <p:spTgt spid="32"/>
                                        </p:tgtEl>
                                      </p:cBhvr>
                                    </p:animEffect>
                                  </p:childTnLst>
                                </p:cTn>
                              </p:par>
                            </p:childTnLst>
                          </p:cTn>
                        </p:par>
                        <p:par>
                          <p:cTn id="48" fill="hold">
                            <p:stCondLst>
                              <p:cond delay="2000"/>
                            </p:stCondLst>
                            <p:childTnLst>
                              <p:par>
                                <p:cTn id="49" presetID="22" presetClass="entr" presetSubtype="4"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wipe(down)">
                                      <p:cBhvr>
                                        <p:cTn id="51"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p:bldP spid="26" grpId="0"/>
      <p:bldP spid="27" grpId="0"/>
      <p:bldP spid="28" grpId="0" animBg="1"/>
      <p:bldP spid="29" grpId="0"/>
      <p:bldP spid="30" grpId="0" animBg="1"/>
      <p:bldP spid="31" grpId="0"/>
      <p:bldP spid="33" grpId="0" animBg="1"/>
      <p:bldP spid="34" grpId="0"/>
      <p:bldP spid="3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430266" y="3003798"/>
            <a:ext cx="1672990" cy="1222929"/>
            <a:chOff x="1458841" y="2943034"/>
            <a:chExt cx="1887144" cy="1379472"/>
          </a:xfrm>
          <a:solidFill>
            <a:schemeClr val="bg2"/>
          </a:solidFill>
        </p:grpSpPr>
        <p:sp>
          <p:nvSpPr>
            <p:cNvPr id="3" name="矩形 7"/>
            <p:cNvSpPr/>
            <p:nvPr/>
          </p:nvSpPr>
          <p:spPr>
            <a:xfrm flipH="1" flipV="1">
              <a:off x="1458841" y="2943034"/>
              <a:ext cx="1862287" cy="1379472"/>
            </a:xfrm>
            <a:custGeom>
              <a:avLst/>
              <a:gdLst/>
              <a:ahLst/>
              <a:cxnLst/>
              <a:rect l="l" t="t" r="r" b="b"/>
              <a:pathLst>
                <a:path w="4824536" h="2880320">
                  <a:moveTo>
                    <a:pt x="3763347" y="2880320"/>
                  </a:moveTo>
                  <a:lnTo>
                    <a:pt x="2646548" y="2880320"/>
                  </a:lnTo>
                  <a:lnTo>
                    <a:pt x="1529749" y="2880320"/>
                  </a:lnTo>
                  <a:lnTo>
                    <a:pt x="0" y="2880320"/>
                  </a:lnTo>
                  <a:lnTo>
                    <a:pt x="0" y="1584176"/>
                  </a:lnTo>
                  <a:lnTo>
                    <a:pt x="0" y="1296144"/>
                  </a:lnTo>
                  <a:lnTo>
                    <a:pt x="0" y="1061189"/>
                  </a:lnTo>
                  <a:cubicBezTo>
                    <a:pt x="0" y="475110"/>
                    <a:pt x="475110" y="0"/>
                    <a:pt x="1061189" y="0"/>
                  </a:cubicBezTo>
                  <a:lnTo>
                    <a:pt x="2177988" y="0"/>
                  </a:lnTo>
                  <a:lnTo>
                    <a:pt x="3294787" y="0"/>
                  </a:lnTo>
                  <a:lnTo>
                    <a:pt x="4824536" y="0"/>
                  </a:lnTo>
                  <a:lnTo>
                    <a:pt x="4824536" y="1296144"/>
                  </a:lnTo>
                  <a:lnTo>
                    <a:pt x="4824536" y="1584176"/>
                  </a:lnTo>
                  <a:lnTo>
                    <a:pt x="4824536" y="1819131"/>
                  </a:lnTo>
                  <a:cubicBezTo>
                    <a:pt x="4824536" y="2405210"/>
                    <a:pt x="4349426" y="2880320"/>
                    <a:pt x="3763347" y="2880320"/>
                  </a:cubicBezTo>
                  <a:close/>
                </a:path>
              </a:pathLst>
            </a:custGeom>
            <a:grpFill/>
            <a:ln w="2857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cxnSp>
          <p:nvCxnSpPr>
            <p:cNvPr id="4" name="直接连接符 3"/>
            <p:cNvCxnSpPr/>
            <p:nvPr/>
          </p:nvCxnSpPr>
          <p:spPr>
            <a:xfrm flipH="1">
              <a:off x="1639942" y="4060156"/>
              <a:ext cx="1706043" cy="0"/>
            </a:xfrm>
            <a:prstGeom prst="line">
              <a:avLst/>
            </a:prstGeom>
            <a:grpFill/>
            <a:ln w="19050" cap="flat" cmpd="sng" algn="ctr">
              <a:noFill/>
              <a:prstDash val="sysDash"/>
            </a:ln>
            <a:effectLst/>
          </p:spPr>
        </p:cxnSp>
        <p:sp>
          <p:nvSpPr>
            <p:cNvPr id="5" name="TextBox 4"/>
            <p:cNvSpPr txBox="1"/>
            <p:nvPr/>
          </p:nvSpPr>
          <p:spPr>
            <a:xfrm>
              <a:off x="1780574" y="3240784"/>
              <a:ext cx="1198749" cy="326344"/>
            </a:xfrm>
            <a:prstGeom prst="rect">
              <a:avLst/>
            </a:prstGeom>
            <a:grpFill/>
            <a:ln>
              <a:noFill/>
            </a:ln>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914400" rtl="0" eaLnBrk="1" fontAlgn="auto" latinLnBrk="0" hangingPunct="1">
                <a:lnSpc>
                  <a:spcPct val="80000"/>
                </a:lnSpc>
                <a:spcBef>
                  <a:spcPts val="0"/>
                </a:spcBef>
                <a:spcAft>
                  <a:spcPts val="0"/>
                </a:spcAft>
                <a:buClrTx/>
                <a:buSzTx/>
                <a:buFontTx/>
                <a:buNone/>
                <a:tabLst/>
                <a:defRPr/>
              </a:pPr>
              <a:r>
                <a:rPr kumimoji="0" lang="zh-CN" altLang="en-US" sz="1600" b="0" i="0" u="none" strike="noStrike" kern="0" cap="none" spc="0" normalizeH="0" baseline="0" noProof="0" dirty="0" smtClean="0">
                  <a:ln w="18415" cmpd="sng">
                    <a:noFill/>
                    <a:prstDash val="solid"/>
                  </a:ln>
                  <a:solidFill>
                    <a:srgbClr val="FFFFFF"/>
                  </a:solidFill>
                  <a:effectLst/>
                  <a:uLnTx/>
                  <a:uFillTx/>
                  <a:latin typeface="微软雅黑" panose="020B0503020204020204" pitchFamily="34" charset="-122"/>
                  <a:ea typeface="微软雅黑" pitchFamily="34" charset="-122"/>
                  <a:cs typeface="Times New Roman" pitchFamily="18" charset="0"/>
                </a:rPr>
                <a:t>标题文字</a:t>
              </a:r>
              <a:endParaRPr kumimoji="0" lang="zh-CN" altLang="en-US" sz="1600" b="0" i="0" u="none" strike="noStrike" kern="0" cap="none" spc="0" normalizeH="0" baseline="0" noProof="0" dirty="0">
                <a:ln w="18415" cmpd="sng">
                  <a:noFill/>
                  <a:prstDash val="solid"/>
                </a:ln>
                <a:solidFill>
                  <a:srgbClr val="FFFFFF"/>
                </a:solidFill>
                <a:effectLst/>
                <a:uLnTx/>
                <a:uFillTx/>
                <a:latin typeface="微软雅黑" panose="020B0503020204020204" pitchFamily="34" charset="-122"/>
                <a:ea typeface="微软雅黑" pitchFamily="34" charset="-122"/>
                <a:cs typeface="Times New Roman" pitchFamily="18" charset="0"/>
              </a:endParaRPr>
            </a:p>
          </p:txBody>
        </p:sp>
        <p:sp>
          <p:nvSpPr>
            <p:cNvPr id="6" name="TextBox 5"/>
            <p:cNvSpPr txBox="1"/>
            <p:nvPr/>
          </p:nvSpPr>
          <p:spPr>
            <a:xfrm>
              <a:off x="1671500" y="3486992"/>
              <a:ext cx="1462734" cy="451327"/>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单击此处添加段落文本单击字</a:t>
              </a:r>
              <a:r>
                <a:rPr kumimoji="0" lang="zh-CN" altLang="en-US" sz="10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单击</a:t>
              </a:r>
              <a:endParaRPr kumimoji="0" lang="zh-CN" altLang="en-US" sz="10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7" name="组合 6"/>
          <p:cNvGrpSpPr/>
          <p:nvPr/>
        </p:nvGrpSpPr>
        <p:grpSpPr>
          <a:xfrm>
            <a:off x="783861" y="1275606"/>
            <a:ext cx="2255694" cy="1627655"/>
            <a:chOff x="685067" y="915566"/>
            <a:chExt cx="2728160" cy="1968576"/>
          </a:xfrm>
          <a:solidFill>
            <a:schemeClr val="bg1"/>
          </a:solidFill>
        </p:grpSpPr>
        <p:sp>
          <p:nvSpPr>
            <p:cNvPr id="8" name="矩形 7"/>
            <p:cNvSpPr/>
            <p:nvPr/>
          </p:nvSpPr>
          <p:spPr>
            <a:xfrm flipH="1">
              <a:off x="685067" y="915566"/>
              <a:ext cx="2728160" cy="1968576"/>
            </a:xfrm>
            <a:custGeom>
              <a:avLst/>
              <a:gdLst/>
              <a:ahLst/>
              <a:cxnLst/>
              <a:rect l="l" t="t" r="r" b="b"/>
              <a:pathLst>
                <a:path w="4824536" h="2880320">
                  <a:moveTo>
                    <a:pt x="3763347" y="2880320"/>
                  </a:moveTo>
                  <a:lnTo>
                    <a:pt x="2646548" y="2880320"/>
                  </a:lnTo>
                  <a:lnTo>
                    <a:pt x="1529749" y="2880320"/>
                  </a:lnTo>
                  <a:lnTo>
                    <a:pt x="0" y="2880320"/>
                  </a:lnTo>
                  <a:lnTo>
                    <a:pt x="0" y="1584176"/>
                  </a:lnTo>
                  <a:lnTo>
                    <a:pt x="0" y="1296144"/>
                  </a:lnTo>
                  <a:lnTo>
                    <a:pt x="0" y="1061189"/>
                  </a:lnTo>
                  <a:cubicBezTo>
                    <a:pt x="0" y="475110"/>
                    <a:pt x="475110" y="0"/>
                    <a:pt x="1061189" y="0"/>
                  </a:cubicBezTo>
                  <a:lnTo>
                    <a:pt x="2177988" y="0"/>
                  </a:lnTo>
                  <a:lnTo>
                    <a:pt x="3294787" y="0"/>
                  </a:lnTo>
                  <a:lnTo>
                    <a:pt x="4824536" y="0"/>
                  </a:lnTo>
                  <a:lnTo>
                    <a:pt x="4824536" y="1296144"/>
                  </a:lnTo>
                  <a:lnTo>
                    <a:pt x="4824536" y="1584176"/>
                  </a:lnTo>
                  <a:lnTo>
                    <a:pt x="4824536" y="1819131"/>
                  </a:lnTo>
                  <a:cubicBezTo>
                    <a:pt x="4824536" y="2405210"/>
                    <a:pt x="4349426" y="2880320"/>
                    <a:pt x="3763347" y="2880320"/>
                  </a:cubicBezTo>
                  <a:close/>
                </a:path>
              </a:pathLst>
            </a:custGeom>
            <a:grpFill/>
            <a:ln w="2857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9" name="TextBox 8"/>
            <p:cNvSpPr txBox="1"/>
            <p:nvPr/>
          </p:nvSpPr>
          <p:spPr>
            <a:xfrm>
              <a:off x="755576" y="1351018"/>
              <a:ext cx="1825587" cy="349908"/>
            </a:xfrm>
            <a:prstGeom prst="rect">
              <a:avLst/>
            </a:prstGeom>
            <a:noFill/>
            <a:ln>
              <a:noFill/>
            </a:ln>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914400" rtl="0" eaLnBrk="1" fontAlgn="auto" latinLnBrk="0" hangingPunct="1">
                <a:lnSpc>
                  <a:spcPct val="80000"/>
                </a:lnSpc>
                <a:spcBef>
                  <a:spcPts val="0"/>
                </a:spcBef>
                <a:spcAft>
                  <a:spcPts val="0"/>
                </a:spcAft>
                <a:buClrTx/>
                <a:buSzTx/>
                <a:buFontTx/>
                <a:buNone/>
                <a:tabLst/>
                <a:defRPr/>
              </a:pPr>
              <a:r>
                <a:rPr kumimoji="0" lang="zh-CN" altLang="en-US" sz="1600" b="0" i="0" u="none" strike="noStrike" kern="0" cap="none" spc="0" normalizeH="0" baseline="0" noProof="0" dirty="0" smtClean="0">
                  <a:ln w="18415" cmpd="sng">
                    <a:noFill/>
                    <a:prstDash val="solid"/>
                  </a:ln>
                  <a:solidFill>
                    <a:srgbClr val="FFFFFF"/>
                  </a:solidFill>
                  <a:effectLst/>
                  <a:uLnTx/>
                  <a:uFillTx/>
                  <a:latin typeface="微软雅黑" panose="020B0503020204020204" pitchFamily="34" charset="-122"/>
                  <a:ea typeface="微软雅黑" pitchFamily="34" charset="-122"/>
                  <a:cs typeface="Times New Roman" pitchFamily="18" charset="0"/>
                </a:rPr>
                <a:t>标题文字</a:t>
              </a:r>
              <a:endParaRPr kumimoji="0" lang="zh-CN" altLang="en-US" sz="1600" b="0" i="0" u="none" strike="noStrike" kern="0" cap="none" spc="0" normalizeH="0" baseline="0" noProof="0" dirty="0">
                <a:ln w="18415" cmpd="sng">
                  <a:noFill/>
                  <a:prstDash val="solid"/>
                </a:ln>
                <a:solidFill>
                  <a:srgbClr val="FFFFFF"/>
                </a:solidFill>
                <a:effectLst/>
                <a:uLnTx/>
                <a:uFillTx/>
                <a:latin typeface="微软雅黑" panose="020B0503020204020204" pitchFamily="34" charset="-122"/>
                <a:ea typeface="微软雅黑" pitchFamily="34" charset="-122"/>
                <a:cs typeface="Times New Roman" pitchFamily="18" charset="0"/>
              </a:endParaRPr>
            </a:p>
          </p:txBody>
        </p:sp>
        <p:sp>
          <p:nvSpPr>
            <p:cNvPr id="10" name="TextBox 9"/>
            <p:cNvSpPr txBox="1"/>
            <p:nvPr/>
          </p:nvSpPr>
          <p:spPr>
            <a:xfrm>
              <a:off x="915027" y="1635645"/>
              <a:ext cx="2062774" cy="856156"/>
            </a:xfrm>
            <a:prstGeom prst="rect">
              <a:avLst/>
            </a:prstGeom>
            <a:grp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单击此处添加段落文本单击字单击此处添加段落文本单击字单击此处此处添加单击此处</a:t>
              </a:r>
              <a:r>
                <a:rPr kumimoji="0" lang="zh-CN" altLang="en-US" sz="10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添加</a:t>
              </a:r>
              <a:endParaRPr kumimoji="0" lang="zh-CN" altLang="en-US" sz="10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11" name="组合 10"/>
          <p:cNvGrpSpPr/>
          <p:nvPr/>
        </p:nvGrpSpPr>
        <p:grpSpPr>
          <a:xfrm>
            <a:off x="3133515" y="2987126"/>
            <a:ext cx="1977211" cy="1479496"/>
            <a:chOff x="3390310" y="2983512"/>
            <a:chExt cx="2333818" cy="1746336"/>
          </a:xfrm>
        </p:grpSpPr>
        <p:sp>
          <p:nvSpPr>
            <p:cNvPr id="12" name="矩形 7"/>
            <p:cNvSpPr/>
            <p:nvPr/>
          </p:nvSpPr>
          <p:spPr>
            <a:xfrm flipH="1">
              <a:off x="3390310" y="2983512"/>
              <a:ext cx="2333818" cy="1746336"/>
            </a:xfrm>
            <a:custGeom>
              <a:avLst/>
              <a:gdLst/>
              <a:ahLst/>
              <a:cxnLst/>
              <a:rect l="l" t="t" r="r" b="b"/>
              <a:pathLst>
                <a:path w="4824536" h="2880320">
                  <a:moveTo>
                    <a:pt x="3763347" y="2880320"/>
                  </a:moveTo>
                  <a:lnTo>
                    <a:pt x="2646548" y="2880320"/>
                  </a:lnTo>
                  <a:lnTo>
                    <a:pt x="1529749" y="2880320"/>
                  </a:lnTo>
                  <a:lnTo>
                    <a:pt x="0" y="2880320"/>
                  </a:lnTo>
                  <a:lnTo>
                    <a:pt x="0" y="1584176"/>
                  </a:lnTo>
                  <a:lnTo>
                    <a:pt x="0" y="1296144"/>
                  </a:lnTo>
                  <a:lnTo>
                    <a:pt x="0" y="1061189"/>
                  </a:lnTo>
                  <a:cubicBezTo>
                    <a:pt x="0" y="475110"/>
                    <a:pt x="475110" y="0"/>
                    <a:pt x="1061189" y="0"/>
                  </a:cubicBezTo>
                  <a:lnTo>
                    <a:pt x="2177988" y="0"/>
                  </a:lnTo>
                  <a:lnTo>
                    <a:pt x="3294787" y="0"/>
                  </a:lnTo>
                  <a:lnTo>
                    <a:pt x="4824536" y="0"/>
                  </a:lnTo>
                  <a:lnTo>
                    <a:pt x="4824536" y="1296144"/>
                  </a:lnTo>
                  <a:lnTo>
                    <a:pt x="4824536" y="1584176"/>
                  </a:lnTo>
                  <a:lnTo>
                    <a:pt x="4824536" y="1819131"/>
                  </a:lnTo>
                  <a:cubicBezTo>
                    <a:pt x="4824536" y="2405210"/>
                    <a:pt x="4349426" y="2880320"/>
                    <a:pt x="3763347" y="2880320"/>
                  </a:cubicBezTo>
                  <a:close/>
                </a:path>
              </a:pathLst>
            </a:custGeom>
            <a:solidFill>
              <a:schemeClr val="tx2"/>
            </a:solidFill>
            <a:ln w="2857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3" name="TextBox 12"/>
            <p:cNvSpPr txBox="1"/>
            <p:nvPr/>
          </p:nvSpPr>
          <p:spPr>
            <a:xfrm>
              <a:off x="3640702" y="3281209"/>
              <a:ext cx="1352006" cy="353354"/>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914400" rtl="0" eaLnBrk="1" fontAlgn="auto" latinLnBrk="0" hangingPunct="1">
                <a:lnSpc>
                  <a:spcPct val="80000"/>
                </a:lnSpc>
                <a:spcBef>
                  <a:spcPts val="0"/>
                </a:spcBef>
                <a:spcAft>
                  <a:spcPts val="0"/>
                </a:spcAft>
                <a:buClrTx/>
                <a:buSzTx/>
                <a:buFontTx/>
                <a:buNone/>
                <a:tabLst/>
                <a:defRPr/>
              </a:pPr>
              <a:r>
                <a:rPr kumimoji="0" lang="zh-CN" altLang="en-US" sz="1600" b="0" i="0" u="none" strike="noStrike" kern="0" cap="none" spc="0" normalizeH="0" baseline="0" noProof="0" dirty="0" smtClean="0">
                  <a:ln w="18415" cmpd="sng">
                    <a:noFill/>
                    <a:prstDash val="solid"/>
                  </a:ln>
                  <a:solidFill>
                    <a:srgbClr val="FFFFFF"/>
                  </a:solidFill>
                  <a:effectLst/>
                  <a:uLnTx/>
                  <a:uFillTx/>
                  <a:latin typeface="微软雅黑" panose="020B0503020204020204" pitchFamily="34" charset="-122"/>
                  <a:ea typeface="微软雅黑" pitchFamily="34" charset="-122"/>
                  <a:cs typeface="Times New Roman" pitchFamily="18" charset="0"/>
                </a:rPr>
                <a:t>标题文字</a:t>
              </a:r>
              <a:endParaRPr kumimoji="0" lang="zh-CN" altLang="en-US" sz="1600" b="0" i="0" u="none" strike="noStrike" kern="0" cap="none" spc="0" normalizeH="0" baseline="0" noProof="0" dirty="0">
                <a:ln w="18415" cmpd="sng">
                  <a:noFill/>
                  <a:prstDash val="solid"/>
                </a:ln>
                <a:solidFill>
                  <a:srgbClr val="FFFFFF"/>
                </a:solidFill>
                <a:effectLst/>
                <a:uLnTx/>
                <a:uFillTx/>
                <a:latin typeface="微软雅黑" panose="020B0503020204020204" pitchFamily="34" charset="-122"/>
                <a:ea typeface="微软雅黑" pitchFamily="34" charset="-122"/>
                <a:cs typeface="Times New Roman" pitchFamily="18" charset="0"/>
              </a:endParaRPr>
            </a:p>
          </p:txBody>
        </p:sp>
        <p:sp>
          <p:nvSpPr>
            <p:cNvPr id="14" name="TextBox 13"/>
            <p:cNvSpPr txBox="1"/>
            <p:nvPr/>
          </p:nvSpPr>
          <p:spPr>
            <a:xfrm>
              <a:off x="3540613" y="3598912"/>
              <a:ext cx="2062773" cy="65391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单击此处添加段落文本单击字单击此处添加段落文本单击字单击</a:t>
              </a:r>
              <a:r>
                <a:rPr kumimoji="0" lang="zh-CN" altLang="en-US" sz="10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此处</a:t>
              </a:r>
              <a:endParaRPr kumimoji="0" lang="zh-CN" altLang="en-US" sz="10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15" name="组合 14"/>
          <p:cNvGrpSpPr/>
          <p:nvPr/>
        </p:nvGrpSpPr>
        <p:grpSpPr>
          <a:xfrm>
            <a:off x="3131840" y="1680798"/>
            <a:ext cx="1650955" cy="1222929"/>
            <a:chOff x="3467029" y="1542643"/>
            <a:chExt cx="1862287" cy="1379472"/>
          </a:xfrm>
        </p:grpSpPr>
        <p:sp>
          <p:nvSpPr>
            <p:cNvPr id="16" name="矩形 7"/>
            <p:cNvSpPr/>
            <p:nvPr/>
          </p:nvSpPr>
          <p:spPr>
            <a:xfrm flipH="1" flipV="1">
              <a:off x="3467029" y="1542643"/>
              <a:ext cx="1862287" cy="1379472"/>
            </a:xfrm>
            <a:custGeom>
              <a:avLst/>
              <a:gdLst/>
              <a:ahLst/>
              <a:cxnLst/>
              <a:rect l="l" t="t" r="r" b="b"/>
              <a:pathLst>
                <a:path w="4824536" h="2880320">
                  <a:moveTo>
                    <a:pt x="3763347" y="2880320"/>
                  </a:moveTo>
                  <a:lnTo>
                    <a:pt x="2646548" y="2880320"/>
                  </a:lnTo>
                  <a:lnTo>
                    <a:pt x="1529749" y="2880320"/>
                  </a:lnTo>
                  <a:lnTo>
                    <a:pt x="0" y="2880320"/>
                  </a:lnTo>
                  <a:lnTo>
                    <a:pt x="0" y="1584176"/>
                  </a:lnTo>
                  <a:lnTo>
                    <a:pt x="0" y="1296144"/>
                  </a:lnTo>
                  <a:lnTo>
                    <a:pt x="0" y="1061189"/>
                  </a:lnTo>
                  <a:cubicBezTo>
                    <a:pt x="0" y="475110"/>
                    <a:pt x="475110" y="0"/>
                    <a:pt x="1061189" y="0"/>
                  </a:cubicBezTo>
                  <a:lnTo>
                    <a:pt x="2177988" y="0"/>
                  </a:lnTo>
                  <a:lnTo>
                    <a:pt x="3294787" y="0"/>
                  </a:lnTo>
                  <a:lnTo>
                    <a:pt x="4824536" y="0"/>
                  </a:lnTo>
                  <a:lnTo>
                    <a:pt x="4824536" y="1296144"/>
                  </a:lnTo>
                  <a:lnTo>
                    <a:pt x="4824536" y="1584176"/>
                  </a:lnTo>
                  <a:lnTo>
                    <a:pt x="4824536" y="1819131"/>
                  </a:lnTo>
                  <a:cubicBezTo>
                    <a:pt x="4824536" y="2405210"/>
                    <a:pt x="4349426" y="2880320"/>
                    <a:pt x="3763347" y="2880320"/>
                  </a:cubicBezTo>
                  <a:close/>
                </a:path>
              </a:pathLst>
            </a:custGeom>
            <a:solidFill>
              <a:schemeClr val="tx1"/>
            </a:solidFill>
            <a:ln w="2857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7" name="TextBox 16"/>
            <p:cNvSpPr txBox="1"/>
            <p:nvPr/>
          </p:nvSpPr>
          <p:spPr>
            <a:xfrm>
              <a:off x="3681730" y="1885058"/>
              <a:ext cx="1395882" cy="337682"/>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914400" rtl="0" eaLnBrk="1" fontAlgn="auto" latinLnBrk="0" hangingPunct="1">
                <a:lnSpc>
                  <a:spcPct val="80000"/>
                </a:lnSpc>
                <a:spcBef>
                  <a:spcPts val="0"/>
                </a:spcBef>
                <a:spcAft>
                  <a:spcPts val="0"/>
                </a:spcAft>
                <a:buClrTx/>
                <a:buSzTx/>
                <a:buFontTx/>
                <a:buNone/>
                <a:tabLst/>
                <a:defRPr/>
              </a:pPr>
              <a:r>
                <a:rPr kumimoji="0" lang="zh-CN" altLang="en-US" sz="1600" b="0" i="0" u="none" strike="noStrike" kern="0" cap="none" spc="0" normalizeH="0" baseline="0" noProof="0" dirty="0" smtClean="0">
                  <a:ln w="18415" cmpd="sng">
                    <a:noFill/>
                    <a:prstDash val="solid"/>
                  </a:ln>
                  <a:solidFill>
                    <a:srgbClr val="FFFFFF"/>
                  </a:solidFill>
                  <a:effectLst/>
                  <a:uLnTx/>
                  <a:uFillTx/>
                  <a:latin typeface="微软雅黑" panose="020B0503020204020204" pitchFamily="34" charset="-122"/>
                  <a:ea typeface="微软雅黑" pitchFamily="34" charset="-122"/>
                  <a:cs typeface="Times New Roman" pitchFamily="18" charset="0"/>
                </a:rPr>
                <a:t>标题文字</a:t>
              </a:r>
              <a:endParaRPr kumimoji="0" lang="zh-CN" altLang="en-US" sz="1600" b="0" i="0" u="none" strike="noStrike" kern="0" cap="none" spc="0" normalizeH="0" baseline="0" noProof="0" dirty="0">
                <a:ln w="18415" cmpd="sng">
                  <a:noFill/>
                  <a:prstDash val="solid"/>
                </a:ln>
                <a:solidFill>
                  <a:srgbClr val="FFFFFF"/>
                </a:solidFill>
                <a:effectLst/>
                <a:uLnTx/>
                <a:uFillTx/>
                <a:latin typeface="微软雅黑" panose="020B0503020204020204" pitchFamily="34" charset="-122"/>
                <a:ea typeface="微软雅黑" pitchFamily="34" charset="-122"/>
                <a:cs typeface="Times New Roman" pitchFamily="18" charset="0"/>
              </a:endParaRPr>
            </a:p>
          </p:txBody>
        </p:sp>
        <p:sp>
          <p:nvSpPr>
            <p:cNvPr id="18" name="TextBox 17"/>
            <p:cNvSpPr txBox="1"/>
            <p:nvPr/>
          </p:nvSpPr>
          <p:spPr>
            <a:xfrm>
              <a:off x="3735565" y="2148963"/>
              <a:ext cx="1496959" cy="45132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单击此处添加段落文本单击字</a:t>
              </a:r>
              <a:r>
                <a:rPr kumimoji="0" lang="zh-CN" altLang="en-US" sz="10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单击</a:t>
              </a:r>
              <a:endParaRPr kumimoji="0" lang="zh-CN" altLang="en-US" sz="10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19" name="组合 18"/>
          <p:cNvGrpSpPr/>
          <p:nvPr/>
        </p:nvGrpSpPr>
        <p:grpSpPr>
          <a:xfrm>
            <a:off x="5588074" y="1230860"/>
            <a:ext cx="2872358" cy="1149226"/>
            <a:chOff x="755576" y="1770370"/>
            <a:chExt cx="2872358" cy="1149226"/>
          </a:xfrm>
        </p:grpSpPr>
        <p:sp>
          <p:nvSpPr>
            <p:cNvPr id="20" name="TextBox 19"/>
            <p:cNvSpPr txBox="1"/>
            <p:nvPr/>
          </p:nvSpPr>
          <p:spPr>
            <a:xfrm>
              <a:off x="755576" y="1770370"/>
              <a:ext cx="2800350"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rPr>
                <a:t>标题文字</a:t>
              </a:r>
              <a:endParaRPr kumimoji="0" lang="zh-CN" altLang="en-US" sz="1800" b="0"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
          <p:nvSpPr>
            <p:cNvPr id="21" name="TextBox 20"/>
            <p:cNvSpPr txBox="1"/>
            <p:nvPr/>
          </p:nvSpPr>
          <p:spPr>
            <a:xfrm>
              <a:off x="830317" y="2211710"/>
              <a:ext cx="2797617"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1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请输入内容请输入文字内容请输入内容请输入文字内容请输入内容请输入文字内容请输入内容请输入文字内容请输入内容请输入文字内容请输入内容</a:t>
              </a:r>
            </a:p>
          </p:txBody>
        </p:sp>
      </p:grpSp>
      <p:sp>
        <p:nvSpPr>
          <p:cNvPr id="22" name="TextBox 21"/>
          <p:cNvSpPr txBox="1"/>
          <p:nvPr/>
        </p:nvSpPr>
        <p:spPr>
          <a:xfrm>
            <a:off x="5662815" y="2583944"/>
            <a:ext cx="2797617"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1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请输入内容请输入文字内容请输入内容请输入文字内容请输入内容请输入文字内容请输入内容请输入文字内容请输入内容请输入文字内容请输入内容</a:t>
            </a:r>
          </a:p>
        </p:txBody>
      </p:sp>
      <p:sp>
        <p:nvSpPr>
          <p:cNvPr id="27" name="TextBox 26"/>
          <p:cNvSpPr txBox="1"/>
          <p:nvPr/>
        </p:nvSpPr>
        <p:spPr>
          <a:xfrm>
            <a:off x="539552" y="-1892746"/>
            <a:ext cx="23756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C00000"/>
                </a:solidFill>
                <a:effectLst/>
                <a:uLnTx/>
                <a:uFillTx/>
                <a:latin typeface="Calibri"/>
                <a:ea typeface="微软雅黑"/>
                <a:cs typeface="+mn-cs"/>
              </a:rPr>
              <a:t> </a:t>
            </a:r>
            <a:endParaRPr kumimoji="0" lang="zh-CN" altLang="en-US" sz="1800" b="0" i="0" u="none" strike="noStrike" kern="1200" cap="none" spc="0" normalizeH="0" baseline="0" noProof="0" dirty="0">
              <a:ln>
                <a:noFill/>
              </a:ln>
              <a:solidFill>
                <a:srgbClr val="C00000"/>
              </a:solidFill>
              <a:effectLst/>
              <a:uLnTx/>
              <a:uFillTx/>
              <a:latin typeface="Calibri"/>
              <a:ea typeface="微软雅黑"/>
              <a:cs typeface="+mn-cs"/>
            </a:endParaRPr>
          </a:p>
        </p:txBody>
      </p:sp>
    </p:spTree>
    <p:extLst>
      <p:ext uri="{BB962C8B-B14F-4D97-AF65-F5344CB8AC3E}">
        <p14:creationId xmlns:p14="http://schemas.microsoft.com/office/powerpoint/2010/main" val="174980249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6"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1+#ppt_w/2"/>
                                          </p:val>
                                        </p:tav>
                                        <p:tav tm="100000">
                                          <p:val>
                                            <p:strVal val="#ppt_x"/>
                                          </p:val>
                                        </p:tav>
                                      </p:tavLst>
                                    </p:anim>
                                    <p:anim calcmode="lin" valueType="num">
                                      <p:cBhvr additive="base">
                                        <p:cTn id="13" dur="500" fill="hold"/>
                                        <p:tgtEl>
                                          <p:spTgt spid="11"/>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3"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1+#ppt_w/2"/>
                                          </p:val>
                                        </p:tav>
                                        <p:tav tm="100000">
                                          <p:val>
                                            <p:strVal val="#ppt_x"/>
                                          </p:val>
                                        </p:tav>
                                      </p:tavLst>
                                    </p:anim>
                                    <p:anim calcmode="lin" valueType="num">
                                      <p:cBhvr additive="base">
                                        <p:cTn id="18" dur="500" fill="hold"/>
                                        <p:tgtEl>
                                          <p:spTgt spid="15"/>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2"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0-#ppt_w/2"/>
                                          </p:val>
                                        </p:tav>
                                        <p:tav tm="100000">
                                          <p:val>
                                            <p:strVal val="#ppt_x"/>
                                          </p:val>
                                        </p:tav>
                                      </p:tavLst>
                                    </p:anim>
                                    <p:anim calcmode="lin" valueType="num">
                                      <p:cBhvr additive="base">
                                        <p:cTn id="23" dur="500" fill="hold"/>
                                        <p:tgtEl>
                                          <p:spTgt spid="2"/>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47" presetClass="entr" presetSubtype="0"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anim calcmode="lin" valueType="num">
                                      <p:cBhvr>
                                        <p:cTn id="28" dur="500" fill="hold"/>
                                        <p:tgtEl>
                                          <p:spTgt spid="19"/>
                                        </p:tgtEl>
                                        <p:attrNameLst>
                                          <p:attrName>ppt_x</p:attrName>
                                        </p:attrNameLst>
                                      </p:cBhvr>
                                      <p:tavLst>
                                        <p:tav tm="0">
                                          <p:val>
                                            <p:strVal val="#ppt_x"/>
                                          </p:val>
                                        </p:tav>
                                        <p:tav tm="100000">
                                          <p:val>
                                            <p:strVal val="#ppt_x"/>
                                          </p:val>
                                        </p:tav>
                                      </p:tavLst>
                                    </p:anim>
                                    <p:anim calcmode="lin" valueType="num">
                                      <p:cBhvr>
                                        <p:cTn id="29" dur="500" fill="hold"/>
                                        <p:tgtEl>
                                          <p:spTgt spid="19"/>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47"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anim calcmode="lin" valueType="num">
                                      <p:cBhvr>
                                        <p:cTn id="34" dur="500" fill="hold"/>
                                        <p:tgtEl>
                                          <p:spTgt spid="22"/>
                                        </p:tgtEl>
                                        <p:attrNameLst>
                                          <p:attrName>ppt_x</p:attrName>
                                        </p:attrNameLst>
                                      </p:cBhvr>
                                      <p:tavLst>
                                        <p:tav tm="0">
                                          <p:val>
                                            <p:strVal val="#ppt_x"/>
                                          </p:val>
                                        </p:tav>
                                        <p:tav tm="100000">
                                          <p:val>
                                            <p:strVal val="#ppt_x"/>
                                          </p:val>
                                        </p:tav>
                                      </p:tavLst>
                                    </p:anim>
                                    <p:anim calcmode="lin" valueType="num">
                                      <p:cBhvr>
                                        <p:cTn id="35" dur="500" fill="hold"/>
                                        <p:tgtEl>
                                          <p:spTgt spid="22"/>
                                        </p:tgtEl>
                                        <p:attrNameLst>
                                          <p:attrName>ppt_y</p:attrName>
                                        </p:attrNameLst>
                                      </p:cBhvr>
                                      <p:tavLst>
                                        <p:tav tm="0">
                                          <p:val>
                                            <p:strVal val="#ppt_y-.1"/>
                                          </p:val>
                                        </p:tav>
                                        <p:tav tm="100000">
                                          <p:val>
                                            <p:strVal val="#ppt_y"/>
                                          </p:val>
                                        </p:tav>
                                      </p:tavLst>
                                    </p:anim>
                                  </p:childTnLst>
                                </p:cTn>
                              </p:par>
                            </p:childTnLst>
                          </p:cTn>
                        </p:par>
                        <p:par>
                          <p:cTn id="36" fill="hold">
                            <p:stCondLst>
                              <p:cond delay="3000"/>
                            </p:stCondLst>
                            <p:childTnLst>
                              <p:par>
                                <p:cTn id="37" presetID="10" presetClass="entr" presetSubtype="0"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fade">
                                      <p:cBhvr>
                                        <p:cTn id="39" dur="7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334194" y="1677665"/>
            <a:ext cx="2435299" cy="595534"/>
            <a:chOff x="1617589" y="1707654"/>
            <a:chExt cx="2435299" cy="595534"/>
          </a:xfrm>
        </p:grpSpPr>
        <p:cxnSp>
          <p:nvCxnSpPr>
            <p:cNvPr id="7" name="Straight Connector 1"/>
            <p:cNvCxnSpPr/>
            <p:nvPr/>
          </p:nvCxnSpPr>
          <p:spPr>
            <a:xfrm flipV="1">
              <a:off x="2914650" y="2035969"/>
              <a:ext cx="1138238" cy="1191"/>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a:off x="1617589" y="1707654"/>
              <a:ext cx="1298227" cy="595534"/>
              <a:chOff x="854141" y="1597841"/>
              <a:chExt cx="1298227" cy="595534"/>
            </a:xfrm>
          </p:grpSpPr>
          <p:sp>
            <p:nvSpPr>
              <p:cNvPr id="12" name="TextBox 40"/>
              <p:cNvSpPr txBox="1"/>
              <p:nvPr/>
            </p:nvSpPr>
            <p:spPr>
              <a:xfrm>
                <a:off x="854141" y="1847126"/>
                <a:ext cx="1197579" cy="34624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900" dirty="0">
                    <a:solidFill>
                      <a:schemeClr val="accent1"/>
                    </a:solidFill>
                    <a:latin typeface="微软雅黑" panose="020B0503020204020204" pitchFamily="34" charset="-122"/>
                    <a:ea typeface="微软雅黑" panose="020B0503020204020204" pitchFamily="34" charset="-122"/>
                  </a:rPr>
                  <a:t>单击此处添加</a:t>
                </a:r>
                <a:r>
                  <a:rPr lang="zh-CN" altLang="en-US" sz="900" dirty="0" smtClean="0">
                    <a:solidFill>
                      <a:schemeClr val="accent1"/>
                    </a:solidFill>
                    <a:latin typeface="微软雅黑" panose="020B0503020204020204" pitchFamily="34" charset="-122"/>
                    <a:ea typeface="微软雅黑" panose="020B0503020204020204" pitchFamily="34" charset="-122"/>
                  </a:rPr>
                  <a:t>文本</a:t>
                </a:r>
                <a:endParaRPr lang="en-US" altLang="zh-CN" sz="900" dirty="0" smtClean="0">
                  <a:solidFill>
                    <a:schemeClr val="accent1"/>
                  </a:solidFill>
                  <a:latin typeface="微软雅黑" panose="020B0503020204020204" pitchFamily="34" charset="-122"/>
                  <a:ea typeface="微软雅黑" panose="020B0503020204020204" pitchFamily="34" charset="-122"/>
                </a:endParaRPr>
              </a:p>
              <a:p>
                <a:r>
                  <a:rPr lang="zh-CN" altLang="en-US" sz="900" dirty="0">
                    <a:solidFill>
                      <a:schemeClr val="accent1"/>
                    </a:solidFill>
                    <a:latin typeface="微软雅黑" panose="020B0503020204020204" pitchFamily="34" charset="-122"/>
                    <a:ea typeface="微软雅黑" panose="020B0503020204020204" pitchFamily="34" charset="-122"/>
                  </a:rPr>
                  <a:t>单击此处添加</a:t>
                </a:r>
                <a:r>
                  <a:rPr lang="zh-CN" altLang="en-US" sz="900" dirty="0" smtClean="0">
                    <a:solidFill>
                      <a:schemeClr val="accent1"/>
                    </a:solidFill>
                    <a:latin typeface="微软雅黑" panose="020B0503020204020204" pitchFamily="34" charset="-122"/>
                    <a:ea typeface="微软雅黑" panose="020B0503020204020204" pitchFamily="34" charset="-122"/>
                  </a:rPr>
                  <a:t>文本</a:t>
                </a:r>
                <a:endParaRPr lang="zh-CN" altLang="en-US" sz="900" dirty="0">
                  <a:solidFill>
                    <a:schemeClr val="accent1"/>
                  </a:solidFill>
                  <a:latin typeface="微软雅黑" panose="020B0503020204020204" pitchFamily="34" charset="-122"/>
                  <a:ea typeface="微软雅黑" panose="020B0503020204020204" pitchFamily="34" charset="-122"/>
                </a:endParaRPr>
              </a:p>
            </p:txBody>
          </p:sp>
          <p:sp>
            <p:nvSpPr>
              <p:cNvPr id="13" name="TextBox 40"/>
              <p:cNvSpPr txBox="1"/>
              <p:nvPr/>
            </p:nvSpPr>
            <p:spPr>
              <a:xfrm>
                <a:off x="954789" y="1597841"/>
                <a:ext cx="1197579" cy="25391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smtClean="0">
                    <a:solidFill>
                      <a:schemeClr val="bg1"/>
                    </a:solidFill>
                    <a:latin typeface="微软雅黑" panose="020B0503020204020204" pitchFamily="34" charset="-122"/>
                    <a:ea typeface="微软雅黑" panose="020B0503020204020204" pitchFamily="34" charset="-122"/>
                  </a:rPr>
                  <a:t> 标题内容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2738437" y="1831181"/>
              <a:ext cx="429304" cy="410766"/>
              <a:chOff x="2738437" y="1831181"/>
              <a:chExt cx="429304" cy="410766"/>
            </a:xfrm>
          </p:grpSpPr>
          <p:sp>
            <p:nvSpPr>
              <p:cNvPr id="10" name="Oval 21"/>
              <p:cNvSpPr>
                <a:spLocks noChangeArrowheads="1"/>
              </p:cNvSpPr>
              <p:nvPr/>
            </p:nvSpPr>
            <p:spPr bwMode="auto">
              <a:xfrm>
                <a:off x="2738437" y="1831181"/>
                <a:ext cx="404813" cy="410766"/>
              </a:xfrm>
              <a:prstGeom prst="ellipse">
                <a:avLst/>
              </a:prstGeom>
              <a:solidFill>
                <a:schemeClr val="bg1"/>
              </a:solidFill>
              <a:ln>
                <a:noFill/>
              </a:ln>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endParaRPr lang="zh-CN" altLang="zh-CN"/>
              </a:p>
            </p:txBody>
          </p:sp>
          <p:sp>
            <p:nvSpPr>
              <p:cNvPr id="11" name="TextBox 40"/>
              <p:cNvSpPr txBox="1"/>
              <p:nvPr/>
            </p:nvSpPr>
            <p:spPr>
              <a:xfrm>
                <a:off x="2760265" y="1876458"/>
                <a:ext cx="407476" cy="300082"/>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500" dirty="0" smtClean="0">
                    <a:solidFill>
                      <a:schemeClr val="accent2"/>
                    </a:solidFill>
                    <a:latin typeface="微软雅黑" panose="020B0503020204020204" pitchFamily="34" charset="-122"/>
                    <a:ea typeface="微软雅黑" panose="020B0503020204020204" pitchFamily="34" charset="-122"/>
                  </a:rPr>
                  <a:t>01</a:t>
                </a:r>
                <a:endParaRPr lang="zh-CN" altLang="en-US" sz="1500" dirty="0">
                  <a:solidFill>
                    <a:schemeClr val="accent2"/>
                  </a:solidFill>
                  <a:latin typeface="微软雅黑" panose="020B0503020204020204" pitchFamily="34" charset="-122"/>
                  <a:ea typeface="微软雅黑" panose="020B0503020204020204" pitchFamily="34" charset="-122"/>
                </a:endParaRPr>
              </a:p>
            </p:txBody>
          </p:sp>
        </p:grpSp>
      </p:grpSp>
      <p:sp>
        <p:nvSpPr>
          <p:cNvPr id="14" name="Freeform 7"/>
          <p:cNvSpPr>
            <a:spLocks noEditPoints="1"/>
          </p:cNvSpPr>
          <p:nvPr/>
        </p:nvSpPr>
        <p:spPr bwMode="auto">
          <a:xfrm>
            <a:off x="3196802" y="2525093"/>
            <a:ext cx="1127522" cy="1127522"/>
          </a:xfrm>
          <a:custGeom>
            <a:avLst/>
            <a:gdLst>
              <a:gd name="T0" fmla="*/ 1384777 w 971"/>
              <a:gd name="T1" fmla="*/ 788425 h 971"/>
              <a:gd name="T2" fmla="*/ 1500950 w 971"/>
              <a:gd name="T3" fmla="*/ 684644 h 971"/>
              <a:gd name="T4" fmla="*/ 1367739 w 971"/>
              <a:gd name="T5" fmla="*/ 604098 h 971"/>
              <a:gd name="T6" fmla="*/ 1452932 w 971"/>
              <a:gd name="T7" fmla="*/ 478631 h 971"/>
              <a:gd name="T8" fmla="*/ 1298035 w 971"/>
              <a:gd name="T9" fmla="*/ 432162 h 971"/>
              <a:gd name="T10" fmla="*/ 1242272 w 971"/>
              <a:gd name="T11" fmla="*/ 351616 h 971"/>
              <a:gd name="T12" fmla="*/ 1259311 w 971"/>
              <a:gd name="T13" fmla="*/ 196719 h 971"/>
              <a:gd name="T14" fmla="*/ 1105963 w 971"/>
              <a:gd name="T15" fmla="*/ 226149 h 971"/>
              <a:gd name="T16" fmla="*/ 1084278 w 971"/>
              <a:gd name="T17" fmla="*/ 77448 h 971"/>
              <a:gd name="T18" fmla="*/ 938675 w 971"/>
              <a:gd name="T19" fmla="*/ 147152 h 971"/>
              <a:gd name="T20" fmla="*/ 844188 w 971"/>
              <a:gd name="T21" fmla="*/ 125466 h 971"/>
              <a:gd name="T22" fmla="*/ 751250 w 971"/>
              <a:gd name="T23" fmla="*/ 0 h 971"/>
              <a:gd name="T24" fmla="*/ 658311 w 971"/>
              <a:gd name="T25" fmla="*/ 123917 h 971"/>
              <a:gd name="T26" fmla="*/ 542139 w 971"/>
              <a:gd name="T27" fmla="*/ 29430 h 971"/>
              <a:gd name="T28" fmla="*/ 481729 w 971"/>
              <a:gd name="T29" fmla="*/ 178131 h 971"/>
              <a:gd name="T30" fmla="*/ 396536 w 971"/>
              <a:gd name="T31" fmla="*/ 226149 h 971"/>
              <a:gd name="T32" fmla="*/ 243188 w 971"/>
              <a:gd name="T33" fmla="*/ 195170 h 971"/>
              <a:gd name="T34" fmla="*/ 258678 w 971"/>
              <a:gd name="T35" fmla="*/ 350067 h 971"/>
              <a:gd name="T36" fmla="*/ 108428 w 971"/>
              <a:gd name="T37" fmla="*/ 359361 h 971"/>
              <a:gd name="T38" fmla="*/ 164191 w 971"/>
              <a:gd name="T39" fmla="*/ 509610 h 971"/>
              <a:gd name="T40" fmla="*/ 133211 w 971"/>
              <a:gd name="T41" fmla="*/ 602549 h 971"/>
              <a:gd name="T42" fmla="*/ 0 w 971"/>
              <a:gd name="T43" fmla="*/ 683095 h 971"/>
              <a:gd name="T44" fmla="*/ 116173 w 971"/>
              <a:gd name="T45" fmla="*/ 786876 h 971"/>
              <a:gd name="T46" fmla="*/ 9294 w 971"/>
              <a:gd name="T47" fmla="*/ 893755 h 971"/>
              <a:gd name="T48" fmla="*/ 151799 w 971"/>
              <a:gd name="T49" fmla="*/ 968105 h 971"/>
              <a:gd name="T50" fmla="*/ 192072 w 971"/>
              <a:gd name="T51" fmla="*/ 1057945 h 971"/>
              <a:gd name="T52" fmla="*/ 148701 w 971"/>
              <a:gd name="T53" fmla="*/ 1206646 h 971"/>
              <a:gd name="T54" fmla="*/ 303598 w 971"/>
              <a:gd name="T55" fmla="*/ 1205097 h 971"/>
              <a:gd name="T56" fmla="*/ 297402 w 971"/>
              <a:gd name="T57" fmla="*/ 1356896 h 971"/>
              <a:gd name="T58" fmla="*/ 453848 w 971"/>
              <a:gd name="T59" fmla="*/ 1315074 h 971"/>
              <a:gd name="T60" fmla="*/ 543688 w 971"/>
              <a:gd name="T61" fmla="*/ 1353798 h 971"/>
              <a:gd name="T62" fmla="*/ 610293 w 971"/>
              <a:gd name="T63" fmla="*/ 1494754 h 971"/>
              <a:gd name="T64" fmla="*/ 724917 w 971"/>
              <a:gd name="T65" fmla="*/ 1387875 h 971"/>
              <a:gd name="T66" fmla="*/ 822502 w 971"/>
              <a:gd name="T67" fmla="*/ 1504048 h 971"/>
              <a:gd name="T68" fmla="*/ 909244 w 971"/>
              <a:gd name="T69" fmla="*/ 1369288 h 971"/>
              <a:gd name="T70" fmla="*/ 1002182 w 971"/>
              <a:gd name="T71" fmla="*/ 1336759 h 971"/>
              <a:gd name="T72" fmla="*/ 1146236 w 971"/>
              <a:gd name="T73" fmla="*/ 1394071 h 971"/>
              <a:gd name="T74" fmla="*/ 1158628 w 971"/>
              <a:gd name="T75" fmla="*/ 1239174 h 971"/>
              <a:gd name="T76" fmla="*/ 1308878 w 971"/>
              <a:gd name="T77" fmla="*/ 1259311 h 971"/>
              <a:gd name="T78" fmla="*/ 1282546 w 971"/>
              <a:gd name="T79" fmla="*/ 1101316 h 971"/>
              <a:gd name="T80" fmla="*/ 1329015 w 971"/>
              <a:gd name="T81" fmla="*/ 1014574 h 971"/>
              <a:gd name="T82" fmla="*/ 1474618 w 971"/>
              <a:gd name="T83" fmla="*/ 960360 h 971"/>
              <a:gd name="T84" fmla="*/ 1380131 w 971"/>
              <a:gd name="T85" fmla="*/ 837992 h 971"/>
              <a:gd name="T86" fmla="*/ 1186510 w 971"/>
              <a:gd name="T87" fmla="*/ 992889 h 971"/>
              <a:gd name="T88" fmla="*/ 910793 w 971"/>
              <a:gd name="T89" fmla="*/ 1223685 h 971"/>
              <a:gd name="T90" fmla="*/ 552982 w 971"/>
              <a:gd name="T91" fmla="*/ 1209744 h 971"/>
              <a:gd name="T92" fmla="*/ 295853 w 971"/>
              <a:gd name="T93" fmla="*/ 957262 h 971"/>
              <a:gd name="T94" fmla="*/ 277265 w 971"/>
              <a:gd name="T95" fmla="*/ 597902 h 971"/>
              <a:gd name="T96" fmla="*/ 504964 w 971"/>
              <a:gd name="T97" fmla="*/ 320636 h 971"/>
              <a:gd name="T98" fmla="*/ 861226 w 971"/>
              <a:gd name="T99" fmla="*/ 267971 h 971"/>
              <a:gd name="T100" fmla="*/ 1158628 w 971"/>
              <a:gd name="T101" fmla="*/ 469337 h 971"/>
              <a:gd name="T102" fmla="*/ 1243821 w 971"/>
              <a:gd name="T103" fmla="*/ 819404 h 9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971" h="971">
                <a:moveTo>
                  <a:pt x="891" y="541"/>
                </a:moveTo>
                <a:cubicBezTo>
                  <a:pt x="893" y="530"/>
                  <a:pt x="893" y="520"/>
                  <a:pt x="894" y="509"/>
                </a:cubicBezTo>
                <a:cubicBezTo>
                  <a:pt x="920" y="502"/>
                  <a:pt x="946" y="494"/>
                  <a:pt x="971" y="485"/>
                </a:cubicBezTo>
                <a:cubicBezTo>
                  <a:pt x="971" y="470"/>
                  <a:pt x="970" y="456"/>
                  <a:pt x="969" y="442"/>
                </a:cubicBezTo>
                <a:cubicBezTo>
                  <a:pt x="942" y="433"/>
                  <a:pt x="916" y="426"/>
                  <a:pt x="889" y="421"/>
                </a:cubicBezTo>
                <a:cubicBezTo>
                  <a:pt x="888" y="411"/>
                  <a:pt x="885" y="400"/>
                  <a:pt x="883" y="390"/>
                </a:cubicBezTo>
                <a:cubicBezTo>
                  <a:pt x="880" y="380"/>
                  <a:pt x="878" y="370"/>
                  <a:pt x="874" y="360"/>
                </a:cubicBezTo>
                <a:cubicBezTo>
                  <a:pt x="896" y="344"/>
                  <a:pt x="917" y="327"/>
                  <a:pt x="938" y="309"/>
                </a:cubicBezTo>
                <a:cubicBezTo>
                  <a:pt x="932" y="296"/>
                  <a:pt x="927" y="283"/>
                  <a:pt x="920" y="270"/>
                </a:cubicBezTo>
                <a:cubicBezTo>
                  <a:pt x="893" y="271"/>
                  <a:pt x="865" y="274"/>
                  <a:pt x="838" y="279"/>
                </a:cubicBezTo>
                <a:cubicBezTo>
                  <a:pt x="833" y="270"/>
                  <a:pt x="828" y="261"/>
                  <a:pt x="821" y="252"/>
                </a:cubicBezTo>
                <a:cubicBezTo>
                  <a:pt x="816" y="244"/>
                  <a:pt x="809" y="235"/>
                  <a:pt x="802" y="227"/>
                </a:cubicBezTo>
                <a:cubicBezTo>
                  <a:pt x="817" y="205"/>
                  <a:pt x="831" y="181"/>
                  <a:pt x="843" y="157"/>
                </a:cubicBezTo>
                <a:cubicBezTo>
                  <a:pt x="833" y="147"/>
                  <a:pt x="823" y="137"/>
                  <a:pt x="813" y="127"/>
                </a:cubicBezTo>
                <a:cubicBezTo>
                  <a:pt x="787" y="139"/>
                  <a:pt x="763" y="151"/>
                  <a:pt x="740" y="165"/>
                </a:cubicBezTo>
                <a:cubicBezTo>
                  <a:pt x="731" y="159"/>
                  <a:pt x="723" y="153"/>
                  <a:pt x="714" y="146"/>
                </a:cubicBezTo>
                <a:cubicBezTo>
                  <a:pt x="705" y="141"/>
                  <a:pt x="696" y="135"/>
                  <a:pt x="687" y="130"/>
                </a:cubicBezTo>
                <a:cubicBezTo>
                  <a:pt x="693" y="104"/>
                  <a:pt x="697" y="77"/>
                  <a:pt x="700" y="50"/>
                </a:cubicBezTo>
                <a:cubicBezTo>
                  <a:pt x="687" y="44"/>
                  <a:pt x="674" y="38"/>
                  <a:pt x="661" y="33"/>
                </a:cubicBezTo>
                <a:cubicBezTo>
                  <a:pt x="641" y="52"/>
                  <a:pt x="623" y="73"/>
                  <a:pt x="606" y="95"/>
                </a:cubicBezTo>
                <a:cubicBezTo>
                  <a:pt x="596" y="92"/>
                  <a:pt x="586" y="89"/>
                  <a:pt x="576" y="86"/>
                </a:cubicBezTo>
                <a:cubicBezTo>
                  <a:pt x="566" y="84"/>
                  <a:pt x="555" y="82"/>
                  <a:pt x="545" y="81"/>
                </a:cubicBezTo>
                <a:cubicBezTo>
                  <a:pt x="541" y="54"/>
                  <a:pt x="535" y="28"/>
                  <a:pt x="528" y="2"/>
                </a:cubicBezTo>
                <a:cubicBezTo>
                  <a:pt x="513" y="0"/>
                  <a:pt x="499" y="0"/>
                  <a:pt x="485" y="0"/>
                </a:cubicBezTo>
                <a:cubicBezTo>
                  <a:pt x="474" y="25"/>
                  <a:pt x="464" y="51"/>
                  <a:pt x="457" y="77"/>
                </a:cubicBezTo>
                <a:cubicBezTo>
                  <a:pt x="446" y="78"/>
                  <a:pt x="436" y="79"/>
                  <a:pt x="425" y="80"/>
                </a:cubicBezTo>
                <a:cubicBezTo>
                  <a:pt x="415" y="82"/>
                  <a:pt x="404" y="84"/>
                  <a:pt x="394" y="86"/>
                </a:cubicBezTo>
                <a:cubicBezTo>
                  <a:pt x="381" y="63"/>
                  <a:pt x="366" y="41"/>
                  <a:pt x="350" y="19"/>
                </a:cubicBezTo>
                <a:cubicBezTo>
                  <a:pt x="336" y="23"/>
                  <a:pt x="322" y="27"/>
                  <a:pt x="309" y="32"/>
                </a:cubicBezTo>
                <a:cubicBezTo>
                  <a:pt x="308" y="60"/>
                  <a:pt x="309" y="88"/>
                  <a:pt x="311" y="115"/>
                </a:cubicBezTo>
                <a:cubicBezTo>
                  <a:pt x="301" y="119"/>
                  <a:pt x="292" y="124"/>
                  <a:pt x="283" y="129"/>
                </a:cubicBezTo>
                <a:cubicBezTo>
                  <a:pt x="273" y="134"/>
                  <a:pt x="264" y="140"/>
                  <a:pt x="256" y="146"/>
                </a:cubicBezTo>
                <a:cubicBezTo>
                  <a:pt x="235" y="129"/>
                  <a:pt x="213" y="113"/>
                  <a:pt x="190" y="99"/>
                </a:cubicBezTo>
                <a:cubicBezTo>
                  <a:pt x="178" y="108"/>
                  <a:pt x="167" y="117"/>
                  <a:pt x="157" y="126"/>
                </a:cubicBezTo>
                <a:cubicBezTo>
                  <a:pt x="166" y="153"/>
                  <a:pt x="176" y="178"/>
                  <a:pt x="188" y="203"/>
                </a:cubicBezTo>
                <a:cubicBezTo>
                  <a:pt x="181" y="210"/>
                  <a:pt x="174" y="218"/>
                  <a:pt x="167" y="226"/>
                </a:cubicBezTo>
                <a:cubicBezTo>
                  <a:pt x="161" y="235"/>
                  <a:pt x="154" y="243"/>
                  <a:pt x="148" y="252"/>
                </a:cubicBezTo>
                <a:cubicBezTo>
                  <a:pt x="122" y="243"/>
                  <a:pt x="97" y="237"/>
                  <a:pt x="70" y="232"/>
                </a:cubicBezTo>
                <a:cubicBezTo>
                  <a:pt x="62" y="244"/>
                  <a:pt x="55" y="256"/>
                  <a:pt x="49" y="269"/>
                </a:cubicBezTo>
                <a:cubicBezTo>
                  <a:pt x="67" y="290"/>
                  <a:pt x="86" y="310"/>
                  <a:pt x="106" y="329"/>
                </a:cubicBezTo>
                <a:cubicBezTo>
                  <a:pt x="102" y="339"/>
                  <a:pt x="98" y="348"/>
                  <a:pt x="95" y="358"/>
                </a:cubicBezTo>
                <a:cubicBezTo>
                  <a:pt x="91" y="369"/>
                  <a:pt x="88" y="379"/>
                  <a:pt x="86" y="389"/>
                </a:cubicBezTo>
                <a:cubicBezTo>
                  <a:pt x="59" y="391"/>
                  <a:pt x="32" y="394"/>
                  <a:pt x="6" y="399"/>
                </a:cubicBezTo>
                <a:cubicBezTo>
                  <a:pt x="3" y="413"/>
                  <a:pt x="1" y="427"/>
                  <a:pt x="0" y="441"/>
                </a:cubicBezTo>
                <a:cubicBezTo>
                  <a:pt x="24" y="454"/>
                  <a:pt x="49" y="466"/>
                  <a:pt x="74" y="476"/>
                </a:cubicBezTo>
                <a:cubicBezTo>
                  <a:pt x="74" y="487"/>
                  <a:pt x="74" y="497"/>
                  <a:pt x="75" y="508"/>
                </a:cubicBezTo>
                <a:cubicBezTo>
                  <a:pt x="75" y="518"/>
                  <a:pt x="76" y="529"/>
                  <a:pt x="78" y="539"/>
                </a:cubicBezTo>
                <a:cubicBezTo>
                  <a:pt x="53" y="551"/>
                  <a:pt x="30" y="563"/>
                  <a:pt x="6" y="577"/>
                </a:cubicBezTo>
                <a:cubicBezTo>
                  <a:pt x="9" y="591"/>
                  <a:pt x="12" y="605"/>
                  <a:pt x="16" y="619"/>
                </a:cubicBezTo>
                <a:cubicBezTo>
                  <a:pt x="44" y="623"/>
                  <a:pt x="71" y="625"/>
                  <a:pt x="98" y="625"/>
                </a:cubicBezTo>
                <a:cubicBezTo>
                  <a:pt x="102" y="635"/>
                  <a:pt x="106" y="645"/>
                  <a:pt x="110" y="654"/>
                </a:cubicBezTo>
                <a:cubicBezTo>
                  <a:pt x="114" y="664"/>
                  <a:pt x="119" y="674"/>
                  <a:pt x="124" y="683"/>
                </a:cubicBezTo>
                <a:cubicBezTo>
                  <a:pt x="106" y="702"/>
                  <a:pt x="88" y="723"/>
                  <a:pt x="71" y="744"/>
                </a:cubicBezTo>
                <a:cubicBezTo>
                  <a:pt x="79" y="756"/>
                  <a:pt x="87" y="768"/>
                  <a:pt x="96" y="779"/>
                </a:cubicBezTo>
                <a:cubicBezTo>
                  <a:pt x="123" y="773"/>
                  <a:pt x="149" y="765"/>
                  <a:pt x="174" y="755"/>
                </a:cubicBezTo>
                <a:cubicBezTo>
                  <a:pt x="181" y="763"/>
                  <a:pt x="189" y="771"/>
                  <a:pt x="196" y="778"/>
                </a:cubicBezTo>
                <a:cubicBezTo>
                  <a:pt x="204" y="786"/>
                  <a:pt x="211" y="793"/>
                  <a:pt x="220" y="800"/>
                </a:cubicBezTo>
                <a:cubicBezTo>
                  <a:pt x="209" y="824"/>
                  <a:pt x="200" y="850"/>
                  <a:pt x="192" y="876"/>
                </a:cubicBezTo>
                <a:cubicBezTo>
                  <a:pt x="204" y="884"/>
                  <a:pt x="216" y="892"/>
                  <a:pt x="228" y="900"/>
                </a:cubicBezTo>
                <a:cubicBezTo>
                  <a:pt x="251" y="884"/>
                  <a:pt x="272" y="867"/>
                  <a:pt x="293" y="849"/>
                </a:cubicBezTo>
                <a:cubicBezTo>
                  <a:pt x="302" y="854"/>
                  <a:pt x="311" y="858"/>
                  <a:pt x="321" y="863"/>
                </a:cubicBezTo>
                <a:cubicBezTo>
                  <a:pt x="331" y="867"/>
                  <a:pt x="341" y="871"/>
                  <a:pt x="351" y="874"/>
                </a:cubicBezTo>
                <a:cubicBezTo>
                  <a:pt x="350" y="901"/>
                  <a:pt x="351" y="928"/>
                  <a:pt x="353" y="955"/>
                </a:cubicBezTo>
                <a:cubicBezTo>
                  <a:pt x="366" y="959"/>
                  <a:pt x="380" y="962"/>
                  <a:pt x="394" y="965"/>
                </a:cubicBezTo>
                <a:cubicBezTo>
                  <a:pt x="410" y="942"/>
                  <a:pt x="424" y="918"/>
                  <a:pt x="436" y="894"/>
                </a:cubicBezTo>
                <a:cubicBezTo>
                  <a:pt x="447" y="895"/>
                  <a:pt x="457" y="896"/>
                  <a:pt x="468" y="896"/>
                </a:cubicBezTo>
                <a:cubicBezTo>
                  <a:pt x="479" y="897"/>
                  <a:pt x="489" y="897"/>
                  <a:pt x="500" y="896"/>
                </a:cubicBezTo>
                <a:cubicBezTo>
                  <a:pt x="509" y="921"/>
                  <a:pt x="519" y="947"/>
                  <a:pt x="531" y="971"/>
                </a:cubicBezTo>
                <a:cubicBezTo>
                  <a:pt x="545" y="969"/>
                  <a:pt x="559" y="967"/>
                  <a:pt x="573" y="965"/>
                </a:cubicBezTo>
                <a:cubicBezTo>
                  <a:pt x="580" y="937"/>
                  <a:pt x="584" y="911"/>
                  <a:pt x="587" y="884"/>
                </a:cubicBezTo>
                <a:cubicBezTo>
                  <a:pt x="597" y="881"/>
                  <a:pt x="607" y="878"/>
                  <a:pt x="617" y="875"/>
                </a:cubicBezTo>
                <a:cubicBezTo>
                  <a:pt x="627" y="871"/>
                  <a:pt x="637" y="867"/>
                  <a:pt x="647" y="863"/>
                </a:cubicBezTo>
                <a:cubicBezTo>
                  <a:pt x="664" y="883"/>
                  <a:pt x="683" y="903"/>
                  <a:pt x="703" y="921"/>
                </a:cubicBezTo>
                <a:cubicBezTo>
                  <a:pt x="716" y="915"/>
                  <a:pt x="728" y="908"/>
                  <a:pt x="740" y="900"/>
                </a:cubicBezTo>
                <a:cubicBezTo>
                  <a:pt x="736" y="873"/>
                  <a:pt x="731" y="846"/>
                  <a:pt x="723" y="820"/>
                </a:cubicBezTo>
                <a:cubicBezTo>
                  <a:pt x="732" y="814"/>
                  <a:pt x="740" y="807"/>
                  <a:pt x="748" y="800"/>
                </a:cubicBezTo>
                <a:cubicBezTo>
                  <a:pt x="757" y="794"/>
                  <a:pt x="764" y="786"/>
                  <a:pt x="772" y="779"/>
                </a:cubicBezTo>
                <a:cubicBezTo>
                  <a:pt x="795" y="792"/>
                  <a:pt x="820" y="803"/>
                  <a:pt x="845" y="813"/>
                </a:cubicBezTo>
                <a:cubicBezTo>
                  <a:pt x="855" y="802"/>
                  <a:pt x="864" y="791"/>
                  <a:pt x="872" y="780"/>
                </a:cubicBezTo>
                <a:cubicBezTo>
                  <a:pt x="859" y="756"/>
                  <a:pt x="844" y="733"/>
                  <a:pt x="828" y="711"/>
                </a:cubicBezTo>
                <a:cubicBezTo>
                  <a:pt x="834" y="702"/>
                  <a:pt x="839" y="693"/>
                  <a:pt x="844" y="684"/>
                </a:cubicBezTo>
                <a:cubicBezTo>
                  <a:pt x="849" y="674"/>
                  <a:pt x="854" y="665"/>
                  <a:pt x="858" y="655"/>
                </a:cubicBezTo>
                <a:cubicBezTo>
                  <a:pt x="885" y="659"/>
                  <a:pt x="911" y="660"/>
                  <a:pt x="939" y="661"/>
                </a:cubicBezTo>
                <a:cubicBezTo>
                  <a:pt x="944" y="647"/>
                  <a:pt x="948" y="634"/>
                  <a:pt x="952" y="620"/>
                </a:cubicBezTo>
                <a:cubicBezTo>
                  <a:pt x="931" y="602"/>
                  <a:pt x="908" y="586"/>
                  <a:pt x="886" y="572"/>
                </a:cubicBezTo>
                <a:cubicBezTo>
                  <a:pt x="888" y="561"/>
                  <a:pt x="890" y="551"/>
                  <a:pt x="891" y="541"/>
                </a:cubicBezTo>
                <a:close/>
                <a:moveTo>
                  <a:pt x="803" y="529"/>
                </a:moveTo>
                <a:cubicBezTo>
                  <a:pt x="798" y="568"/>
                  <a:pt x="785" y="606"/>
                  <a:pt x="766" y="641"/>
                </a:cubicBezTo>
                <a:cubicBezTo>
                  <a:pt x="747" y="676"/>
                  <a:pt x="721" y="707"/>
                  <a:pt x="691" y="732"/>
                </a:cubicBezTo>
                <a:cubicBezTo>
                  <a:pt x="661" y="758"/>
                  <a:pt x="626" y="778"/>
                  <a:pt x="588" y="790"/>
                </a:cubicBezTo>
                <a:cubicBezTo>
                  <a:pt x="551" y="803"/>
                  <a:pt x="511" y="809"/>
                  <a:pt x="472" y="807"/>
                </a:cubicBezTo>
                <a:cubicBezTo>
                  <a:pt x="432" y="806"/>
                  <a:pt x="393" y="797"/>
                  <a:pt x="357" y="781"/>
                </a:cubicBezTo>
                <a:cubicBezTo>
                  <a:pt x="320" y="765"/>
                  <a:pt x="287" y="743"/>
                  <a:pt x="259" y="715"/>
                </a:cubicBezTo>
                <a:cubicBezTo>
                  <a:pt x="230" y="687"/>
                  <a:pt x="207" y="654"/>
                  <a:pt x="191" y="618"/>
                </a:cubicBezTo>
                <a:cubicBezTo>
                  <a:pt x="175" y="582"/>
                  <a:pt x="166" y="543"/>
                  <a:pt x="164" y="503"/>
                </a:cubicBezTo>
                <a:cubicBezTo>
                  <a:pt x="161" y="464"/>
                  <a:pt x="167" y="424"/>
                  <a:pt x="179" y="386"/>
                </a:cubicBezTo>
                <a:cubicBezTo>
                  <a:pt x="191" y="349"/>
                  <a:pt x="211" y="313"/>
                  <a:pt x="236" y="283"/>
                </a:cubicBezTo>
                <a:cubicBezTo>
                  <a:pt x="261" y="252"/>
                  <a:pt x="292" y="226"/>
                  <a:pt x="326" y="207"/>
                </a:cubicBezTo>
                <a:cubicBezTo>
                  <a:pt x="361" y="187"/>
                  <a:pt x="399" y="174"/>
                  <a:pt x="438" y="168"/>
                </a:cubicBezTo>
                <a:cubicBezTo>
                  <a:pt x="477" y="163"/>
                  <a:pt x="517" y="164"/>
                  <a:pt x="556" y="173"/>
                </a:cubicBezTo>
                <a:cubicBezTo>
                  <a:pt x="594" y="182"/>
                  <a:pt x="632" y="198"/>
                  <a:pt x="664" y="220"/>
                </a:cubicBezTo>
                <a:cubicBezTo>
                  <a:pt x="697" y="242"/>
                  <a:pt x="726" y="271"/>
                  <a:pt x="748" y="303"/>
                </a:cubicBezTo>
                <a:cubicBezTo>
                  <a:pt x="771" y="336"/>
                  <a:pt x="787" y="372"/>
                  <a:pt x="797" y="411"/>
                </a:cubicBezTo>
                <a:cubicBezTo>
                  <a:pt x="806" y="450"/>
                  <a:pt x="808" y="490"/>
                  <a:pt x="803" y="529"/>
                </a:cubicBezTo>
                <a:close/>
              </a:path>
            </a:pathLst>
          </a:custGeom>
          <a:solidFill>
            <a:schemeClr val="tx2"/>
          </a:solidFill>
          <a:ln>
            <a:noFill/>
          </a:ln>
        </p:spPr>
        <p:txBody>
          <a:bodyPr/>
          <a:lstStyle/>
          <a:p>
            <a:endParaRPr lang="zh-CN" altLang="en-US"/>
          </a:p>
        </p:txBody>
      </p:sp>
      <p:sp>
        <p:nvSpPr>
          <p:cNvPr id="15" name="Freeform 8"/>
          <p:cNvSpPr>
            <a:spLocks noEditPoints="1"/>
          </p:cNvSpPr>
          <p:nvPr/>
        </p:nvSpPr>
        <p:spPr bwMode="auto">
          <a:xfrm>
            <a:off x="4324324" y="2157189"/>
            <a:ext cx="1128713" cy="1127522"/>
          </a:xfrm>
          <a:custGeom>
            <a:avLst/>
            <a:gdLst>
              <a:gd name="T0" fmla="*/ 1384777 w 971"/>
              <a:gd name="T1" fmla="*/ 788425 h 971"/>
              <a:gd name="T2" fmla="*/ 1500950 w 971"/>
              <a:gd name="T3" fmla="*/ 684644 h 971"/>
              <a:gd name="T4" fmla="*/ 1367739 w 971"/>
              <a:gd name="T5" fmla="*/ 604098 h 971"/>
              <a:gd name="T6" fmla="*/ 1452932 w 971"/>
              <a:gd name="T7" fmla="*/ 478631 h 971"/>
              <a:gd name="T8" fmla="*/ 1298035 w 971"/>
              <a:gd name="T9" fmla="*/ 432162 h 971"/>
              <a:gd name="T10" fmla="*/ 1242272 w 971"/>
              <a:gd name="T11" fmla="*/ 351616 h 971"/>
              <a:gd name="T12" fmla="*/ 1259311 w 971"/>
              <a:gd name="T13" fmla="*/ 196719 h 971"/>
              <a:gd name="T14" fmla="*/ 1105963 w 971"/>
              <a:gd name="T15" fmla="*/ 226149 h 971"/>
              <a:gd name="T16" fmla="*/ 1084278 w 971"/>
              <a:gd name="T17" fmla="*/ 77448 h 971"/>
              <a:gd name="T18" fmla="*/ 938675 w 971"/>
              <a:gd name="T19" fmla="*/ 147152 h 971"/>
              <a:gd name="T20" fmla="*/ 844188 w 971"/>
              <a:gd name="T21" fmla="*/ 125466 h 971"/>
              <a:gd name="T22" fmla="*/ 751250 w 971"/>
              <a:gd name="T23" fmla="*/ 0 h 971"/>
              <a:gd name="T24" fmla="*/ 658311 w 971"/>
              <a:gd name="T25" fmla="*/ 123917 h 971"/>
              <a:gd name="T26" fmla="*/ 542139 w 971"/>
              <a:gd name="T27" fmla="*/ 29430 h 971"/>
              <a:gd name="T28" fmla="*/ 481729 w 971"/>
              <a:gd name="T29" fmla="*/ 178131 h 971"/>
              <a:gd name="T30" fmla="*/ 396536 w 971"/>
              <a:gd name="T31" fmla="*/ 226149 h 971"/>
              <a:gd name="T32" fmla="*/ 243188 w 971"/>
              <a:gd name="T33" fmla="*/ 195170 h 971"/>
              <a:gd name="T34" fmla="*/ 258678 w 971"/>
              <a:gd name="T35" fmla="*/ 350067 h 971"/>
              <a:gd name="T36" fmla="*/ 108428 w 971"/>
              <a:gd name="T37" fmla="*/ 359361 h 971"/>
              <a:gd name="T38" fmla="*/ 164191 w 971"/>
              <a:gd name="T39" fmla="*/ 509610 h 971"/>
              <a:gd name="T40" fmla="*/ 133211 w 971"/>
              <a:gd name="T41" fmla="*/ 602549 h 971"/>
              <a:gd name="T42" fmla="*/ 0 w 971"/>
              <a:gd name="T43" fmla="*/ 683095 h 971"/>
              <a:gd name="T44" fmla="*/ 116173 w 971"/>
              <a:gd name="T45" fmla="*/ 786876 h 971"/>
              <a:gd name="T46" fmla="*/ 9294 w 971"/>
              <a:gd name="T47" fmla="*/ 893755 h 971"/>
              <a:gd name="T48" fmla="*/ 151799 w 971"/>
              <a:gd name="T49" fmla="*/ 968105 h 971"/>
              <a:gd name="T50" fmla="*/ 192072 w 971"/>
              <a:gd name="T51" fmla="*/ 1057945 h 971"/>
              <a:gd name="T52" fmla="*/ 148701 w 971"/>
              <a:gd name="T53" fmla="*/ 1206646 h 971"/>
              <a:gd name="T54" fmla="*/ 303598 w 971"/>
              <a:gd name="T55" fmla="*/ 1205097 h 971"/>
              <a:gd name="T56" fmla="*/ 297402 w 971"/>
              <a:gd name="T57" fmla="*/ 1356896 h 971"/>
              <a:gd name="T58" fmla="*/ 453848 w 971"/>
              <a:gd name="T59" fmla="*/ 1315074 h 971"/>
              <a:gd name="T60" fmla="*/ 543688 w 971"/>
              <a:gd name="T61" fmla="*/ 1353798 h 971"/>
              <a:gd name="T62" fmla="*/ 610293 w 971"/>
              <a:gd name="T63" fmla="*/ 1494754 h 971"/>
              <a:gd name="T64" fmla="*/ 724917 w 971"/>
              <a:gd name="T65" fmla="*/ 1387875 h 971"/>
              <a:gd name="T66" fmla="*/ 822502 w 971"/>
              <a:gd name="T67" fmla="*/ 1504048 h 971"/>
              <a:gd name="T68" fmla="*/ 909244 w 971"/>
              <a:gd name="T69" fmla="*/ 1369288 h 971"/>
              <a:gd name="T70" fmla="*/ 1002182 w 971"/>
              <a:gd name="T71" fmla="*/ 1336759 h 971"/>
              <a:gd name="T72" fmla="*/ 1146236 w 971"/>
              <a:gd name="T73" fmla="*/ 1394071 h 971"/>
              <a:gd name="T74" fmla="*/ 1158628 w 971"/>
              <a:gd name="T75" fmla="*/ 1239174 h 971"/>
              <a:gd name="T76" fmla="*/ 1308878 w 971"/>
              <a:gd name="T77" fmla="*/ 1259311 h 971"/>
              <a:gd name="T78" fmla="*/ 1282546 w 971"/>
              <a:gd name="T79" fmla="*/ 1101316 h 971"/>
              <a:gd name="T80" fmla="*/ 1329015 w 971"/>
              <a:gd name="T81" fmla="*/ 1014574 h 971"/>
              <a:gd name="T82" fmla="*/ 1474618 w 971"/>
              <a:gd name="T83" fmla="*/ 960360 h 971"/>
              <a:gd name="T84" fmla="*/ 1380131 w 971"/>
              <a:gd name="T85" fmla="*/ 837992 h 971"/>
              <a:gd name="T86" fmla="*/ 1186510 w 971"/>
              <a:gd name="T87" fmla="*/ 992889 h 971"/>
              <a:gd name="T88" fmla="*/ 910793 w 971"/>
              <a:gd name="T89" fmla="*/ 1223685 h 971"/>
              <a:gd name="T90" fmla="*/ 552982 w 971"/>
              <a:gd name="T91" fmla="*/ 1209744 h 971"/>
              <a:gd name="T92" fmla="*/ 295853 w 971"/>
              <a:gd name="T93" fmla="*/ 957262 h 971"/>
              <a:gd name="T94" fmla="*/ 277265 w 971"/>
              <a:gd name="T95" fmla="*/ 597902 h 971"/>
              <a:gd name="T96" fmla="*/ 504964 w 971"/>
              <a:gd name="T97" fmla="*/ 320636 h 971"/>
              <a:gd name="T98" fmla="*/ 861226 w 971"/>
              <a:gd name="T99" fmla="*/ 267971 h 971"/>
              <a:gd name="T100" fmla="*/ 1158628 w 971"/>
              <a:gd name="T101" fmla="*/ 469337 h 971"/>
              <a:gd name="T102" fmla="*/ 1243821 w 971"/>
              <a:gd name="T103" fmla="*/ 819404 h 9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971" h="971">
                <a:moveTo>
                  <a:pt x="891" y="541"/>
                </a:moveTo>
                <a:cubicBezTo>
                  <a:pt x="893" y="530"/>
                  <a:pt x="893" y="520"/>
                  <a:pt x="894" y="509"/>
                </a:cubicBezTo>
                <a:cubicBezTo>
                  <a:pt x="920" y="502"/>
                  <a:pt x="946" y="494"/>
                  <a:pt x="971" y="485"/>
                </a:cubicBezTo>
                <a:cubicBezTo>
                  <a:pt x="971" y="470"/>
                  <a:pt x="970" y="456"/>
                  <a:pt x="969" y="442"/>
                </a:cubicBezTo>
                <a:cubicBezTo>
                  <a:pt x="942" y="433"/>
                  <a:pt x="916" y="426"/>
                  <a:pt x="889" y="421"/>
                </a:cubicBezTo>
                <a:cubicBezTo>
                  <a:pt x="888" y="411"/>
                  <a:pt x="885" y="400"/>
                  <a:pt x="883" y="390"/>
                </a:cubicBezTo>
                <a:cubicBezTo>
                  <a:pt x="880" y="380"/>
                  <a:pt x="878" y="370"/>
                  <a:pt x="874" y="360"/>
                </a:cubicBezTo>
                <a:cubicBezTo>
                  <a:pt x="896" y="344"/>
                  <a:pt x="917" y="327"/>
                  <a:pt x="938" y="309"/>
                </a:cubicBezTo>
                <a:cubicBezTo>
                  <a:pt x="932" y="296"/>
                  <a:pt x="927" y="283"/>
                  <a:pt x="920" y="270"/>
                </a:cubicBezTo>
                <a:cubicBezTo>
                  <a:pt x="893" y="271"/>
                  <a:pt x="865" y="274"/>
                  <a:pt x="838" y="279"/>
                </a:cubicBezTo>
                <a:cubicBezTo>
                  <a:pt x="833" y="270"/>
                  <a:pt x="828" y="261"/>
                  <a:pt x="821" y="252"/>
                </a:cubicBezTo>
                <a:cubicBezTo>
                  <a:pt x="816" y="244"/>
                  <a:pt x="809" y="235"/>
                  <a:pt x="802" y="227"/>
                </a:cubicBezTo>
                <a:cubicBezTo>
                  <a:pt x="817" y="205"/>
                  <a:pt x="831" y="181"/>
                  <a:pt x="843" y="157"/>
                </a:cubicBezTo>
                <a:cubicBezTo>
                  <a:pt x="833" y="147"/>
                  <a:pt x="823" y="137"/>
                  <a:pt x="813" y="127"/>
                </a:cubicBezTo>
                <a:cubicBezTo>
                  <a:pt x="787" y="139"/>
                  <a:pt x="763" y="151"/>
                  <a:pt x="740" y="165"/>
                </a:cubicBezTo>
                <a:cubicBezTo>
                  <a:pt x="731" y="159"/>
                  <a:pt x="723" y="153"/>
                  <a:pt x="714" y="146"/>
                </a:cubicBezTo>
                <a:cubicBezTo>
                  <a:pt x="705" y="141"/>
                  <a:pt x="696" y="135"/>
                  <a:pt x="687" y="130"/>
                </a:cubicBezTo>
                <a:cubicBezTo>
                  <a:pt x="693" y="104"/>
                  <a:pt x="697" y="77"/>
                  <a:pt x="700" y="50"/>
                </a:cubicBezTo>
                <a:cubicBezTo>
                  <a:pt x="687" y="44"/>
                  <a:pt x="674" y="38"/>
                  <a:pt x="661" y="33"/>
                </a:cubicBezTo>
                <a:cubicBezTo>
                  <a:pt x="641" y="52"/>
                  <a:pt x="623" y="73"/>
                  <a:pt x="606" y="95"/>
                </a:cubicBezTo>
                <a:cubicBezTo>
                  <a:pt x="596" y="92"/>
                  <a:pt x="586" y="89"/>
                  <a:pt x="576" y="86"/>
                </a:cubicBezTo>
                <a:cubicBezTo>
                  <a:pt x="566" y="84"/>
                  <a:pt x="555" y="82"/>
                  <a:pt x="545" y="81"/>
                </a:cubicBezTo>
                <a:cubicBezTo>
                  <a:pt x="541" y="54"/>
                  <a:pt x="535" y="28"/>
                  <a:pt x="528" y="2"/>
                </a:cubicBezTo>
                <a:cubicBezTo>
                  <a:pt x="513" y="0"/>
                  <a:pt x="499" y="0"/>
                  <a:pt x="485" y="0"/>
                </a:cubicBezTo>
                <a:cubicBezTo>
                  <a:pt x="474" y="25"/>
                  <a:pt x="464" y="51"/>
                  <a:pt x="457" y="77"/>
                </a:cubicBezTo>
                <a:cubicBezTo>
                  <a:pt x="446" y="78"/>
                  <a:pt x="436" y="79"/>
                  <a:pt x="425" y="80"/>
                </a:cubicBezTo>
                <a:cubicBezTo>
                  <a:pt x="415" y="82"/>
                  <a:pt x="404" y="84"/>
                  <a:pt x="394" y="86"/>
                </a:cubicBezTo>
                <a:cubicBezTo>
                  <a:pt x="381" y="63"/>
                  <a:pt x="366" y="41"/>
                  <a:pt x="350" y="19"/>
                </a:cubicBezTo>
                <a:cubicBezTo>
                  <a:pt x="336" y="23"/>
                  <a:pt x="322" y="27"/>
                  <a:pt x="309" y="32"/>
                </a:cubicBezTo>
                <a:cubicBezTo>
                  <a:pt x="308" y="60"/>
                  <a:pt x="309" y="88"/>
                  <a:pt x="311" y="115"/>
                </a:cubicBezTo>
                <a:cubicBezTo>
                  <a:pt x="301" y="119"/>
                  <a:pt x="292" y="124"/>
                  <a:pt x="283" y="129"/>
                </a:cubicBezTo>
                <a:cubicBezTo>
                  <a:pt x="273" y="134"/>
                  <a:pt x="264" y="140"/>
                  <a:pt x="256" y="146"/>
                </a:cubicBezTo>
                <a:cubicBezTo>
                  <a:pt x="235" y="129"/>
                  <a:pt x="213" y="113"/>
                  <a:pt x="190" y="99"/>
                </a:cubicBezTo>
                <a:cubicBezTo>
                  <a:pt x="178" y="108"/>
                  <a:pt x="167" y="117"/>
                  <a:pt x="157" y="126"/>
                </a:cubicBezTo>
                <a:cubicBezTo>
                  <a:pt x="166" y="153"/>
                  <a:pt x="176" y="178"/>
                  <a:pt x="188" y="203"/>
                </a:cubicBezTo>
                <a:cubicBezTo>
                  <a:pt x="181" y="210"/>
                  <a:pt x="174" y="218"/>
                  <a:pt x="167" y="226"/>
                </a:cubicBezTo>
                <a:cubicBezTo>
                  <a:pt x="161" y="235"/>
                  <a:pt x="154" y="243"/>
                  <a:pt x="148" y="252"/>
                </a:cubicBezTo>
                <a:cubicBezTo>
                  <a:pt x="122" y="243"/>
                  <a:pt x="97" y="237"/>
                  <a:pt x="70" y="232"/>
                </a:cubicBezTo>
                <a:cubicBezTo>
                  <a:pt x="62" y="244"/>
                  <a:pt x="55" y="256"/>
                  <a:pt x="49" y="269"/>
                </a:cubicBezTo>
                <a:cubicBezTo>
                  <a:pt x="67" y="290"/>
                  <a:pt x="86" y="310"/>
                  <a:pt x="106" y="329"/>
                </a:cubicBezTo>
                <a:cubicBezTo>
                  <a:pt x="102" y="339"/>
                  <a:pt x="98" y="348"/>
                  <a:pt x="95" y="358"/>
                </a:cubicBezTo>
                <a:cubicBezTo>
                  <a:pt x="91" y="369"/>
                  <a:pt x="88" y="379"/>
                  <a:pt x="86" y="389"/>
                </a:cubicBezTo>
                <a:cubicBezTo>
                  <a:pt x="59" y="391"/>
                  <a:pt x="32" y="394"/>
                  <a:pt x="6" y="399"/>
                </a:cubicBezTo>
                <a:cubicBezTo>
                  <a:pt x="3" y="413"/>
                  <a:pt x="1" y="427"/>
                  <a:pt x="0" y="441"/>
                </a:cubicBezTo>
                <a:cubicBezTo>
                  <a:pt x="24" y="454"/>
                  <a:pt x="49" y="466"/>
                  <a:pt x="74" y="476"/>
                </a:cubicBezTo>
                <a:cubicBezTo>
                  <a:pt x="74" y="487"/>
                  <a:pt x="74" y="497"/>
                  <a:pt x="75" y="508"/>
                </a:cubicBezTo>
                <a:cubicBezTo>
                  <a:pt x="75" y="518"/>
                  <a:pt x="76" y="529"/>
                  <a:pt x="78" y="539"/>
                </a:cubicBezTo>
                <a:cubicBezTo>
                  <a:pt x="53" y="551"/>
                  <a:pt x="30" y="563"/>
                  <a:pt x="6" y="577"/>
                </a:cubicBezTo>
                <a:cubicBezTo>
                  <a:pt x="9" y="591"/>
                  <a:pt x="12" y="605"/>
                  <a:pt x="16" y="619"/>
                </a:cubicBezTo>
                <a:cubicBezTo>
                  <a:pt x="44" y="623"/>
                  <a:pt x="71" y="625"/>
                  <a:pt x="98" y="625"/>
                </a:cubicBezTo>
                <a:cubicBezTo>
                  <a:pt x="102" y="635"/>
                  <a:pt x="106" y="645"/>
                  <a:pt x="110" y="654"/>
                </a:cubicBezTo>
                <a:cubicBezTo>
                  <a:pt x="114" y="664"/>
                  <a:pt x="119" y="674"/>
                  <a:pt x="124" y="683"/>
                </a:cubicBezTo>
                <a:cubicBezTo>
                  <a:pt x="106" y="702"/>
                  <a:pt x="88" y="723"/>
                  <a:pt x="71" y="744"/>
                </a:cubicBezTo>
                <a:cubicBezTo>
                  <a:pt x="79" y="756"/>
                  <a:pt x="87" y="768"/>
                  <a:pt x="96" y="779"/>
                </a:cubicBezTo>
                <a:cubicBezTo>
                  <a:pt x="123" y="773"/>
                  <a:pt x="149" y="765"/>
                  <a:pt x="174" y="755"/>
                </a:cubicBezTo>
                <a:cubicBezTo>
                  <a:pt x="181" y="763"/>
                  <a:pt x="189" y="771"/>
                  <a:pt x="196" y="778"/>
                </a:cubicBezTo>
                <a:cubicBezTo>
                  <a:pt x="204" y="786"/>
                  <a:pt x="211" y="793"/>
                  <a:pt x="220" y="800"/>
                </a:cubicBezTo>
                <a:cubicBezTo>
                  <a:pt x="209" y="824"/>
                  <a:pt x="200" y="850"/>
                  <a:pt x="192" y="876"/>
                </a:cubicBezTo>
                <a:cubicBezTo>
                  <a:pt x="204" y="884"/>
                  <a:pt x="216" y="892"/>
                  <a:pt x="228" y="900"/>
                </a:cubicBezTo>
                <a:cubicBezTo>
                  <a:pt x="251" y="884"/>
                  <a:pt x="272" y="867"/>
                  <a:pt x="293" y="849"/>
                </a:cubicBezTo>
                <a:cubicBezTo>
                  <a:pt x="302" y="854"/>
                  <a:pt x="311" y="858"/>
                  <a:pt x="321" y="863"/>
                </a:cubicBezTo>
                <a:cubicBezTo>
                  <a:pt x="331" y="867"/>
                  <a:pt x="341" y="871"/>
                  <a:pt x="351" y="874"/>
                </a:cubicBezTo>
                <a:cubicBezTo>
                  <a:pt x="350" y="901"/>
                  <a:pt x="351" y="928"/>
                  <a:pt x="353" y="955"/>
                </a:cubicBezTo>
                <a:cubicBezTo>
                  <a:pt x="366" y="959"/>
                  <a:pt x="380" y="962"/>
                  <a:pt x="394" y="965"/>
                </a:cubicBezTo>
                <a:cubicBezTo>
                  <a:pt x="410" y="942"/>
                  <a:pt x="424" y="918"/>
                  <a:pt x="436" y="894"/>
                </a:cubicBezTo>
                <a:cubicBezTo>
                  <a:pt x="447" y="895"/>
                  <a:pt x="457" y="896"/>
                  <a:pt x="468" y="896"/>
                </a:cubicBezTo>
                <a:cubicBezTo>
                  <a:pt x="479" y="897"/>
                  <a:pt x="489" y="897"/>
                  <a:pt x="500" y="896"/>
                </a:cubicBezTo>
                <a:cubicBezTo>
                  <a:pt x="509" y="921"/>
                  <a:pt x="519" y="947"/>
                  <a:pt x="531" y="971"/>
                </a:cubicBezTo>
                <a:cubicBezTo>
                  <a:pt x="545" y="969"/>
                  <a:pt x="559" y="967"/>
                  <a:pt x="573" y="965"/>
                </a:cubicBezTo>
                <a:cubicBezTo>
                  <a:pt x="580" y="937"/>
                  <a:pt x="584" y="911"/>
                  <a:pt x="587" y="884"/>
                </a:cubicBezTo>
                <a:cubicBezTo>
                  <a:pt x="597" y="881"/>
                  <a:pt x="607" y="878"/>
                  <a:pt x="617" y="875"/>
                </a:cubicBezTo>
                <a:cubicBezTo>
                  <a:pt x="627" y="871"/>
                  <a:pt x="637" y="867"/>
                  <a:pt x="647" y="863"/>
                </a:cubicBezTo>
                <a:cubicBezTo>
                  <a:pt x="664" y="883"/>
                  <a:pt x="683" y="903"/>
                  <a:pt x="703" y="921"/>
                </a:cubicBezTo>
                <a:cubicBezTo>
                  <a:pt x="716" y="915"/>
                  <a:pt x="728" y="908"/>
                  <a:pt x="740" y="900"/>
                </a:cubicBezTo>
                <a:cubicBezTo>
                  <a:pt x="736" y="873"/>
                  <a:pt x="731" y="846"/>
                  <a:pt x="723" y="820"/>
                </a:cubicBezTo>
                <a:cubicBezTo>
                  <a:pt x="732" y="814"/>
                  <a:pt x="740" y="807"/>
                  <a:pt x="748" y="800"/>
                </a:cubicBezTo>
                <a:cubicBezTo>
                  <a:pt x="757" y="794"/>
                  <a:pt x="764" y="786"/>
                  <a:pt x="772" y="779"/>
                </a:cubicBezTo>
                <a:cubicBezTo>
                  <a:pt x="795" y="792"/>
                  <a:pt x="820" y="803"/>
                  <a:pt x="845" y="813"/>
                </a:cubicBezTo>
                <a:cubicBezTo>
                  <a:pt x="855" y="802"/>
                  <a:pt x="864" y="791"/>
                  <a:pt x="872" y="780"/>
                </a:cubicBezTo>
                <a:cubicBezTo>
                  <a:pt x="859" y="756"/>
                  <a:pt x="844" y="733"/>
                  <a:pt x="828" y="711"/>
                </a:cubicBezTo>
                <a:cubicBezTo>
                  <a:pt x="834" y="702"/>
                  <a:pt x="839" y="693"/>
                  <a:pt x="844" y="684"/>
                </a:cubicBezTo>
                <a:cubicBezTo>
                  <a:pt x="849" y="674"/>
                  <a:pt x="854" y="665"/>
                  <a:pt x="858" y="655"/>
                </a:cubicBezTo>
                <a:cubicBezTo>
                  <a:pt x="885" y="659"/>
                  <a:pt x="911" y="660"/>
                  <a:pt x="939" y="661"/>
                </a:cubicBezTo>
                <a:cubicBezTo>
                  <a:pt x="944" y="647"/>
                  <a:pt x="948" y="634"/>
                  <a:pt x="952" y="620"/>
                </a:cubicBezTo>
                <a:cubicBezTo>
                  <a:pt x="931" y="602"/>
                  <a:pt x="908" y="586"/>
                  <a:pt x="886" y="572"/>
                </a:cubicBezTo>
                <a:cubicBezTo>
                  <a:pt x="888" y="561"/>
                  <a:pt x="890" y="551"/>
                  <a:pt x="891" y="541"/>
                </a:cubicBezTo>
                <a:close/>
                <a:moveTo>
                  <a:pt x="803" y="529"/>
                </a:moveTo>
                <a:cubicBezTo>
                  <a:pt x="798" y="568"/>
                  <a:pt x="785" y="606"/>
                  <a:pt x="766" y="641"/>
                </a:cubicBezTo>
                <a:cubicBezTo>
                  <a:pt x="747" y="676"/>
                  <a:pt x="721" y="707"/>
                  <a:pt x="691" y="732"/>
                </a:cubicBezTo>
                <a:cubicBezTo>
                  <a:pt x="661" y="758"/>
                  <a:pt x="626" y="778"/>
                  <a:pt x="588" y="790"/>
                </a:cubicBezTo>
                <a:cubicBezTo>
                  <a:pt x="551" y="803"/>
                  <a:pt x="511" y="809"/>
                  <a:pt x="472" y="807"/>
                </a:cubicBezTo>
                <a:cubicBezTo>
                  <a:pt x="432" y="806"/>
                  <a:pt x="393" y="797"/>
                  <a:pt x="357" y="781"/>
                </a:cubicBezTo>
                <a:cubicBezTo>
                  <a:pt x="320" y="765"/>
                  <a:pt x="287" y="743"/>
                  <a:pt x="259" y="715"/>
                </a:cubicBezTo>
                <a:cubicBezTo>
                  <a:pt x="230" y="687"/>
                  <a:pt x="207" y="654"/>
                  <a:pt x="191" y="618"/>
                </a:cubicBezTo>
                <a:cubicBezTo>
                  <a:pt x="175" y="582"/>
                  <a:pt x="166" y="543"/>
                  <a:pt x="164" y="503"/>
                </a:cubicBezTo>
                <a:cubicBezTo>
                  <a:pt x="161" y="464"/>
                  <a:pt x="167" y="424"/>
                  <a:pt x="179" y="386"/>
                </a:cubicBezTo>
                <a:cubicBezTo>
                  <a:pt x="191" y="349"/>
                  <a:pt x="211" y="313"/>
                  <a:pt x="236" y="283"/>
                </a:cubicBezTo>
                <a:cubicBezTo>
                  <a:pt x="261" y="252"/>
                  <a:pt x="292" y="226"/>
                  <a:pt x="326" y="207"/>
                </a:cubicBezTo>
                <a:cubicBezTo>
                  <a:pt x="361" y="187"/>
                  <a:pt x="399" y="174"/>
                  <a:pt x="438" y="168"/>
                </a:cubicBezTo>
                <a:cubicBezTo>
                  <a:pt x="477" y="163"/>
                  <a:pt x="517" y="164"/>
                  <a:pt x="556" y="173"/>
                </a:cubicBezTo>
                <a:cubicBezTo>
                  <a:pt x="594" y="182"/>
                  <a:pt x="632" y="198"/>
                  <a:pt x="664" y="220"/>
                </a:cubicBezTo>
                <a:cubicBezTo>
                  <a:pt x="697" y="242"/>
                  <a:pt x="726" y="271"/>
                  <a:pt x="748" y="303"/>
                </a:cubicBezTo>
                <a:cubicBezTo>
                  <a:pt x="771" y="336"/>
                  <a:pt x="787" y="372"/>
                  <a:pt x="797" y="411"/>
                </a:cubicBezTo>
                <a:cubicBezTo>
                  <a:pt x="806" y="450"/>
                  <a:pt x="808" y="490"/>
                  <a:pt x="803" y="529"/>
                </a:cubicBezTo>
                <a:close/>
              </a:path>
            </a:pathLst>
          </a:custGeom>
          <a:solidFill>
            <a:schemeClr val="bg2"/>
          </a:solidFill>
          <a:ln>
            <a:noFill/>
          </a:ln>
        </p:spPr>
        <p:txBody>
          <a:bodyPr/>
          <a:lstStyle/>
          <a:p>
            <a:endParaRPr lang="zh-CN" altLang="en-US"/>
          </a:p>
        </p:txBody>
      </p:sp>
      <p:sp>
        <p:nvSpPr>
          <p:cNvPr id="16" name="Freeform 9"/>
          <p:cNvSpPr>
            <a:spLocks noEditPoints="1"/>
          </p:cNvSpPr>
          <p:nvPr/>
        </p:nvSpPr>
        <p:spPr bwMode="auto">
          <a:xfrm>
            <a:off x="4121918" y="3284711"/>
            <a:ext cx="914400" cy="914400"/>
          </a:xfrm>
          <a:custGeom>
            <a:avLst/>
            <a:gdLst>
              <a:gd name="T0" fmla="*/ 1122518 w 971"/>
              <a:gd name="T1" fmla="*/ 639107 h 971"/>
              <a:gd name="T2" fmla="*/ 1216689 w 971"/>
              <a:gd name="T3" fmla="*/ 554981 h 971"/>
              <a:gd name="T4" fmla="*/ 1108706 w 971"/>
              <a:gd name="T5" fmla="*/ 489689 h 971"/>
              <a:gd name="T6" fmla="*/ 1177765 w 971"/>
              <a:gd name="T7" fmla="*/ 387984 h 971"/>
              <a:gd name="T8" fmla="*/ 1052204 w 971"/>
              <a:gd name="T9" fmla="*/ 350316 h 971"/>
              <a:gd name="T10" fmla="*/ 1007001 w 971"/>
              <a:gd name="T11" fmla="*/ 285024 h 971"/>
              <a:gd name="T12" fmla="*/ 1020813 w 971"/>
              <a:gd name="T13" fmla="*/ 159463 h 971"/>
              <a:gd name="T14" fmla="*/ 896508 w 971"/>
              <a:gd name="T15" fmla="*/ 183319 h 971"/>
              <a:gd name="T16" fmla="*/ 878929 w 971"/>
              <a:gd name="T17" fmla="*/ 62781 h 971"/>
              <a:gd name="T18" fmla="*/ 760901 w 971"/>
              <a:gd name="T19" fmla="*/ 119283 h 971"/>
              <a:gd name="T20" fmla="*/ 684309 w 971"/>
              <a:gd name="T21" fmla="*/ 101705 h 971"/>
              <a:gd name="T22" fmla="*/ 608972 w 971"/>
              <a:gd name="T23" fmla="*/ 0 h 971"/>
              <a:gd name="T24" fmla="*/ 533635 w 971"/>
              <a:gd name="T25" fmla="*/ 100449 h 971"/>
              <a:gd name="T26" fmla="*/ 439464 w 971"/>
              <a:gd name="T27" fmla="*/ 23857 h 971"/>
              <a:gd name="T28" fmla="*/ 390496 w 971"/>
              <a:gd name="T29" fmla="*/ 144395 h 971"/>
              <a:gd name="T30" fmla="*/ 321437 w 971"/>
              <a:gd name="T31" fmla="*/ 183319 h 971"/>
              <a:gd name="T32" fmla="*/ 197131 w 971"/>
              <a:gd name="T33" fmla="*/ 158207 h 971"/>
              <a:gd name="T34" fmla="*/ 209687 w 971"/>
              <a:gd name="T35" fmla="*/ 283768 h 971"/>
              <a:gd name="T36" fmla="*/ 87893 w 971"/>
              <a:gd name="T37" fmla="*/ 291302 h 971"/>
              <a:gd name="T38" fmla="*/ 133095 w 971"/>
              <a:gd name="T39" fmla="*/ 413097 h 971"/>
              <a:gd name="T40" fmla="*/ 107983 w 971"/>
              <a:gd name="T41" fmla="*/ 488433 h 971"/>
              <a:gd name="T42" fmla="*/ 0 w 971"/>
              <a:gd name="T43" fmla="*/ 553725 h 971"/>
              <a:gd name="T44" fmla="*/ 94171 w 971"/>
              <a:gd name="T45" fmla="*/ 637851 h 971"/>
              <a:gd name="T46" fmla="*/ 7534 w 971"/>
              <a:gd name="T47" fmla="*/ 724489 h 971"/>
              <a:gd name="T48" fmla="*/ 123050 w 971"/>
              <a:gd name="T49" fmla="*/ 784758 h 971"/>
              <a:gd name="T50" fmla="*/ 155696 w 971"/>
              <a:gd name="T51" fmla="*/ 857584 h 971"/>
              <a:gd name="T52" fmla="*/ 120539 w 971"/>
              <a:gd name="T53" fmla="*/ 978122 h 971"/>
              <a:gd name="T54" fmla="*/ 246100 w 971"/>
              <a:gd name="T55" fmla="*/ 976867 h 971"/>
              <a:gd name="T56" fmla="*/ 241078 w 971"/>
              <a:gd name="T57" fmla="*/ 1099917 h 971"/>
              <a:gd name="T58" fmla="*/ 367895 w 971"/>
              <a:gd name="T59" fmla="*/ 1066015 h 971"/>
              <a:gd name="T60" fmla="*/ 440720 w 971"/>
              <a:gd name="T61" fmla="*/ 1097406 h 971"/>
              <a:gd name="T62" fmla="*/ 494711 w 971"/>
              <a:gd name="T63" fmla="*/ 1211666 h 971"/>
              <a:gd name="T64" fmla="*/ 587627 w 971"/>
              <a:gd name="T65" fmla="*/ 1125029 h 971"/>
              <a:gd name="T66" fmla="*/ 666730 w 971"/>
              <a:gd name="T67" fmla="*/ 1219200 h 971"/>
              <a:gd name="T68" fmla="*/ 737045 w 971"/>
              <a:gd name="T69" fmla="*/ 1109962 h 971"/>
              <a:gd name="T70" fmla="*/ 812381 w 971"/>
              <a:gd name="T71" fmla="*/ 1083594 h 971"/>
              <a:gd name="T72" fmla="*/ 929153 w 971"/>
              <a:gd name="T73" fmla="*/ 1130051 h 971"/>
              <a:gd name="T74" fmla="*/ 939198 w 971"/>
              <a:gd name="T75" fmla="*/ 1004490 h 971"/>
              <a:gd name="T76" fmla="*/ 1060993 w 971"/>
              <a:gd name="T77" fmla="*/ 1020813 h 971"/>
              <a:gd name="T78" fmla="*/ 1039647 w 971"/>
              <a:gd name="T79" fmla="*/ 892741 h 971"/>
              <a:gd name="T80" fmla="*/ 1077316 w 971"/>
              <a:gd name="T81" fmla="*/ 822426 h 971"/>
              <a:gd name="T82" fmla="*/ 1195343 w 971"/>
              <a:gd name="T83" fmla="*/ 778480 h 971"/>
              <a:gd name="T84" fmla="*/ 1118751 w 971"/>
              <a:gd name="T85" fmla="*/ 679287 h 971"/>
              <a:gd name="T86" fmla="*/ 961799 w 971"/>
              <a:gd name="T87" fmla="*/ 804848 h 971"/>
              <a:gd name="T88" fmla="*/ 738300 w 971"/>
              <a:gd name="T89" fmla="*/ 991934 h 971"/>
              <a:gd name="T90" fmla="*/ 448254 w 971"/>
              <a:gd name="T91" fmla="*/ 980634 h 971"/>
              <a:gd name="T92" fmla="*/ 239822 w 971"/>
              <a:gd name="T93" fmla="*/ 775969 h 971"/>
              <a:gd name="T94" fmla="*/ 224755 w 971"/>
              <a:gd name="T95" fmla="*/ 484667 h 971"/>
              <a:gd name="T96" fmla="*/ 409330 w 971"/>
              <a:gd name="T97" fmla="*/ 259912 h 971"/>
              <a:gd name="T98" fmla="*/ 698121 w 971"/>
              <a:gd name="T99" fmla="*/ 217221 h 971"/>
              <a:gd name="T100" fmla="*/ 939198 w 971"/>
              <a:gd name="T101" fmla="*/ 380451 h 971"/>
              <a:gd name="T102" fmla="*/ 1008257 w 971"/>
              <a:gd name="T103" fmla="*/ 664219 h 9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971" h="971">
                <a:moveTo>
                  <a:pt x="891" y="541"/>
                </a:moveTo>
                <a:cubicBezTo>
                  <a:pt x="893" y="530"/>
                  <a:pt x="893" y="520"/>
                  <a:pt x="894" y="509"/>
                </a:cubicBezTo>
                <a:cubicBezTo>
                  <a:pt x="920" y="502"/>
                  <a:pt x="946" y="494"/>
                  <a:pt x="971" y="485"/>
                </a:cubicBezTo>
                <a:cubicBezTo>
                  <a:pt x="971" y="470"/>
                  <a:pt x="970" y="456"/>
                  <a:pt x="969" y="442"/>
                </a:cubicBezTo>
                <a:cubicBezTo>
                  <a:pt x="942" y="433"/>
                  <a:pt x="916" y="426"/>
                  <a:pt x="889" y="421"/>
                </a:cubicBezTo>
                <a:cubicBezTo>
                  <a:pt x="888" y="411"/>
                  <a:pt x="885" y="400"/>
                  <a:pt x="883" y="390"/>
                </a:cubicBezTo>
                <a:cubicBezTo>
                  <a:pt x="880" y="380"/>
                  <a:pt x="878" y="370"/>
                  <a:pt x="874" y="360"/>
                </a:cubicBezTo>
                <a:cubicBezTo>
                  <a:pt x="896" y="344"/>
                  <a:pt x="917" y="327"/>
                  <a:pt x="938" y="309"/>
                </a:cubicBezTo>
                <a:cubicBezTo>
                  <a:pt x="932" y="296"/>
                  <a:pt x="927" y="283"/>
                  <a:pt x="920" y="270"/>
                </a:cubicBezTo>
                <a:cubicBezTo>
                  <a:pt x="893" y="271"/>
                  <a:pt x="865" y="274"/>
                  <a:pt x="838" y="279"/>
                </a:cubicBezTo>
                <a:cubicBezTo>
                  <a:pt x="833" y="270"/>
                  <a:pt x="828" y="261"/>
                  <a:pt x="821" y="252"/>
                </a:cubicBezTo>
                <a:cubicBezTo>
                  <a:pt x="816" y="244"/>
                  <a:pt x="809" y="235"/>
                  <a:pt x="802" y="227"/>
                </a:cubicBezTo>
                <a:cubicBezTo>
                  <a:pt x="817" y="205"/>
                  <a:pt x="831" y="181"/>
                  <a:pt x="843" y="157"/>
                </a:cubicBezTo>
                <a:cubicBezTo>
                  <a:pt x="833" y="147"/>
                  <a:pt x="823" y="137"/>
                  <a:pt x="813" y="127"/>
                </a:cubicBezTo>
                <a:cubicBezTo>
                  <a:pt x="787" y="139"/>
                  <a:pt x="763" y="151"/>
                  <a:pt x="740" y="165"/>
                </a:cubicBezTo>
                <a:cubicBezTo>
                  <a:pt x="731" y="159"/>
                  <a:pt x="723" y="153"/>
                  <a:pt x="714" y="146"/>
                </a:cubicBezTo>
                <a:cubicBezTo>
                  <a:pt x="705" y="141"/>
                  <a:pt x="696" y="135"/>
                  <a:pt x="687" y="130"/>
                </a:cubicBezTo>
                <a:cubicBezTo>
                  <a:pt x="693" y="104"/>
                  <a:pt x="697" y="77"/>
                  <a:pt x="700" y="50"/>
                </a:cubicBezTo>
                <a:cubicBezTo>
                  <a:pt x="687" y="44"/>
                  <a:pt x="674" y="38"/>
                  <a:pt x="661" y="33"/>
                </a:cubicBezTo>
                <a:cubicBezTo>
                  <a:pt x="641" y="52"/>
                  <a:pt x="623" y="73"/>
                  <a:pt x="606" y="95"/>
                </a:cubicBezTo>
                <a:cubicBezTo>
                  <a:pt x="596" y="92"/>
                  <a:pt x="586" y="89"/>
                  <a:pt x="576" y="86"/>
                </a:cubicBezTo>
                <a:cubicBezTo>
                  <a:pt x="566" y="84"/>
                  <a:pt x="555" y="82"/>
                  <a:pt x="545" y="81"/>
                </a:cubicBezTo>
                <a:cubicBezTo>
                  <a:pt x="541" y="54"/>
                  <a:pt x="535" y="28"/>
                  <a:pt x="528" y="2"/>
                </a:cubicBezTo>
                <a:cubicBezTo>
                  <a:pt x="513" y="0"/>
                  <a:pt x="499" y="0"/>
                  <a:pt x="485" y="0"/>
                </a:cubicBezTo>
                <a:cubicBezTo>
                  <a:pt x="474" y="25"/>
                  <a:pt x="464" y="51"/>
                  <a:pt x="457" y="77"/>
                </a:cubicBezTo>
                <a:cubicBezTo>
                  <a:pt x="446" y="78"/>
                  <a:pt x="436" y="79"/>
                  <a:pt x="425" y="80"/>
                </a:cubicBezTo>
                <a:cubicBezTo>
                  <a:pt x="415" y="82"/>
                  <a:pt x="404" y="84"/>
                  <a:pt x="394" y="86"/>
                </a:cubicBezTo>
                <a:cubicBezTo>
                  <a:pt x="381" y="63"/>
                  <a:pt x="366" y="41"/>
                  <a:pt x="350" y="19"/>
                </a:cubicBezTo>
                <a:cubicBezTo>
                  <a:pt x="336" y="23"/>
                  <a:pt x="322" y="27"/>
                  <a:pt x="309" y="32"/>
                </a:cubicBezTo>
                <a:cubicBezTo>
                  <a:pt x="308" y="60"/>
                  <a:pt x="309" y="88"/>
                  <a:pt x="311" y="115"/>
                </a:cubicBezTo>
                <a:cubicBezTo>
                  <a:pt x="301" y="119"/>
                  <a:pt x="292" y="124"/>
                  <a:pt x="283" y="129"/>
                </a:cubicBezTo>
                <a:cubicBezTo>
                  <a:pt x="273" y="134"/>
                  <a:pt x="264" y="140"/>
                  <a:pt x="256" y="146"/>
                </a:cubicBezTo>
                <a:cubicBezTo>
                  <a:pt x="235" y="129"/>
                  <a:pt x="213" y="113"/>
                  <a:pt x="190" y="99"/>
                </a:cubicBezTo>
                <a:cubicBezTo>
                  <a:pt x="178" y="108"/>
                  <a:pt x="167" y="117"/>
                  <a:pt x="157" y="126"/>
                </a:cubicBezTo>
                <a:cubicBezTo>
                  <a:pt x="166" y="153"/>
                  <a:pt x="176" y="178"/>
                  <a:pt x="188" y="203"/>
                </a:cubicBezTo>
                <a:cubicBezTo>
                  <a:pt x="181" y="210"/>
                  <a:pt x="174" y="218"/>
                  <a:pt x="167" y="226"/>
                </a:cubicBezTo>
                <a:cubicBezTo>
                  <a:pt x="161" y="235"/>
                  <a:pt x="154" y="243"/>
                  <a:pt x="148" y="252"/>
                </a:cubicBezTo>
                <a:cubicBezTo>
                  <a:pt x="122" y="243"/>
                  <a:pt x="97" y="237"/>
                  <a:pt x="70" y="232"/>
                </a:cubicBezTo>
                <a:cubicBezTo>
                  <a:pt x="62" y="244"/>
                  <a:pt x="55" y="256"/>
                  <a:pt x="49" y="269"/>
                </a:cubicBezTo>
                <a:cubicBezTo>
                  <a:pt x="67" y="290"/>
                  <a:pt x="86" y="310"/>
                  <a:pt x="106" y="329"/>
                </a:cubicBezTo>
                <a:cubicBezTo>
                  <a:pt x="102" y="339"/>
                  <a:pt x="98" y="348"/>
                  <a:pt x="95" y="358"/>
                </a:cubicBezTo>
                <a:cubicBezTo>
                  <a:pt x="91" y="369"/>
                  <a:pt x="88" y="379"/>
                  <a:pt x="86" y="389"/>
                </a:cubicBezTo>
                <a:cubicBezTo>
                  <a:pt x="59" y="391"/>
                  <a:pt x="32" y="394"/>
                  <a:pt x="6" y="399"/>
                </a:cubicBezTo>
                <a:cubicBezTo>
                  <a:pt x="3" y="413"/>
                  <a:pt x="1" y="427"/>
                  <a:pt x="0" y="441"/>
                </a:cubicBezTo>
                <a:cubicBezTo>
                  <a:pt x="24" y="454"/>
                  <a:pt x="49" y="466"/>
                  <a:pt x="74" y="476"/>
                </a:cubicBezTo>
                <a:cubicBezTo>
                  <a:pt x="74" y="487"/>
                  <a:pt x="74" y="497"/>
                  <a:pt x="75" y="508"/>
                </a:cubicBezTo>
                <a:cubicBezTo>
                  <a:pt x="75" y="518"/>
                  <a:pt x="76" y="529"/>
                  <a:pt x="78" y="539"/>
                </a:cubicBezTo>
                <a:cubicBezTo>
                  <a:pt x="53" y="551"/>
                  <a:pt x="30" y="563"/>
                  <a:pt x="6" y="577"/>
                </a:cubicBezTo>
                <a:cubicBezTo>
                  <a:pt x="9" y="591"/>
                  <a:pt x="12" y="605"/>
                  <a:pt x="16" y="619"/>
                </a:cubicBezTo>
                <a:cubicBezTo>
                  <a:pt x="44" y="623"/>
                  <a:pt x="71" y="625"/>
                  <a:pt x="98" y="625"/>
                </a:cubicBezTo>
                <a:cubicBezTo>
                  <a:pt x="102" y="635"/>
                  <a:pt x="106" y="645"/>
                  <a:pt x="110" y="654"/>
                </a:cubicBezTo>
                <a:cubicBezTo>
                  <a:pt x="114" y="664"/>
                  <a:pt x="119" y="674"/>
                  <a:pt x="124" y="683"/>
                </a:cubicBezTo>
                <a:cubicBezTo>
                  <a:pt x="106" y="702"/>
                  <a:pt x="88" y="723"/>
                  <a:pt x="71" y="744"/>
                </a:cubicBezTo>
                <a:cubicBezTo>
                  <a:pt x="79" y="756"/>
                  <a:pt x="87" y="768"/>
                  <a:pt x="96" y="779"/>
                </a:cubicBezTo>
                <a:cubicBezTo>
                  <a:pt x="123" y="773"/>
                  <a:pt x="149" y="765"/>
                  <a:pt x="174" y="755"/>
                </a:cubicBezTo>
                <a:cubicBezTo>
                  <a:pt x="181" y="763"/>
                  <a:pt x="189" y="771"/>
                  <a:pt x="196" y="778"/>
                </a:cubicBezTo>
                <a:cubicBezTo>
                  <a:pt x="204" y="786"/>
                  <a:pt x="211" y="793"/>
                  <a:pt x="220" y="800"/>
                </a:cubicBezTo>
                <a:cubicBezTo>
                  <a:pt x="209" y="824"/>
                  <a:pt x="200" y="850"/>
                  <a:pt x="192" y="876"/>
                </a:cubicBezTo>
                <a:cubicBezTo>
                  <a:pt x="204" y="884"/>
                  <a:pt x="216" y="892"/>
                  <a:pt x="228" y="900"/>
                </a:cubicBezTo>
                <a:cubicBezTo>
                  <a:pt x="251" y="884"/>
                  <a:pt x="272" y="867"/>
                  <a:pt x="293" y="849"/>
                </a:cubicBezTo>
                <a:cubicBezTo>
                  <a:pt x="302" y="854"/>
                  <a:pt x="311" y="858"/>
                  <a:pt x="321" y="863"/>
                </a:cubicBezTo>
                <a:cubicBezTo>
                  <a:pt x="331" y="867"/>
                  <a:pt x="341" y="871"/>
                  <a:pt x="351" y="874"/>
                </a:cubicBezTo>
                <a:cubicBezTo>
                  <a:pt x="350" y="901"/>
                  <a:pt x="351" y="928"/>
                  <a:pt x="353" y="955"/>
                </a:cubicBezTo>
                <a:cubicBezTo>
                  <a:pt x="366" y="959"/>
                  <a:pt x="380" y="962"/>
                  <a:pt x="394" y="965"/>
                </a:cubicBezTo>
                <a:cubicBezTo>
                  <a:pt x="410" y="942"/>
                  <a:pt x="424" y="918"/>
                  <a:pt x="436" y="894"/>
                </a:cubicBezTo>
                <a:cubicBezTo>
                  <a:pt x="447" y="895"/>
                  <a:pt x="457" y="896"/>
                  <a:pt x="468" y="896"/>
                </a:cubicBezTo>
                <a:cubicBezTo>
                  <a:pt x="479" y="897"/>
                  <a:pt x="489" y="897"/>
                  <a:pt x="500" y="896"/>
                </a:cubicBezTo>
                <a:cubicBezTo>
                  <a:pt x="509" y="921"/>
                  <a:pt x="519" y="947"/>
                  <a:pt x="531" y="971"/>
                </a:cubicBezTo>
                <a:cubicBezTo>
                  <a:pt x="545" y="969"/>
                  <a:pt x="559" y="967"/>
                  <a:pt x="573" y="965"/>
                </a:cubicBezTo>
                <a:cubicBezTo>
                  <a:pt x="580" y="937"/>
                  <a:pt x="584" y="911"/>
                  <a:pt x="587" y="884"/>
                </a:cubicBezTo>
                <a:cubicBezTo>
                  <a:pt x="597" y="881"/>
                  <a:pt x="607" y="878"/>
                  <a:pt x="617" y="875"/>
                </a:cubicBezTo>
                <a:cubicBezTo>
                  <a:pt x="627" y="871"/>
                  <a:pt x="637" y="867"/>
                  <a:pt x="647" y="863"/>
                </a:cubicBezTo>
                <a:cubicBezTo>
                  <a:pt x="664" y="883"/>
                  <a:pt x="683" y="903"/>
                  <a:pt x="703" y="921"/>
                </a:cubicBezTo>
                <a:cubicBezTo>
                  <a:pt x="716" y="915"/>
                  <a:pt x="728" y="908"/>
                  <a:pt x="740" y="900"/>
                </a:cubicBezTo>
                <a:cubicBezTo>
                  <a:pt x="736" y="873"/>
                  <a:pt x="731" y="846"/>
                  <a:pt x="723" y="820"/>
                </a:cubicBezTo>
                <a:cubicBezTo>
                  <a:pt x="732" y="814"/>
                  <a:pt x="740" y="807"/>
                  <a:pt x="748" y="800"/>
                </a:cubicBezTo>
                <a:cubicBezTo>
                  <a:pt x="757" y="794"/>
                  <a:pt x="764" y="786"/>
                  <a:pt x="772" y="779"/>
                </a:cubicBezTo>
                <a:cubicBezTo>
                  <a:pt x="795" y="792"/>
                  <a:pt x="820" y="803"/>
                  <a:pt x="845" y="813"/>
                </a:cubicBezTo>
                <a:cubicBezTo>
                  <a:pt x="855" y="802"/>
                  <a:pt x="864" y="791"/>
                  <a:pt x="872" y="780"/>
                </a:cubicBezTo>
                <a:cubicBezTo>
                  <a:pt x="859" y="756"/>
                  <a:pt x="844" y="733"/>
                  <a:pt x="828" y="711"/>
                </a:cubicBezTo>
                <a:cubicBezTo>
                  <a:pt x="834" y="702"/>
                  <a:pt x="839" y="693"/>
                  <a:pt x="844" y="684"/>
                </a:cubicBezTo>
                <a:cubicBezTo>
                  <a:pt x="849" y="674"/>
                  <a:pt x="854" y="665"/>
                  <a:pt x="858" y="655"/>
                </a:cubicBezTo>
                <a:cubicBezTo>
                  <a:pt x="885" y="659"/>
                  <a:pt x="911" y="660"/>
                  <a:pt x="939" y="661"/>
                </a:cubicBezTo>
                <a:cubicBezTo>
                  <a:pt x="944" y="647"/>
                  <a:pt x="948" y="634"/>
                  <a:pt x="952" y="620"/>
                </a:cubicBezTo>
                <a:cubicBezTo>
                  <a:pt x="931" y="602"/>
                  <a:pt x="908" y="586"/>
                  <a:pt x="886" y="572"/>
                </a:cubicBezTo>
                <a:cubicBezTo>
                  <a:pt x="888" y="561"/>
                  <a:pt x="890" y="551"/>
                  <a:pt x="891" y="541"/>
                </a:cubicBezTo>
                <a:close/>
                <a:moveTo>
                  <a:pt x="803" y="529"/>
                </a:moveTo>
                <a:cubicBezTo>
                  <a:pt x="798" y="568"/>
                  <a:pt x="785" y="606"/>
                  <a:pt x="766" y="641"/>
                </a:cubicBezTo>
                <a:cubicBezTo>
                  <a:pt x="747" y="676"/>
                  <a:pt x="721" y="707"/>
                  <a:pt x="691" y="732"/>
                </a:cubicBezTo>
                <a:cubicBezTo>
                  <a:pt x="661" y="758"/>
                  <a:pt x="626" y="778"/>
                  <a:pt x="588" y="790"/>
                </a:cubicBezTo>
                <a:cubicBezTo>
                  <a:pt x="551" y="803"/>
                  <a:pt x="511" y="809"/>
                  <a:pt x="472" y="807"/>
                </a:cubicBezTo>
                <a:cubicBezTo>
                  <a:pt x="432" y="806"/>
                  <a:pt x="393" y="797"/>
                  <a:pt x="357" y="781"/>
                </a:cubicBezTo>
                <a:cubicBezTo>
                  <a:pt x="320" y="765"/>
                  <a:pt x="287" y="743"/>
                  <a:pt x="259" y="715"/>
                </a:cubicBezTo>
                <a:cubicBezTo>
                  <a:pt x="230" y="687"/>
                  <a:pt x="207" y="654"/>
                  <a:pt x="191" y="618"/>
                </a:cubicBezTo>
                <a:cubicBezTo>
                  <a:pt x="175" y="582"/>
                  <a:pt x="166" y="543"/>
                  <a:pt x="164" y="503"/>
                </a:cubicBezTo>
                <a:cubicBezTo>
                  <a:pt x="161" y="464"/>
                  <a:pt x="167" y="424"/>
                  <a:pt x="179" y="386"/>
                </a:cubicBezTo>
                <a:cubicBezTo>
                  <a:pt x="191" y="349"/>
                  <a:pt x="211" y="313"/>
                  <a:pt x="236" y="283"/>
                </a:cubicBezTo>
                <a:cubicBezTo>
                  <a:pt x="261" y="252"/>
                  <a:pt x="292" y="226"/>
                  <a:pt x="326" y="207"/>
                </a:cubicBezTo>
                <a:cubicBezTo>
                  <a:pt x="361" y="187"/>
                  <a:pt x="399" y="174"/>
                  <a:pt x="438" y="168"/>
                </a:cubicBezTo>
                <a:cubicBezTo>
                  <a:pt x="477" y="163"/>
                  <a:pt x="517" y="164"/>
                  <a:pt x="556" y="173"/>
                </a:cubicBezTo>
                <a:cubicBezTo>
                  <a:pt x="594" y="182"/>
                  <a:pt x="632" y="198"/>
                  <a:pt x="664" y="220"/>
                </a:cubicBezTo>
                <a:cubicBezTo>
                  <a:pt x="697" y="242"/>
                  <a:pt x="726" y="271"/>
                  <a:pt x="748" y="303"/>
                </a:cubicBezTo>
                <a:cubicBezTo>
                  <a:pt x="771" y="336"/>
                  <a:pt x="787" y="372"/>
                  <a:pt x="797" y="411"/>
                </a:cubicBezTo>
                <a:cubicBezTo>
                  <a:pt x="806" y="450"/>
                  <a:pt x="808" y="490"/>
                  <a:pt x="803" y="529"/>
                </a:cubicBezTo>
                <a:close/>
              </a:path>
            </a:pathLst>
          </a:custGeom>
          <a:solidFill>
            <a:schemeClr val="bg1"/>
          </a:solidFill>
          <a:ln>
            <a:noFill/>
          </a:ln>
        </p:spPr>
        <p:txBody>
          <a:bodyPr/>
          <a:lstStyle/>
          <a:p>
            <a:endParaRPr lang="zh-CN" altLang="en-US"/>
          </a:p>
        </p:txBody>
      </p:sp>
      <p:sp>
        <p:nvSpPr>
          <p:cNvPr id="17" name="Freeform 10"/>
          <p:cNvSpPr>
            <a:spLocks noEditPoints="1"/>
          </p:cNvSpPr>
          <p:nvPr/>
        </p:nvSpPr>
        <p:spPr bwMode="auto">
          <a:xfrm>
            <a:off x="3640905" y="1610692"/>
            <a:ext cx="914400" cy="914400"/>
          </a:xfrm>
          <a:custGeom>
            <a:avLst/>
            <a:gdLst>
              <a:gd name="T0" fmla="*/ 1122518 w 971"/>
              <a:gd name="T1" fmla="*/ 639107 h 971"/>
              <a:gd name="T2" fmla="*/ 1216689 w 971"/>
              <a:gd name="T3" fmla="*/ 554981 h 971"/>
              <a:gd name="T4" fmla="*/ 1108706 w 971"/>
              <a:gd name="T5" fmla="*/ 489689 h 971"/>
              <a:gd name="T6" fmla="*/ 1177765 w 971"/>
              <a:gd name="T7" fmla="*/ 387984 h 971"/>
              <a:gd name="T8" fmla="*/ 1052204 w 971"/>
              <a:gd name="T9" fmla="*/ 350316 h 971"/>
              <a:gd name="T10" fmla="*/ 1007001 w 971"/>
              <a:gd name="T11" fmla="*/ 285024 h 971"/>
              <a:gd name="T12" fmla="*/ 1020813 w 971"/>
              <a:gd name="T13" fmla="*/ 159463 h 971"/>
              <a:gd name="T14" fmla="*/ 896508 w 971"/>
              <a:gd name="T15" fmla="*/ 183319 h 971"/>
              <a:gd name="T16" fmla="*/ 878929 w 971"/>
              <a:gd name="T17" fmla="*/ 62781 h 971"/>
              <a:gd name="T18" fmla="*/ 760901 w 971"/>
              <a:gd name="T19" fmla="*/ 119283 h 971"/>
              <a:gd name="T20" fmla="*/ 684309 w 971"/>
              <a:gd name="T21" fmla="*/ 101705 h 971"/>
              <a:gd name="T22" fmla="*/ 608972 w 971"/>
              <a:gd name="T23" fmla="*/ 0 h 971"/>
              <a:gd name="T24" fmla="*/ 533635 w 971"/>
              <a:gd name="T25" fmla="*/ 100449 h 971"/>
              <a:gd name="T26" fmla="*/ 439464 w 971"/>
              <a:gd name="T27" fmla="*/ 23857 h 971"/>
              <a:gd name="T28" fmla="*/ 390496 w 971"/>
              <a:gd name="T29" fmla="*/ 144395 h 971"/>
              <a:gd name="T30" fmla="*/ 321437 w 971"/>
              <a:gd name="T31" fmla="*/ 183319 h 971"/>
              <a:gd name="T32" fmla="*/ 197131 w 971"/>
              <a:gd name="T33" fmla="*/ 158207 h 971"/>
              <a:gd name="T34" fmla="*/ 209687 w 971"/>
              <a:gd name="T35" fmla="*/ 283768 h 971"/>
              <a:gd name="T36" fmla="*/ 87893 w 971"/>
              <a:gd name="T37" fmla="*/ 291302 h 971"/>
              <a:gd name="T38" fmla="*/ 133095 w 971"/>
              <a:gd name="T39" fmla="*/ 413097 h 971"/>
              <a:gd name="T40" fmla="*/ 107983 w 971"/>
              <a:gd name="T41" fmla="*/ 488433 h 971"/>
              <a:gd name="T42" fmla="*/ 0 w 971"/>
              <a:gd name="T43" fmla="*/ 553725 h 971"/>
              <a:gd name="T44" fmla="*/ 94171 w 971"/>
              <a:gd name="T45" fmla="*/ 637851 h 971"/>
              <a:gd name="T46" fmla="*/ 7534 w 971"/>
              <a:gd name="T47" fmla="*/ 724489 h 971"/>
              <a:gd name="T48" fmla="*/ 123050 w 971"/>
              <a:gd name="T49" fmla="*/ 784758 h 971"/>
              <a:gd name="T50" fmla="*/ 155696 w 971"/>
              <a:gd name="T51" fmla="*/ 857584 h 971"/>
              <a:gd name="T52" fmla="*/ 120539 w 971"/>
              <a:gd name="T53" fmla="*/ 978122 h 971"/>
              <a:gd name="T54" fmla="*/ 246100 w 971"/>
              <a:gd name="T55" fmla="*/ 976867 h 971"/>
              <a:gd name="T56" fmla="*/ 241078 w 971"/>
              <a:gd name="T57" fmla="*/ 1099917 h 971"/>
              <a:gd name="T58" fmla="*/ 367895 w 971"/>
              <a:gd name="T59" fmla="*/ 1066015 h 971"/>
              <a:gd name="T60" fmla="*/ 440720 w 971"/>
              <a:gd name="T61" fmla="*/ 1097406 h 971"/>
              <a:gd name="T62" fmla="*/ 494711 w 971"/>
              <a:gd name="T63" fmla="*/ 1211666 h 971"/>
              <a:gd name="T64" fmla="*/ 587627 w 971"/>
              <a:gd name="T65" fmla="*/ 1125029 h 971"/>
              <a:gd name="T66" fmla="*/ 666730 w 971"/>
              <a:gd name="T67" fmla="*/ 1219200 h 971"/>
              <a:gd name="T68" fmla="*/ 737045 w 971"/>
              <a:gd name="T69" fmla="*/ 1109962 h 971"/>
              <a:gd name="T70" fmla="*/ 812381 w 971"/>
              <a:gd name="T71" fmla="*/ 1083594 h 971"/>
              <a:gd name="T72" fmla="*/ 929153 w 971"/>
              <a:gd name="T73" fmla="*/ 1130051 h 971"/>
              <a:gd name="T74" fmla="*/ 939198 w 971"/>
              <a:gd name="T75" fmla="*/ 1004490 h 971"/>
              <a:gd name="T76" fmla="*/ 1060993 w 971"/>
              <a:gd name="T77" fmla="*/ 1020813 h 971"/>
              <a:gd name="T78" fmla="*/ 1039647 w 971"/>
              <a:gd name="T79" fmla="*/ 892741 h 971"/>
              <a:gd name="T80" fmla="*/ 1077316 w 971"/>
              <a:gd name="T81" fmla="*/ 822426 h 971"/>
              <a:gd name="T82" fmla="*/ 1195343 w 971"/>
              <a:gd name="T83" fmla="*/ 778480 h 971"/>
              <a:gd name="T84" fmla="*/ 1118751 w 971"/>
              <a:gd name="T85" fmla="*/ 679287 h 971"/>
              <a:gd name="T86" fmla="*/ 961799 w 971"/>
              <a:gd name="T87" fmla="*/ 804848 h 971"/>
              <a:gd name="T88" fmla="*/ 738300 w 971"/>
              <a:gd name="T89" fmla="*/ 991934 h 971"/>
              <a:gd name="T90" fmla="*/ 448254 w 971"/>
              <a:gd name="T91" fmla="*/ 980634 h 971"/>
              <a:gd name="T92" fmla="*/ 239822 w 971"/>
              <a:gd name="T93" fmla="*/ 775969 h 971"/>
              <a:gd name="T94" fmla="*/ 224755 w 971"/>
              <a:gd name="T95" fmla="*/ 484667 h 971"/>
              <a:gd name="T96" fmla="*/ 409330 w 971"/>
              <a:gd name="T97" fmla="*/ 259912 h 971"/>
              <a:gd name="T98" fmla="*/ 698121 w 971"/>
              <a:gd name="T99" fmla="*/ 217221 h 971"/>
              <a:gd name="T100" fmla="*/ 939198 w 971"/>
              <a:gd name="T101" fmla="*/ 380451 h 971"/>
              <a:gd name="T102" fmla="*/ 1008257 w 971"/>
              <a:gd name="T103" fmla="*/ 664219 h 9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971" h="971">
                <a:moveTo>
                  <a:pt x="891" y="541"/>
                </a:moveTo>
                <a:cubicBezTo>
                  <a:pt x="893" y="530"/>
                  <a:pt x="893" y="520"/>
                  <a:pt x="894" y="509"/>
                </a:cubicBezTo>
                <a:cubicBezTo>
                  <a:pt x="920" y="502"/>
                  <a:pt x="946" y="494"/>
                  <a:pt x="971" y="485"/>
                </a:cubicBezTo>
                <a:cubicBezTo>
                  <a:pt x="971" y="470"/>
                  <a:pt x="970" y="456"/>
                  <a:pt x="969" y="442"/>
                </a:cubicBezTo>
                <a:cubicBezTo>
                  <a:pt x="942" y="433"/>
                  <a:pt x="916" y="426"/>
                  <a:pt x="889" y="421"/>
                </a:cubicBezTo>
                <a:cubicBezTo>
                  <a:pt x="888" y="411"/>
                  <a:pt x="885" y="400"/>
                  <a:pt x="883" y="390"/>
                </a:cubicBezTo>
                <a:cubicBezTo>
                  <a:pt x="880" y="380"/>
                  <a:pt x="878" y="370"/>
                  <a:pt x="874" y="360"/>
                </a:cubicBezTo>
                <a:cubicBezTo>
                  <a:pt x="896" y="344"/>
                  <a:pt x="917" y="327"/>
                  <a:pt x="938" y="309"/>
                </a:cubicBezTo>
                <a:cubicBezTo>
                  <a:pt x="932" y="296"/>
                  <a:pt x="927" y="283"/>
                  <a:pt x="920" y="270"/>
                </a:cubicBezTo>
                <a:cubicBezTo>
                  <a:pt x="893" y="271"/>
                  <a:pt x="865" y="274"/>
                  <a:pt x="838" y="279"/>
                </a:cubicBezTo>
                <a:cubicBezTo>
                  <a:pt x="833" y="270"/>
                  <a:pt x="828" y="261"/>
                  <a:pt x="821" y="252"/>
                </a:cubicBezTo>
                <a:cubicBezTo>
                  <a:pt x="816" y="244"/>
                  <a:pt x="809" y="235"/>
                  <a:pt x="802" y="227"/>
                </a:cubicBezTo>
                <a:cubicBezTo>
                  <a:pt x="817" y="205"/>
                  <a:pt x="831" y="181"/>
                  <a:pt x="843" y="157"/>
                </a:cubicBezTo>
                <a:cubicBezTo>
                  <a:pt x="833" y="147"/>
                  <a:pt x="823" y="137"/>
                  <a:pt x="813" y="127"/>
                </a:cubicBezTo>
                <a:cubicBezTo>
                  <a:pt x="787" y="139"/>
                  <a:pt x="763" y="151"/>
                  <a:pt x="740" y="165"/>
                </a:cubicBezTo>
                <a:cubicBezTo>
                  <a:pt x="731" y="159"/>
                  <a:pt x="723" y="153"/>
                  <a:pt x="714" y="146"/>
                </a:cubicBezTo>
                <a:cubicBezTo>
                  <a:pt x="705" y="141"/>
                  <a:pt x="696" y="135"/>
                  <a:pt x="687" y="130"/>
                </a:cubicBezTo>
                <a:cubicBezTo>
                  <a:pt x="693" y="104"/>
                  <a:pt x="697" y="77"/>
                  <a:pt x="700" y="50"/>
                </a:cubicBezTo>
                <a:cubicBezTo>
                  <a:pt x="687" y="44"/>
                  <a:pt x="674" y="38"/>
                  <a:pt x="661" y="33"/>
                </a:cubicBezTo>
                <a:cubicBezTo>
                  <a:pt x="641" y="52"/>
                  <a:pt x="623" y="73"/>
                  <a:pt x="606" y="95"/>
                </a:cubicBezTo>
                <a:cubicBezTo>
                  <a:pt x="596" y="92"/>
                  <a:pt x="586" y="89"/>
                  <a:pt x="576" y="86"/>
                </a:cubicBezTo>
                <a:cubicBezTo>
                  <a:pt x="566" y="84"/>
                  <a:pt x="555" y="82"/>
                  <a:pt x="545" y="81"/>
                </a:cubicBezTo>
                <a:cubicBezTo>
                  <a:pt x="541" y="54"/>
                  <a:pt x="535" y="28"/>
                  <a:pt x="528" y="2"/>
                </a:cubicBezTo>
                <a:cubicBezTo>
                  <a:pt x="513" y="0"/>
                  <a:pt x="499" y="0"/>
                  <a:pt x="485" y="0"/>
                </a:cubicBezTo>
                <a:cubicBezTo>
                  <a:pt x="474" y="25"/>
                  <a:pt x="464" y="51"/>
                  <a:pt x="457" y="77"/>
                </a:cubicBezTo>
                <a:cubicBezTo>
                  <a:pt x="446" y="78"/>
                  <a:pt x="436" y="79"/>
                  <a:pt x="425" y="80"/>
                </a:cubicBezTo>
                <a:cubicBezTo>
                  <a:pt x="415" y="82"/>
                  <a:pt x="404" y="84"/>
                  <a:pt x="394" y="86"/>
                </a:cubicBezTo>
                <a:cubicBezTo>
                  <a:pt x="381" y="63"/>
                  <a:pt x="366" y="41"/>
                  <a:pt x="350" y="19"/>
                </a:cubicBezTo>
                <a:cubicBezTo>
                  <a:pt x="336" y="23"/>
                  <a:pt x="322" y="27"/>
                  <a:pt x="309" y="32"/>
                </a:cubicBezTo>
                <a:cubicBezTo>
                  <a:pt x="308" y="60"/>
                  <a:pt x="309" y="88"/>
                  <a:pt x="311" y="115"/>
                </a:cubicBezTo>
                <a:cubicBezTo>
                  <a:pt x="301" y="119"/>
                  <a:pt x="292" y="124"/>
                  <a:pt x="283" y="129"/>
                </a:cubicBezTo>
                <a:cubicBezTo>
                  <a:pt x="273" y="134"/>
                  <a:pt x="264" y="140"/>
                  <a:pt x="256" y="146"/>
                </a:cubicBezTo>
                <a:cubicBezTo>
                  <a:pt x="235" y="129"/>
                  <a:pt x="213" y="113"/>
                  <a:pt x="190" y="99"/>
                </a:cubicBezTo>
                <a:cubicBezTo>
                  <a:pt x="178" y="108"/>
                  <a:pt x="167" y="117"/>
                  <a:pt x="157" y="126"/>
                </a:cubicBezTo>
                <a:cubicBezTo>
                  <a:pt x="166" y="153"/>
                  <a:pt x="176" y="178"/>
                  <a:pt x="188" y="203"/>
                </a:cubicBezTo>
                <a:cubicBezTo>
                  <a:pt x="181" y="210"/>
                  <a:pt x="174" y="218"/>
                  <a:pt x="167" y="226"/>
                </a:cubicBezTo>
                <a:cubicBezTo>
                  <a:pt x="161" y="235"/>
                  <a:pt x="154" y="243"/>
                  <a:pt x="148" y="252"/>
                </a:cubicBezTo>
                <a:cubicBezTo>
                  <a:pt x="122" y="243"/>
                  <a:pt x="97" y="237"/>
                  <a:pt x="70" y="232"/>
                </a:cubicBezTo>
                <a:cubicBezTo>
                  <a:pt x="62" y="244"/>
                  <a:pt x="55" y="256"/>
                  <a:pt x="49" y="269"/>
                </a:cubicBezTo>
                <a:cubicBezTo>
                  <a:pt x="67" y="290"/>
                  <a:pt x="86" y="310"/>
                  <a:pt x="106" y="329"/>
                </a:cubicBezTo>
                <a:cubicBezTo>
                  <a:pt x="102" y="339"/>
                  <a:pt x="98" y="348"/>
                  <a:pt x="95" y="358"/>
                </a:cubicBezTo>
                <a:cubicBezTo>
                  <a:pt x="91" y="369"/>
                  <a:pt x="88" y="379"/>
                  <a:pt x="86" y="389"/>
                </a:cubicBezTo>
                <a:cubicBezTo>
                  <a:pt x="59" y="391"/>
                  <a:pt x="32" y="394"/>
                  <a:pt x="6" y="399"/>
                </a:cubicBezTo>
                <a:cubicBezTo>
                  <a:pt x="3" y="413"/>
                  <a:pt x="1" y="427"/>
                  <a:pt x="0" y="441"/>
                </a:cubicBezTo>
                <a:cubicBezTo>
                  <a:pt x="24" y="454"/>
                  <a:pt x="49" y="466"/>
                  <a:pt x="74" y="476"/>
                </a:cubicBezTo>
                <a:cubicBezTo>
                  <a:pt x="74" y="487"/>
                  <a:pt x="74" y="497"/>
                  <a:pt x="75" y="508"/>
                </a:cubicBezTo>
                <a:cubicBezTo>
                  <a:pt x="75" y="518"/>
                  <a:pt x="76" y="529"/>
                  <a:pt x="78" y="539"/>
                </a:cubicBezTo>
                <a:cubicBezTo>
                  <a:pt x="53" y="551"/>
                  <a:pt x="30" y="563"/>
                  <a:pt x="6" y="577"/>
                </a:cubicBezTo>
                <a:cubicBezTo>
                  <a:pt x="9" y="591"/>
                  <a:pt x="12" y="605"/>
                  <a:pt x="16" y="619"/>
                </a:cubicBezTo>
                <a:cubicBezTo>
                  <a:pt x="44" y="623"/>
                  <a:pt x="71" y="625"/>
                  <a:pt x="98" y="625"/>
                </a:cubicBezTo>
                <a:cubicBezTo>
                  <a:pt x="102" y="635"/>
                  <a:pt x="106" y="645"/>
                  <a:pt x="110" y="654"/>
                </a:cubicBezTo>
                <a:cubicBezTo>
                  <a:pt x="114" y="664"/>
                  <a:pt x="119" y="674"/>
                  <a:pt x="124" y="683"/>
                </a:cubicBezTo>
                <a:cubicBezTo>
                  <a:pt x="106" y="702"/>
                  <a:pt x="88" y="723"/>
                  <a:pt x="71" y="744"/>
                </a:cubicBezTo>
                <a:cubicBezTo>
                  <a:pt x="79" y="756"/>
                  <a:pt x="87" y="768"/>
                  <a:pt x="96" y="779"/>
                </a:cubicBezTo>
                <a:cubicBezTo>
                  <a:pt x="123" y="773"/>
                  <a:pt x="149" y="765"/>
                  <a:pt x="174" y="755"/>
                </a:cubicBezTo>
                <a:cubicBezTo>
                  <a:pt x="181" y="763"/>
                  <a:pt x="189" y="771"/>
                  <a:pt x="196" y="778"/>
                </a:cubicBezTo>
                <a:cubicBezTo>
                  <a:pt x="204" y="786"/>
                  <a:pt x="211" y="793"/>
                  <a:pt x="220" y="800"/>
                </a:cubicBezTo>
                <a:cubicBezTo>
                  <a:pt x="209" y="824"/>
                  <a:pt x="200" y="850"/>
                  <a:pt x="192" y="876"/>
                </a:cubicBezTo>
                <a:cubicBezTo>
                  <a:pt x="204" y="884"/>
                  <a:pt x="216" y="892"/>
                  <a:pt x="228" y="900"/>
                </a:cubicBezTo>
                <a:cubicBezTo>
                  <a:pt x="251" y="884"/>
                  <a:pt x="272" y="867"/>
                  <a:pt x="293" y="849"/>
                </a:cubicBezTo>
                <a:cubicBezTo>
                  <a:pt x="302" y="854"/>
                  <a:pt x="311" y="858"/>
                  <a:pt x="321" y="863"/>
                </a:cubicBezTo>
                <a:cubicBezTo>
                  <a:pt x="331" y="867"/>
                  <a:pt x="341" y="871"/>
                  <a:pt x="351" y="874"/>
                </a:cubicBezTo>
                <a:cubicBezTo>
                  <a:pt x="350" y="901"/>
                  <a:pt x="351" y="928"/>
                  <a:pt x="353" y="955"/>
                </a:cubicBezTo>
                <a:cubicBezTo>
                  <a:pt x="366" y="959"/>
                  <a:pt x="380" y="962"/>
                  <a:pt x="394" y="965"/>
                </a:cubicBezTo>
                <a:cubicBezTo>
                  <a:pt x="410" y="942"/>
                  <a:pt x="424" y="918"/>
                  <a:pt x="436" y="894"/>
                </a:cubicBezTo>
                <a:cubicBezTo>
                  <a:pt x="447" y="895"/>
                  <a:pt x="457" y="896"/>
                  <a:pt x="468" y="896"/>
                </a:cubicBezTo>
                <a:cubicBezTo>
                  <a:pt x="479" y="897"/>
                  <a:pt x="489" y="897"/>
                  <a:pt x="500" y="896"/>
                </a:cubicBezTo>
                <a:cubicBezTo>
                  <a:pt x="509" y="921"/>
                  <a:pt x="519" y="947"/>
                  <a:pt x="531" y="971"/>
                </a:cubicBezTo>
                <a:cubicBezTo>
                  <a:pt x="545" y="969"/>
                  <a:pt x="559" y="967"/>
                  <a:pt x="573" y="965"/>
                </a:cubicBezTo>
                <a:cubicBezTo>
                  <a:pt x="580" y="937"/>
                  <a:pt x="584" y="911"/>
                  <a:pt x="587" y="884"/>
                </a:cubicBezTo>
                <a:cubicBezTo>
                  <a:pt x="597" y="881"/>
                  <a:pt x="607" y="878"/>
                  <a:pt x="617" y="875"/>
                </a:cubicBezTo>
                <a:cubicBezTo>
                  <a:pt x="627" y="871"/>
                  <a:pt x="637" y="867"/>
                  <a:pt x="647" y="863"/>
                </a:cubicBezTo>
                <a:cubicBezTo>
                  <a:pt x="664" y="883"/>
                  <a:pt x="683" y="903"/>
                  <a:pt x="703" y="921"/>
                </a:cubicBezTo>
                <a:cubicBezTo>
                  <a:pt x="716" y="915"/>
                  <a:pt x="728" y="908"/>
                  <a:pt x="740" y="900"/>
                </a:cubicBezTo>
                <a:cubicBezTo>
                  <a:pt x="736" y="873"/>
                  <a:pt x="731" y="846"/>
                  <a:pt x="723" y="820"/>
                </a:cubicBezTo>
                <a:cubicBezTo>
                  <a:pt x="732" y="814"/>
                  <a:pt x="740" y="807"/>
                  <a:pt x="748" y="800"/>
                </a:cubicBezTo>
                <a:cubicBezTo>
                  <a:pt x="757" y="794"/>
                  <a:pt x="764" y="786"/>
                  <a:pt x="772" y="779"/>
                </a:cubicBezTo>
                <a:cubicBezTo>
                  <a:pt x="795" y="792"/>
                  <a:pt x="820" y="803"/>
                  <a:pt x="845" y="813"/>
                </a:cubicBezTo>
                <a:cubicBezTo>
                  <a:pt x="855" y="802"/>
                  <a:pt x="864" y="791"/>
                  <a:pt x="872" y="780"/>
                </a:cubicBezTo>
                <a:cubicBezTo>
                  <a:pt x="859" y="756"/>
                  <a:pt x="844" y="733"/>
                  <a:pt x="828" y="711"/>
                </a:cubicBezTo>
                <a:cubicBezTo>
                  <a:pt x="834" y="702"/>
                  <a:pt x="839" y="693"/>
                  <a:pt x="844" y="684"/>
                </a:cubicBezTo>
                <a:cubicBezTo>
                  <a:pt x="849" y="674"/>
                  <a:pt x="854" y="665"/>
                  <a:pt x="858" y="655"/>
                </a:cubicBezTo>
                <a:cubicBezTo>
                  <a:pt x="885" y="659"/>
                  <a:pt x="911" y="660"/>
                  <a:pt x="939" y="661"/>
                </a:cubicBezTo>
                <a:cubicBezTo>
                  <a:pt x="944" y="647"/>
                  <a:pt x="948" y="634"/>
                  <a:pt x="952" y="620"/>
                </a:cubicBezTo>
                <a:cubicBezTo>
                  <a:pt x="931" y="602"/>
                  <a:pt x="908" y="586"/>
                  <a:pt x="886" y="572"/>
                </a:cubicBezTo>
                <a:cubicBezTo>
                  <a:pt x="888" y="561"/>
                  <a:pt x="890" y="551"/>
                  <a:pt x="891" y="541"/>
                </a:cubicBezTo>
                <a:close/>
                <a:moveTo>
                  <a:pt x="803" y="529"/>
                </a:moveTo>
                <a:cubicBezTo>
                  <a:pt x="798" y="568"/>
                  <a:pt x="785" y="606"/>
                  <a:pt x="766" y="641"/>
                </a:cubicBezTo>
                <a:cubicBezTo>
                  <a:pt x="747" y="676"/>
                  <a:pt x="721" y="707"/>
                  <a:pt x="691" y="732"/>
                </a:cubicBezTo>
                <a:cubicBezTo>
                  <a:pt x="661" y="758"/>
                  <a:pt x="626" y="778"/>
                  <a:pt x="588" y="790"/>
                </a:cubicBezTo>
                <a:cubicBezTo>
                  <a:pt x="551" y="803"/>
                  <a:pt x="511" y="809"/>
                  <a:pt x="472" y="807"/>
                </a:cubicBezTo>
                <a:cubicBezTo>
                  <a:pt x="432" y="806"/>
                  <a:pt x="393" y="797"/>
                  <a:pt x="357" y="781"/>
                </a:cubicBezTo>
                <a:cubicBezTo>
                  <a:pt x="320" y="765"/>
                  <a:pt x="287" y="743"/>
                  <a:pt x="259" y="715"/>
                </a:cubicBezTo>
                <a:cubicBezTo>
                  <a:pt x="230" y="687"/>
                  <a:pt x="207" y="654"/>
                  <a:pt x="191" y="618"/>
                </a:cubicBezTo>
                <a:cubicBezTo>
                  <a:pt x="175" y="582"/>
                  <a:pt x="166" y="543"/>
                  <a:pt x="164" y="503"/>
                </a:cubicBezTo>
                <a:cubicBezTo>
                  <a:pt x="161" y="464"/>
                  <a:pt x="167" y="424"/>
                  <a:pt x="179" y="386"/>
                </a:cubicBezTo>
                <a:cubicBezTo>
                  <a:pt x="191" y="349"/>
                  <a:pt x="211" y="313"/>
                  <a:pt x="236" y="283"/>
                </a:cubicBezTo>
                <a:cubicBezTo>
                  <a:pt x="261" y="252"/>
                  <a:pt x="292" y="226"/>
                  <a:pt x="326" y="207"/>
                </a:cubicBezTo>
                <a:cubicBezTo>
                  <a:pt x="361" y="187"/>
                  <a:pt x="399" y="174"/>
                  <a:pt x="438" y="168"/>
                </a:cubicBezTo>
                <a:cubicBezTo>
                  <a:pt x="477" y="163"/>
                  <a:pt x="517" y="164"/>
                  <a:pt x="556" y="173"/>
                </a:cubicBezTo>
                <a:cubicBezTo>
                  <a:pt x="594" y="182"/>
                  <a:pt x="632" y="198"/>
                  <a:pt x="664" y="220"/>
                </a:cubicBezTo>
                <a:cubicBezTo>
                  <a:pt x="697" y="242"/>
                  <a:pt x="726" y="271"/>
                  <a:pt x="748" y="303"/>
                </a:cubicBezTo>
                <a:cubicBezTo>
                  <a:pt x="771" y="336"/>
                  <a:pt x="787" y="372"/>
                  <a:pt x="797" y="411"/>
                </a:cubicBezTo>
                <a:cubicBezTo>
                  <a:pt x="806" y="450"/>
                  <a:pt x="808" y="490"/>
                  <a:pt x="803" y="529"/>
                </a:cubicBezTo>
                <a:close/>
              </a:path>
            </a:pathLst>
          </a:custGeom>
          <a:solidFill>
            <a:schemeClr val="bg1"/>
          </a:solidFill>
          <a:ln>
            <a:noFill/>
          </a:ln>
        </p:spPr>
        <p:txBody>
          <a:bodyPr/>
          <a:lstStyle/>
          <a:p>
            <a:endParaRPr lang="zh-CN" altLang="en-US"/>
          </a:p>
        </p:txBody>
      </p:sp>
      <p:sp>
        <p:nvSpPr>
          <p:cNvPr id="18" name="Freeform 11"/>
          <p:cNvSpPr>
            <a:spLocks noEditPoints="1"/>
          </p:cNvSpPr>
          <p:nvPr/>
        </p:nvSpPr>
        <p:spPr bwMode="auto">
          <a:xfrm>
            <a:off x="4555305" y="1491630"/>
            <a:ext cx="628650" cy="628650"/>
          </a:xfrm>
          <a:custGeom>
            <a:avLst/>
            <a:gdLst>
              <a:gd name="T0" fmla="*/ 771731 w 971"/>
              <a:gd name="T1" fmla="*/ 439386 h 971"/>
              <a:gd name="T2" fmla="*/ 836474 w 971"/>
              <a:gd name="T3" fmla="*/ 381549 h 971"/>
              <a:gd name="T4" fmla="*/ 762235 w 971"/>
              <a:gd name="T5" fmla="*/ 336661 h 971"/>
              <a:gd name="T6" fmla="*/ 809713 w 971"/>
              <a:gd name="T7" fmla="*/ 266739 h 971"/>
              <a:gd name="T8" fmla="*/ 723390 w 971"/>
              <a:gd name="T9" fmla="*/ 240842 h 971"/>
              <a:gd name="T10" fmla="*/ 692313 w 971"/>
              <a:gd name="T11" fmla="*/ 195954 h 971"/>
              <a:gd name="T12" fmla="*/ 701809 w 971"/>
              <a:gd name="T13" fmla="*/ 109631 h 971"/>
              <a:gd name="T14" fmla="*/ 616349 w 971"/>
              <a:gd name="T15" fmla="*/ 126032 h 971"/>
              <a:gd name="T16" fmla="*/ 604264 w 971"/>
              <a:gd name="T17" fmla="*/ 43162 h 971"/>
              <a:gd name="T18" fmla="*/ 523120 w 971"/>
              <a:gd name="T19" fmla="*/ 82007 h 971"/>
              <a:gd name="T20" fmla="*/ 470462 w 971"/>
              <a:gd name="T21" fmla="*/ 69922 h 971"/>
              <a:gd name="T22" fmla="*/ 418668 w 971"/>
              <a:gd name="T23" fmla="*/ 0 h 971"/>
              <a:gd name="T24" fmla="*/ 366874 w 971"/>
              <a:gd name="T25" fmla="*/ 69059 h 971"/>
              <a:gd name="T26" fmla="*/ 302132 w 971"/>
              <a:gd name="T27" fmla="*/ 16401 h 971"/>
              <a:gd name="T28" fmla="*/ 268466 w 971"/>
              <a:gd name="T29" fmla="*/ 99272 h 971"/>
              <a:gd name="T30" fmla="*/ 220988 w 971"/>
              <a:gd name="T31" fmla="*/ 126032 h 971"/>
              <a:gd name="T32" fmla="*/ 135528 w 971"/>
              <a:gd name="T33" fmla="*/ 108767 h 971"/>
              <a:gd name="T34" fmla="*/ 144160 w 971"/>
              <a:gd name="T35" fmla="*/ 195091 h 971"/>
              <a:gd name="T36" fmla="*/ 60426 w 971"/>
              <a:gd name="T37" fmla="*/ 200270 h 971"/>
              <a:gd name="T38" fmla="*/ 91503 w 971"/>
              <a:gd name="T39" fmla="*/ 284004 h 971"/>
              <a:gd name="T40" fmla="*/ 74238 w 971"/>
              <a:gd name="T41" fmla="*/ 335798 h 971"/>
              <a:gd name="T42" fmla="*/ 0 w 971"/>
              <a:gd name="T43" fmla="*/ 380686 h 971"/>
              <a:gd name="T44" fmla="*/ 64743 w 971"/>
              <a:gd name="T45" fmla="*/ 438523 h 971"/>
              <a:gd name="T46" fmla="*/ 5179 w 971"/>
              <a:gd name="T47" fmla="*/ 498086 h 971"/>
              <a:gd name="T48" fmla="*/ 84597 w 971"/>
              <a:gd name="T49" fmla="*/ 539521 h 971"/>
              <a:gd name="T50" fmla="*/ 107041 w 971"/>
              <a:gd name="T51" fmla="*/ 589589 h 971"/>
              <a:gd name="T52" fmla="*/ 82870 w 971"/>
              <a:gd name="T53" fmla="*/ 672459 h 971"/>
              <a:gd name="T54" fmla="*/ 169194 w 971"/>
              <a:gd name="T55" fmla="*/ 671596 h 971"/>
              <a:gd name="T56" fmla="*/ 165741 w 971"/>
              <a:gd name="T57" fmla="*/ 756193 h 971"/>
              <a:gd name="T58" fmla="*/ 252927 w 971"/>
              <a:gd name="T59" fmla="*/ 732885 h 971"/>
              <a:gd name="T60" fmla="*/ 302995 w 971"/>
              <a:gd name="T61" fmla="*/ 754466 h 971"/>
              <a:gd name="T62" fmla="*/ 340114 w 971"/>
              <a:gd name="T63" fmla="*/ 833021 h 971"/>
              <a:gd name="T64" fmla="*/ 403993 w 971"/>
              <a:gd name="T65" fmla="*/ 773457 h 971"/>
              <a:gd name="T66" fmla="*/ 458377 w 971"/>
              <a:gd name="T67" fmla="*/ 838200 h 971"/>
              <a:gd name="T68" fmla="*/ 506718 w 971"/>
              <a:gd name="T69" fmla="*/ 763099 h 971"/>
              <a:gd name="T70" fmla="*/ 558512 w 971"/>
              <a:gd name="T71" fmla="*/ 744971 h 971"/>
              <a:gd name="T72" fmla="*/ 638793 w 971"/>
              <a:gd name="T73" fmla="*/ 776910 h 971"/>
              <a:gd name="T74" fmla="*/ 645699 w 971"/>
              <a:gd name="T75" fmla="*/ 690587 h 971"/>
              <a:gd name="T76" fmla="*/ 729433 w 971"/>
              <a:gd name="T77" fmla="*/ 701809 h 971"/>
              <a:gd name="T78" fmla="*/ 714758 w 971"/>
              <a:gd name="T79" fmla="*/ 613759 h 971"/>
              <a:gd name="T80" fmla="*/ 740655 w 971"/>
              <a:gd name="T81" fmla="*/ 565418 h 971"/>
              <a:gd name="T82" fmla="*/ 821799 w 971"/>
              <a:gd name="T83" fmla="*/ 535205 h 971"/>
              <a:gd name="T84" fmla="*/ 769141 w 971"/>
              <a:gd name="T85" fmla="*/ 467009 h 971"/>
              <a:gd name="T86" fmla="*/ 661237 w 971"/>
              <a:gd name="T87" fmla="*/ 553333 h 971"/>
              <a:gd name="T88" fmla="*/ 507581 w 971"/>
              <a:gd name="T89" fmla="*/ 681955 h 971"/>
              <a:gd name="T90" fmla="*/ 308174 w 971"/>
              <a:gd name="T91" fmla="*/ 674186 h 971"/>
              <a:gd name="T92" fmla="*/ 164878 w 971"/>
              <a:gd name="T93" fmla="*/ 533478 h 971"/>
              <a:gd name="T94" fmla="*/ 154519 w 971"/>
              <a:gd name="T95" fmla="*/ 333208 h 971"/>
              <a:gd name="T96" fmla="*/ 281414 w 971"/>
              <a:gd name="T97" fmla="*/ 178689 h 971"/>
              <a:gd name="T98" fmla="*/ 479958 w 971"/>
              <a:gd name="T99" fmla="*/ 149339 h 971"/>
              <a:gd name="T100" fmla="*/ 645699 w 971"/>
              <a:gd name="T101" fmla="*/ 261560 h 971"/>
              <a:gd name="T102" fmla="*/ 693177 w 971"/>
              <a:gd name="T103" fmla="*/ 456651 h 9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971" h="971">
                <a:moveTo>
                  <a:pt x="891" y="541"/>
                </a:moveTo>
                <a:cubicBezTo>
                  <a:pt x="893" y="530"/>
                  <a:pt x="893" y="520"/>
                  <a:pt x="894" y="509"/>
                </a:cubicBezTo>
                <a:cubicBezTo>
                  <a:pt x="920" y="502"/>
                  <a:pt x="946" y="494"/>
                  <a:pt x="971" y="485"/>
                </a:cubicBezTo>
                <a:cubicBezTo>
                  <a:pt x="971" y="470"/>
                  <a:pt x="970" y="456"/>
                  <a:pt x="969" y="442"/>
                </a:cubicBezTo>
                <a:cubicBezTo>
                  <a:pt x="942" y="433"/>
                  <a:pt x="916" y="426"/>
                  <a:pt x="889" y="421"/>
                </a:cubicBezTo>
                <a:cubicBezTo>
                  <a:pt x="888" y="411"/>
                  <a:pt x="885" y="400"/>
                  <a:pt x="883" y="390"/>
                </a:cubicBezTo>
                <a:cubicBezTo>
                  <a:pt x="880" y="380"/>
                  <a:pt x="878" y="370"/>
                  <a:pt x="874" y="360"/>
                </a:cubicBezTo>
                <a:cubicBezTo>
                  <a:pt x="896" y="344"/>
                  <a:pt x="917" y="327"/>
                  <a:pt x="938" y="309"/>
                </a:cubicBezTo>
                <a:cubicBezTo>
                  <a:pt x="932" y="296"/>
                  <a:pt x="927" y="283"/>
                  <a:pt x="920" y="270"/>
                </a:cubicBezTo>
                <a:cubicBezTo>
                  <a:pt x="893" y="271"/>
                  <a:pt x="865" y="274"/>
                  <a:pt x="838" y="279"/>
                </a:cubicBezTo>
                <a:cubicBezTo>
                  <a:pt x="833" y="270"/>
                  <a:pt x="828" y="261"/>
                  <a:pt x="821" y="252"/>
                </a:cubicBezTo>
                <a:cubicBezTo>
                  <a:pt x="816" y="244"/>
                  <a:pt x="809" y="235"/>
                  <a:pt x="802" y="227"/>
                </a:cubicBezTo>
                <a:cubicBezTo>
                  <a:pt x="817" y="205"/>
                  <a:pt x="831" y="181"/>
                  <a:pt x="843" y="157"/>
                </a:cubicBezTo>
                <a:cubicBezTo>
                  <a:pt x="833" y="147"/>
                  <a:pt x="823" y="137"/>
                  <a:pt x="813" y="127"/>
                </a:cubicBezTo>
                <a:cubicBezTo>
                  <a:pt x="787" y="139"/>
                  <a:pt x="763" y="151"/>
                  <a:pt x="740" y="165"/>
                </a:cubicBezTo>
                <a:cubicBezTo>
                  <a:pt x="731" y="159"/>
                  <a:pt x="723" y="153"/>
                  <a:pt x="714" y="146"/>
                </a:cubicBezTo>
                <a:cubicBezTo>
                  <a:pt x="705" y="141"/>
                  <a:pt x="696" y="135"/>
                  <a:pt x="687" y="130"/>
                </a:cubicBezTo>
                <a:cubicBezTo>
                  <a:pt x="693" y="104"/>
                  <a:pt x="697" y="77"/>
                  <a:pt x="700" y="50"/>
                </a:cubicBezTo>
                <a:cubicBezTo>
                  <a:pt x="687" y="44"/>
                  <a:pt x="674" y="38"/>
                  <a:pt x="661" y="33"/>
                </a:cubicBezTo>
                <a:cubicBezTo>
                  <a:pt x="641" y="52"/>
                  <a:pt x="623" y="73"/>
                  <a:pt x="606" y="95"/>
                </a:cubicBezTo>
                <a:cubicBezTo>
                  <a:pt x="596" y="92"/>
                  <a:pt x="586" y="89"/>
                  <a:pt x="576" y="86"/>
                </a:cubicBezTo>
                <a:cubicBezTo>
                  <a:pt x="566" y="84"/>
                  <a:pt x="555" y="82"/>
                  <a:pt x="545" y="81"/>
                </a:cubicBezTo>
                <a:cubicBezTo>
                  <a:pt x="541" y="54"/>
                  <a:pt x="535" y="28"/>
                  <a:pt x="528" y="2"/>
                </a:cubicBezTo>
                <a:cubicBezTo>
                  <a:pt x="513" y="0"/>
                  <a:pt x="499" y="0"/>
                  <a:pt x="485" y="0"/>
                </a:cubicBezTo>
                <a:cubicBezTo>
                  <a:pt x="474" y="25"/>
                  <a:pt x="464" y="51"/>
                  <a:pt x="457" y="77"/>
                </a:cubicBezTo>
                <a:cubicBezTo>
                  <a:pt x="446" y="78"/>
                  <a:pt x="436" y="79"/>
                  <a:pt x="425" y="80"/>
                </a:cubicBezTo>
                <a:cubicBezTo>
                  <a:pt x="415" y="82"/>
                  <a:pt x="404" y="84"/>
                  <a:pt x="394" y="86"/>
                </a:cubicBezTo>
                <a:cubicBezTo>
                  <a:pt x="381" y="63"/>
                  <a:pt x="366" y="41"/>
                  <a:pt x="350" y="19"/>
                </a:cubicBezTo>
                <a:cubicBezTo>
                  <a:pt x="336" y="23"/>
                  <a:pt x="322" y="27"/>
                  <a:pt x="309" y="32"/>
                </a:cubicBezTo>
                <a:cubicBezTo>
                  <a:pt x="308" y="60"/>
                  <a:pt x="309" y="88"/>
                  <a:pt x="311" y="115"/>
                </a:cubicBezTo>
                <a:cubicBezTo>
                  <a:pt x="301" y="119"/>
                  <a:pt x="292" y="124"/>
                  <a:pt x="283" y="129"/>
                </a:cubicBezTo>
                <a:cubicBezTo>
                  <a:pt x="273" y="134"/>
                  <a:pt x="264" y="140"/>
                  <a:pt x="256" y="146"/>
                </a:cubicBezTo>
                <a:cubicBezTo>
                  <a:pt x="235" y="129"/>
                  <a:pt x="213" y="113"/>
                  <a:pt x="190" y="99"/>
                </a:cubicBezTo>
                <a:cubicBezTo>
                  <a:pt x="178" y="108"/>
                  <a:pt x="167" y="117"/>
                  <a:pt x="157" y="126"/>
                </a:cubicBezTo>
                <a:cubicBezTo>
                  <a:pt x="166" y="153"/>
                  <a:pt x="176" y="178"/>
                  <a:pt x="188" y="203"/>
                </a:cubicBezTo>
                <a:cubicBezTo>
                  <a:pt x="181" y="210"/>
                  <a:pt x="174" y="218"/>
                  <a:pt x="167" y="226"/>
                </a:cubicBezTo>
                <a:cubicBezTo>
                  <a:pt x="161" y="235"/>
                  <a:pt x="154" y="243"/>
                  <a:pt x="148" y="252"/>
                </a:cubicBezTo>
                <a:cubicBezTo>
                  <a:pt x="122" y="243"/>
                  <a:pt x="97" y="237"/>
                  <a:pt x="70" y="232"/>
                </a:cubicBezTo>
                <a:cubicBezTo>
                  <a:pt x="62" y="244"/>
                  <a:pt x="55" y="256"/>
                  <a:pt x="49" y="269"/>
                </a:cubicBezTo>
                <a:cubicBezTo>
                  <a:pt x="67" y="290"/>
                  <a:pt x="86" y="310"/>
                  <a:pt x="106" y="329"/>
                </a:cubicBezTo>
                <a:cubicBezTo>
                  <a:pt x="102" y="339"/>
                  <a:pt x="98" y="348"/>
                  <a:pt x="95" y="358"/>
                </a:cubicBezTo>
                <a:cubicBezTo>
                  <a:pt x="91" y="369"/>
                  <a:pt x="88" y="379"/>
                  <a:pt x="86" y="389"/>
                </a:cubicBezTo>
                <a:cubicBezTo>
                  <a:pt x="59" y="391"/>
                  <a:pt x="32" y="394"/>
                  <a:pt x="6" y="399"/>
                </a:cubicBezTo>
                <a:cubicBezTo>
                  <a:pt x="3" y="413"/>
                  <a:pt x="1" y="427"/>
                  <a:pt x="0" y="441"/>
                </a:cubicBezTo>
                <a:cubicBezTo>
                  <a:pt x="24" y="454"/>
                  <a:pt x="49" y="466"/>
                  <a:pt x="74" y="476"/>
                </a:cubicBezTo>
                <a:cubicBezTo>
                  <a:pt x="74" y="487"/>
                  <a:pt x="74" y="497"/>
                  <a:pt x="75" y="508"/>
                </a:cubicBezTo>
                <a:cubicBezTo>
                  <a:pt x="75" y="518"/>
                  <a:pt x="76" y="529"/>
                  <a:pt x="78" y="539"/>
                </a:cubicBezTo>
                <a:cubicBezTo>
                  <a:pt x="53" y="551"/>
                  <a:pt x="30" y="563"/>
                  <a:pt x="6" y="577"/>
                </a:cubicBezTo>
                <a:cubicBezTo>
                  <a:pt x="9" y="591"/>
                  <a:pt x="12" y="605"/>
                  <a:pt x="16" y="619"/>
                </a:cubicBezTo>
                <a:cubicBezTo>
                  <a:pt x="44" y="623"/>
                  <a:pt x="71" y="625"/>
                  <a:pt x="98" y="625"/>
                </a:cubicBezTo>
                <a:cubicBezTo>
                  <a:pt x="102" y="635"/>
                  <a:pt x="106" y="645"/>
                  <a:pt x="110" y="654"/>
                </a:cubicBezTo>
                <a:cubicBezTo>
                  <a:pt x="114" y="664"/>
                  <a:pt x="119" y="674"/>
                  <a:pt x="124" y="683"/>
                </a:cubicBezTo>
                <a:cubicBezTo>
                  <a:pt x="106" y="702"/>
                  <a:pt x="88" y="723"/>
                  <a:pt x="71" y="744"/>
                </a:cubicBezTo>
                <a:cubicBezTo>
                  <a:pt x="79" y="756"/>
                  <a:pt x="87" y="768"/>
                  <a:pt x="96" y="779"/>
                </a:cubicBezTo>
                <a:cubicBezTo>
                  <a:pt x="123" y="773"/>
                  <a:pt x="149" y="765"/>
                  <a:pt x="174" y="755"/>
                </a:cubicBezTo>
                <a:cubicBezTo>
                  <a:pt x="181" y="763"/>
                  <a:pt x="189" y="771"/>
                  <a:pt x="196" y="778"/>
                </a:cubicBezTo>
                <a:cubicBezTo>
                  <a:pt x="204" y="786"/>
                  <a:pt x="211" y="793"/>
                  <a:pt x="220" y="800"/>
                </a:cubicBezTo>
                <a:cubicBezTo>
                  <a:pt x="209" y="824"/>
                  <a:pt x="200" y="850"/>
                  <a:pt x="192" y="876"/>
                </a:cubicBezTo>
                <a:cubicBezTo>
                  <a:pt x="204" y="884"/>
                  <a:pt x="216" y="892"/>
                  <a:pt x="228" y="900"/>
                </a:cubicBezTo>
                <a:cubicBezTo>
                  <a:pt x="251" y="884"/>
                  <a:pt x="272" y="867"/>
                  <a:pt x="293" y="849"/>
                </a:cubicBezTo>
                <a:cubicBezTo>
                  <a:pt x="302" y="854"/>
                  <a:pt x="311" y="858"/>
                  <a:pt x="321" y="863"/>
                </a:cubicBezTo>
                <a:cubicBezTo>
                  <a:pt x="331" y="867"/>
                  <a:pt x="341" y="871"/>
                  <a:pt x="351" y="874"/>
                </a:cubicBezTo>
                <a:cubicBezTo>
                  <a:pt x="350" y="901"/>
                  <a:pt x="351" y="928"/>
                  <a:pt x="353" y="955"/>
                </a:cubicBezTo>
                <a:cubicBezTo>
                  <a:pt x="366" y="959"/>
                  <a:pt x="380" y="962"/>
                  <a:pt x="394" y="965"/>
                </a:cubicBezTo>
                <a:cubicBezTo>
                  <a:pt x="410" y="942"/>
                  <a:pt x="424" y="918"/>
                  <a:pt x="436" y="894"/>
                </a:cubicBezTo>
                <a:cubicBezTo>
                  <a:pt x="447" y="895"/>
                  <a:pt x="457" y="896"/>
                  <a:pt x="468" y="896"/>
                </a:cubicBezTo>
                <a:cubicBezTo>
                  <a:pt x="479" y="897"/>
                  <a:pt x="489" y="897"/>
                  <a:pt x="500" y="896"/>
                </a:cubicBezTo>
                <a:cubicBezTo>
                  <a:pt x="509" y="921"/>
                  <a:pt x="519" y="947"/>
                  <a:pt x="531" y="971"/>
                </a:cubicBezTo>
                <a:cubicBezTo>
                  <a:pt x="545" y="969"/>
                  <a:pt x="559" y="967"/>
                  <a:pt x="573" y="965"/>
                </a:cubicBezTo>
                <a:cubicBezTo>
                  <a:pt x="580" y="937"/>
                  <a:pt x="584" y="911"/>
                  <a:pt x="587" y="884"/>
                </a:cubicBezTo>
                <a:cubicBezTo>
                  <a:pt x="597" y="881"/>
                  <a:pt x="607" y="878"/>
                  <a:pt x="617" y="875"/>
                </a:cubicBezTo>
                <a:cubicBezTo>
                  <a:pt x="627" y="871"/>
                  <a:pt x="637" y="867"/>
                  <a:pt x="647" y="863"/>
                </a:cubicBezTo>
                <a:cubicBezTo>
                  <a:pt x="664" y="883"/>
                  <a:pt x="683" y="903"/>
                  <a:pt x="703" y="921"/>
                </a:cubicBezTo>
                <a:cubicBezTo>
                  <a:pt x="716" y="915"/>
                  <a:pt x="728" y="908"/>
                  <a:pt x="740" y="900"/>
                </a:cubicBezTo>
                <a:cubicBezTo>
                  <a:pt x="736" y="873"/>
                  <a:pt x="731" y="846"/>
                  <a:pt x="723" y="820"/>
                </a:cubicBezTo>
                <a:cubicBezTo>
                  <a:pt x="732" y="814"/>
                  <a:pt x="740" y="807"/>
                  <a:pt x="748" y="800"/>
                </a:cubicBezTo>
                <a:cubicBezTo>
                  <a:pt x="757" y="794"/>
                  <a:pt x="764" y="786"/>
                  <a:pt x="772" y="779"/>
                </a:cubicBezTo>
                <a:cubicBezTo>
                  <a:pt x="795" y="792"/>
                  <a:pt x="820" y="803"/>
                  <a:pt x="845" y="813"/>
                </a:cubicBezTo>
                <a:cubicBezTo>
                  <a:pt x="855" y="802"/>
                  <a:pt x="864" y="791"/>
                  <a:pt x="872" y="780"/>
                </a:cubicBezTo>
                <a:cubicBezTo>
                  <a:pt x="859" y="756"/>
                  <a:pt x="844" y="733"/>
                  <a:pt x="828" y="711"/>
                </a:cubicBezTo>
                <a:cubicBezTo>
                  <a:pt x="834" y="702"/>
                  <a:pt x="839" y="693"/>
                  <a:pt x="844" y="684"/>
                </a:cubicBezTo>
                <a:cubicBezTo>
                  <a:pt x="849" y="674"/>
                  <a:pt x="854" y="665"/>
                  <a:pt x="858" y="655"/>
                </a:cubicBezTo>
                <a:cubicBezTo>
                  <a:pt x="885" y="659"/>
                  <a:pt x="911" y="660"/>
                  <a:pt x="939" y="661"/>
                </a:cubicBezTo>
                <a:cubicBezTo>
                  <a:pt x="944" y="647"/>
                  <a:pt x="948" y="634"/>
                  <a:pt x="952" y="620"/>
                </a:cubicBezTo>
                <a:cubicBezTo>
                  <a:pt x="931" y="602"/>
                  <a:pt x="908" y="586"/>
                  <a:pt x="886" y="572"/>
                </a:cubicBezTo>
                <a:cubicBezTo>
                  <a:pt x="888" y="561"/>
                  <a:pt x="890" y="551"/>
                  <a:pt x="891" y="541"/>
                </a:cubicBezTo>
                <a:close/>
                <a:moveTo>
                  <a:pt x="803" y="529"/>
                </a:moveTo>
                <a:cubicBezTo>
                  <a:pt x="798" y="568"/>
                  <a:pt x="785" y="606"/>
                  <a:pt x="766" y="641"/>
                </a:cubicBezTo>
                <a:cubicBezTo>
                  <a:pt x="747" y="676"/>
                  <a:pt x="721" y="707"/>
                  <a:pt x="691" y="732"/>
                </a:cubicBezTo>
                <a:cubicBezTo>
                  <a:pt x="661" y="758"/>
                  <a:pt x="626" y="778"/>
                  <a:pt x="588" y="790"/>
                </a:cubicBezTo>
                <a:cubicBezTo>
                  <a:pt x="551" y="803"/>
                  <a:pt x="511" y="809"/>
                  <a:pt x="472" y="807"/>
                </a:cubicBezTo>
                <a:cubicBezTo>
                  <a:pt x="432" y="806"/>
                  <a:pt x="393" y="797"/>
                  <a:pt x="357" y="781"/>
                </a:cubicBezTo>
                <a:cubicBezTo>
                  <a:pt x="320" y="765"/>
                  <a:pt x="287" y="743"/>
                  <a:pt x="259" y="715"/>
                </a:cubicBezTo>
                <a:cubicBezTo>
                  <a:pt x="230" y="687"/>
                  <a:pt x="207" y="654"/>
                  <a:pt x="191" y="618"/>
                </a:cubicBezTo>
                <a:cubicBezTo>
                  <a:pt x="175" y="582"/>
                  <a:pt x="166" y="543"/>
                  <a:pt x="164" y="503"/>
                </a:cubicBezTo>
                <a:cubicBezTo>
                  <a:pt x="161" y="464"/>
                  <a:pt x="167" y="424"/>
                  <a:pt x="179" y="386"/>
                </a:cubicBezTo>
                <a:cubicBezTo>
                  <a:pt x="191" y="349"/>
                  <a:pt x="211" y="313"/>
                  <a:pt x="236" y="283"/>
                </a:cubicBezTo>
                <a:cubicBezTo>
                  <a:pt x="261" y="252"/>
                  <a:pt x="292" y="226"/>
                  <a:pt x="326" y="207"/>
                </a:cubicBezTo>
                <a:cubicBezTo>
                  <a:pt x="361" y="187"/>
                  <a:pt x="399" y="174"/>
                  <a:pt x="438" y="168"/>
                </a:cubicBezTo>
                <a:cubicBezTo>
                  <a:pt x="477" y="163"/>
                  <a:pt x="517" y="164"/>
                  <a:pt x="556" y="173"/>
                </a:cubicBezTo>
                <a:cubicBezTo>
                  <a:pt x="594" y="182"/>
                  <a:pt x="632" y="198"/>
                  <a:pt x="664" y="220"/>
                </a:cubicBezTo>
                <a:cubicBezTo>
                  <a:pt x="697" y="242"/>
                  <a:pt x="726" y="271"/>
                  <a:pt x="748" y="303"/>
                </a:cubicBezTo>
                <a:cubicBezTo>
                  <a:pt x="771" y="336"/>
                  <a:pt x="787" y="372"/>
                  <a:pt x="797" y="411"/>
                </a:cubicBezTo>
                <a:cubicBezTo>
                  <a:pt x="806" y="450"/>
                  <a:pt x="808" y="490"/>
                  <a:pt x="803" y="529"/>
                </a:cubicBezTo>
                <a:close/>
              </a:path>
            </a:pathLst>
          </a:custGeom>
          <a:solidFill>
            <a:schemeClr val="tx1"/>
          </a:solidFill>
          <a:ln>
            <a:noFill/>
          </a:ln>
        </p:spPr>
        <p:txBody>
          <a:bodyPr/>
          <a:lstStyle/>
          <a:p>
            <a:endParaRPr lang="zh-CN" altLang="en-US"/>
          </a:p>
        </p:txBody>
      </p:sp>
      <p:grpSp>
        <p:nvGrpSpPr>
          <p:cNvPr id="19" name="Group 27"/>
          <p:cNvGrpSpPr/>
          <p:nvPr/>
        </p:nvGrpSpPr>
        <p:grpSpPr>
          <a:xfrm>
            <a:off x="4408003" y="3587520"/>
            <a:ext cx="343341" cy="279386"/>
            <a:chOff x="1550139" y="1314466"/>
            <a:chExt cx="509139" cy="414300"/>
          </a:xfrm>
          <a:solidFill>
            <a:schemeClr val="bg1"/>
          </a:solidFill>
        </p:grpSpPr>
        <p:sp>
          <p:nvSpPr>
            <p:cNvPr id="20"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latin typeface="+mn-lt"/>
                <a:cs typeface="+mn-cs"/>
              </a:endParaRPr>
            </a:p>
          </p:txBody>
        </p:sp>
        <p:sp>
          <p:nvSpPr>
            <p:cNvPr id="21" name="Freeform 6"/>
            <p:cNvSpPr>
              <a:spLocks/>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latin typeface="+mn-lt"/>
                <a:cs typeface="+mn-cs"/>
              </a:endParaRPr>
            </a:p>
          </p:txBody>
        </p:sp>
        <p:sp>
          <p:nvSpPr>
            <p:cNvPr id="22"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latin typeface="+mn-lt"/>
                <a:cs typeface="+mn-cs"/>
              </a:endParaRPr>
            </a:p>
          </p:txBody>
        </p:sp>
      </p:grpSp>
      <p:sp>
        <p:nvSpPr>
          <p:cNvPr id="23" name="Freeform 34"/>
          <p:cNvSpPr>
            <a:spLocks/>
          </p:cNvSpPr>
          <p:nvPr/>
        </p:nvSpPr>
        <p:spPr bwMode="auto">
          <a:xfrm>
            <a:off x="4751759" y="1691655"/>
            <a:ext cx="248840" cy="220266"/>
          </a:xfrm>
          <a:custGeom>
            <a:avLst/>
            <a:gdLst>
              <a:gd name="T0" fmla="*/ 331787 w 136"/>
              <a:gd name="T1" fmla="*/ 117317 h 120"/>
              <a:gd name="T2" fmla="*/ 165894 w 136"/>
              <a:gd name="T3" fmla="*/ 0 h 120"/>
              <a:gd name="T4" fmla="*/ 0 w 136"/>
              <a:gd name="T5" fmla="*/ 117317 h 120"/>
              <a:gd name="T6" fmla="*/ 90266 w 136"/>
              <a:gd name="T7" fmla="*/ 222413 h 120"/>
              <a:gd name="T8" fmla="*/ 53671 w 136"/>
              <a:gd name="T9" fmla="*/ 293292 h 120"/>
              <a:gd name="T10" fmla="*/ 178092 w 136"/>
              <a:gd name="T11" fmla="*/ 234634 h 120"/>
              <a:gd name="T12" fmla="*/ 331787 w 136"/>
              <a:gd name="T13" fmla="*/ 117317 h 1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6" h="120">
                <a:moveTo>
                  <a:pt x="136" y="48"/>
                </a:moveTo>
                <a:cubicBezTo>
                  <a:pt x="136" y="22"/>
                  <a:pt x="106" y="0"/>
                  <a:pt x="68" y="0"/>
                </a:cubicBezTo>
                <a:cubicBezTo>
                  <a:pt x="31" y="0"/>
                  <a:pt x="0" y="22"/>
                  <a:pt x="0" y="48"/>
                </a:cubicBezTo>
                <a:cubicBezTo>
                  <a:pt x="0" y="67"/>
                  <a:pt x="15" y="83"/>
                  <a:pt x="37" y="91"/>
                </a:cubicBezTo>
                <a:cubicBezTo>
                  <a:pt x="38" y="96"/>
                  <a:pt x="37" y="106"/>
                  <a:pt x="22" y="120"/>
                </a:cubicBezTo>
                <a:cubicBezTo>
                  <a:pt x="22" y="120"/>
                  <a:pt x="54" y="111"/>
                  <a:pt x="73" y="96"/>
                </a:cubicBezTo>
                <a:cubicBezTo>
                  <a:pt x="108" y="94"/>
                  <a:pt x="136" y="73"/>
                  <a:pt x="136" y="48"/>
                </a:cubicBezTo>
                <a:close/>
              </a:path>
            </a:pathLst>
          </a:custGeom>
          <a:solidFill>
            <a:schemeClr val="tx1"/>
          </a:solidFill>
          <a:ln>
            <a:noFill/>
          </a:ln>
        </p:spPr>
        <p:txBody>
          <a:bodyPr/>
          <a:lstStyle/>
          <a:p>
            <a:endParaRPr lang="zh-CN" altLang="en-US"/>
          </a:p>
        </p:txBody>
      </p:sp>
      <p:sp>
        <p:nvSpPr>
          <p:cNvPr id="24" name="Freeform 55"/>
          <p:cNvSpPr>
            <a:spLocks noEditPoints="1"/>
          </p:cNvSpPr>
          <p:nvPr/>
        </p:nvSpPr>
        <p:spPr bwMode="auto">
          <a:xfrm>
            <a:off x="4692228" y="2545333"/>
            <a:ext cx="391715" cy="409575"/>
          </a:xfrm>
          <a:custGeom>
            <a:avLst/>
            <a:gdLst>
              <a:gd name="T0" fmla="*/ 335960 w 129"/>
              <a:gd name="T1" fmla="*/ 372391 h 135"/>
              <a:gd name="T2" fmla="*/ 514060 w 129"/>
              <a:gd name="T3" fmla="*/ 105241 h 135"/>
              <a:gd name="T4" fmla="*/ 514060 w 129"/>
              <a:gd name="T5" fmla="*/ 85002 h 135"/>
              <a:gd name="T6" fmla="*/ 473582 w 129"/>
              <a:gd name="T7" fmla="*/ 40477 h 135"/>
              <a:gd name="T8" fmla="*/ 453344 w 129"/>
              <a:gd name="T9" fmla="*/ 40477 h 135"/>
              <a:gd name="T10" fmla="*/ 433105 w 129"/>
              <a:gd name="T11" fmla="*/ 64764 h 135"/>
              <a:gd name="T12" fmla="*/ 408819 w 129"/>
              <a:gd name="T13" fmla="*/ 64764 h 135"/>
              <a:gd name="T14" fmla="*/ 408819 w 129"/>
              <a:gd name="T15" fmla="*/ 0 h 135"/>
              <a:gd name="T16" fmla="*/ 109288 w 129"/>
              <a:gd name="T17" fmla="*/ 0 h 135"/>
              <a:gd name="T18" fmla="*/ 109288 w 129"/>
              <a:gd name="T19" fmla="*/ 64764 h 135"/>
              <a:gd name="T20" fmla="*/ 89050 w 129"/>
              <a:gd name="T21" fmla="*/ 64764 h 135"/>
              <a:gd name="T22" fmla="*/ 68811 w 129"/>
              <a:gd name="T23" fmla="*/ 40477 h 135"/>
              <a:gd name="T24" fmla="*/ 48573 w 129"/>
              <a:gd name="T25" fmla="*/ 40477 h 135"/>
              <a:gd name="T26" fmla="*/ 4048 w 129"/>
              <a:gd name="T27" fmla="*/ 85002 h 135"/>
              <a:gd name="T28" fmla="*/ 4048 w 129"/>
              <a:gd name="T29" fmla="*/ 105241 h 135"/>
              <a:gd name="T30" fmla="*/ 186195 w 129"/>
              <a:gd name="T31" fmla="*/ 372391 h 135"/>
              <a:gd name="T32" fmla="*/ 238815 w 129"/>
              <a:gd name="T33" fmla="*/ 396677 h 135"/>
              <a:gd name="T34" fmla="*/ 238815 w 129"/>
              <a:gd name="T35" fmla="*/ 416916 h 135"/>
              <a:gd name="T36" fmla="*/ 218577 w 129"/>
              <a:gd name="T37" fmla="*/ 429059 h 135"/>
              <a:gd name="T38" fmla="*/ 238815 w 129"/>
              <a:gd name="T39" fmla="*/ 437154 h 135"/>
              <a:gd name="T40" fmla="*/ 238815 w 129"/>
              <a:gd name="T41" fmla="*/ 461441 h 135"/>
              <a:gd name="T42" fmla="*/ 218577 w 129"/>
              <a:gd name="T43" fmla="*/ 481679 h 135"/>
              <a:gd name="T44" fmla="*/ 194290 w 129"/>
              <a:gd name="T45" fmla="*/ 501918 h 135"/>
              <a:gd name="T46" fmla="*/ 174052 w 129"/>
              <a:gd name="T47" fmla="*/ 522157 h 135"/>
              <a:gd name="T48" fmla="*/ 198338 w 129"/>
              <a:gd name="T49" fmla="*/ 546443 h 135"/>
              <a:gd name="T50" fmla="*/ 323817 w 129"/>
              <a:gd name="T51" fmla="*/ 546443 h 135"/>
              <a:gd name="T52" fmla="*/ 344056 w 129"/>
              <a:gd name="T53" fmla="*/ 522157 h 135"/>
              <a:gd name="T54" fmla="*/ 323817 w 129"/>
              <a:gd name="T55" fmla="*/ 501918 h 135"/>
              <a:gd name="T56" fmla="*/ 299531 w 129"/>
              <a:gd name="T57" fmla="*/ 481679 h 135"/>
              <a:gd name="T58" fmla="*/ 279292 w 129"/>
              <a:gd name="T59" fmla="*/ 461441 h 135"/>
              <a:gd name="T60" fmla="*/ 279292 w 129"/>
              <a:gd name="T61" fmla="*/ 437154 h 135"/>
              <a:gd name="T62" fmla="*/ 303578 w 129"/>
              <a:gd name="T63" fmla="*/ 429059 h 135"/>
              <a:gd name="T64" fmla="*/ 279292 w 129"/>
              <a:gd name="T65" fmla="*/ 416916 h 135"/>
              <a:gd name="T66" fmla="*/ 279292 w 129"/>
              <a:gd name="T67" fmla="*/ 396677 h 135"/>
              <a:gd name="T68" fmla="*/ 335960 w 129"/>
              <a:gd name="T69" fmla="*/ 372391 h 135"/>
              <a:gd name="T70" fmla="*/ 408819 w 129"/>
              <a:gd name="T71" fmla="*/ 85002 h 135"/>
              <a:gd name="T72" fmla="*/ 433105 w 129"/>
              <a:gd name="T73" fmla="*/ 85002 h 135"/>
              <a:gd name="T74" fmla="*/ 453344 w 129"/>
              <a:gd name="T75" fmla="*/ 64764 h 135"/>
              <a:gd name="T76" fmla="*/ 473582 w 129"/>
              <a:gd name="T77" fmla="*/ 85002 h 135"/>
              <a:gd name="T78" fmla="*/ 473582 w 129"/>
              <a:gd name="T79" fmla="*/ 105241 h 135"/>
              <a:gd name="T80" fmla="*/ 368342 w 129"/>
              <a:gd name="T81" fmla="*/ 287389 h 135"/>
              <a:gd name="T82" fmla="*/ 408819 w 129"/>
              <a:gd name="T83" fmla="*/ 85002 h 135"/>
              <a:gd name="T84" fmla="*/ 145718 w 129"/>
              <a:gd name="T85" fmla="*/ 291436 h 135"/>
              <a:gd name="T86" fmla="*/ 40477 w 129"/>
              <a:gd name="T87" fmla="*/ 109289 h 135"/>
              <a:gd name="T88" fmla="*/ 40477 w 129"/>
              <a:gd name="T89" fmla="*/ 89050 h 135"/>
              <a:gd name="T90" fmla="*/ 60716 w 129"/>
              <a:gd name="T91" fmla="*/ 68811 h 135"/>
              <a:gd name="T92" fmla="*/ 80954 w 129"/>
              <a:gd name="T93" fmla="*/ 89050 h 135"/>
              <a:gd name="T94" fmla="*/ 105241 w 129"/>
              <a:gd name="T95" fmla="*/ 89050 h 135"/>
              <a:gd name="T96" fmla="*/ 145718 w 129"/>
              <a:gd name="T97" fmla="*/ 291436 h 13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29" h="135">
                <a:moveTo>
                  <a:pt x="83" y="92"/>
                </a:moveTo>
                <a:cubicBezTo>
                  <a:pt x="129" y="63"/>
                  <a:pt x="127" y="26"/>
                  <a:pt x="127" y="26"/>
                </a:cubicBezTo>
                <a:cubicBezTo>
                  <a:pt x="127" y="21"/>
                  <a:pt x="127" y="21"/>
                  <a:pt x="127" y="21"/>
                </a:cubicBezTo>
                <a:cubicBezTo>
                  <a:pt x="127" y="21"/>
                  <a:pt x="128" y="10"/>
                  <a:pt x="117" y="10"/>
                </a:cubicBezTo>
                <a:cubicBezTo>
                  <a:pt x="114" y="10"/>
                  <a:pt x="112" y="10"/>
                  <a:pt x="112" y="10"/>
                </a:cubicBezTo>
                <a:cubicBezTo>
                  <a:pt x="107" y="10"/>
                  <a:pt x="107" y="16"/>
                  <a:pt x="107" y="16"/>
                </a:cubicBezTo>
                <a:cubicBezTo>
                  <a:pt x="107" y="16"/>
                  <a:pt x="104" y="16"/>
                  <a:pt x="101" y="16"/>
                </a:cubicBezTo>
                <a:cubicBezTo>
                  <a:pt x="101" y="12"/>
                  <a:pt x="101" y="0"/>
                  <a:pt x="101" y="0"/>
                </a:cubicBezTo>
                <a:cubicBezTo>
                  <a:pt x="56" y="7"/>
                  <a:pt x="27" y="0"/>
                  <a:pt x="27" y="0"/>
                </a:cubicBezTo>
                <a:cubicBezTo>
                  <a:pt x="27" y="16"/>
                  <a:pt x="27" y="16"/>
                  <a:pt x="27" y="16"/>
                </a:cubicBezTo>
                <a:cubicBezTo>
                  <a:pt x="23" y="16"/>
                  <a:pt x="22" y="16"/>
                  <a:pt x="22" y="16"/>
                </a:cubicBezTo>
                <a:cubicBezTo>
                  <a:pt x="22" y="16"/>
                  <a:pt x="22" y="10"/>
                  <a:pt x="17" y="10"/>
                </a:cubicBezTo>
                <a:cubicBezTo>
                  <a:pt x="17" y="10"/>
                  <a:pt x="15" y="10"/>
                  <a:pt x="12" y="10"/>
                </a:cubicBezTo>
                <a:cubicBezTo>
                  <a:pt x="1" y="10"/>
                  <a:pt x="1" y="21"/>
                  <a:pt x="1" y="21"/>
                </a:cubicBezTo>
                <a:cubicBezTo>
                  <a:pt x="1" y="26"/>
                  <a:pt x="1" y="26"/>
                  <a:pt x="1" y="26"/>
                </a:cubicBezTo>
                <a:cubicBezTo>
                  <a:pt x="1" y="26"/>
                  <a:pt x="0" y="63"/>
                  <a:pt x="46" y="92"/>
                </a:cubicBezTo>
                <a:cubicBezTo>
                  <a:pt x="46" y="92"/>
                  <a:pt x="52" y="98"/>
                  <a:pt x="59" y="98"/>
                </a:cubicBezTo>
                <a:cubicBezTo>
                  <a:pt x="59" y="103"/>
                  <a:pt x="59" y="103"/>
                  <a:pt x="59" y="103"/>
                </a:cubicBezTo>
                <a:cubicBezTo>
                  <a:pt x="59" y="103"/>
                  <a:pt x="54" y="103"/>
                  <a:pt x="54" y="106"/>
                </a:cubicBezTo>
                <a:cubicBezTo>
                  <a:pt x="54" y="109"/>
                  <a:pt x="59" y="108"/>
                  <a:pt x="59" y="108"/>
                </a:cubicBezTo>
                <a:cubicBezTo>
                  <a:pt x="59" y="114"/>
                  <a:pt x="59" y="114"/>
                  <a:pt x="59" y="114"/>
                </a:cubicBezTo>
                <a:cubicBezTo>
                  <a:pt x="59" y="114"/>
                  <a:pt x="58" y="119"/>
                  <a:pt x="54" y="119"/>
                </a:cubicBezTo>
                <a:cubicBezTo>
                  <a:pt x="54" y="124"/>
                  <a:pt x="48" y="124"/>
                  <a:pt x="48" y="124"/>
                </a:cubicBezTo>
                <a:cubicBezTo>
                  <a:pt x="48" y="124"/>
                  <a:pt x="43" y="125"/>
                  <a:pt x="43" y="129"/>
                </a:cubicBezTo>
                <a:cubicBezTo>
                  <a:pt x="43" y="129"/>
                  <a:pt x="42" y="135"/>
                  <a:pt x="49" y="135"/>
                </a:cubicBezTo>
                <a:cubicBezTo>
                  <a:pt x="56" y="135"/>
                  <a:pt x="80" y="135"/>
                  <a:pt x="80" y="135"/>
                </a:cubicBezTo>
                <a:cubicBezTo>
                  <a:pt x="85" y="135"/>
                  <a:pt x="85" y="129"/>
                  <a:pt x="85" y="129"/>
                </a:cubicBezTo>
                <a:cubicBezTo>
                  <a:pt x="85" y="129"/>
                  <a:pt x="85" y="124"/>
                  <a:pt x="80" y="124"/>
                </a:cubicBezTo>
                <a:cubicBezTo>
                  <a:pt x="74" y="124"/>
                  <a:pt x="74" y="119"/>
                  <a:pt x="74" y="119"/>
                </a:cubicBezTo>
                <a:cubicBezTo>
                  <a:pt x="74" y="119"/>
                  <a:pt x="69" y="119"/>
                  <a:pt x="69" y="114"/>
                </a:cubicBezTo>
                <a:cubicBezTo>
                  <a:pt x="69" y="108"/>
                  <a:pt x="69" y="108"/>
                  <a:pt x="69" y="108"/>
                </a:cubicBezTo>
                <a:cubicBezTo>
                  <a:pt x="69" y="108"/>
                  <a:pt x="75" y="109"/>
                  <a:pt x="75" y="106"/>
                </a:cubicBezTo>
                <a:cubicBezTo>
                  <a:pt x="75" y="103"/>
                  <a:pt x="69" y="103"/>
                  <a:pt x="69" y="103"/>
                </a:cubicBezTo>
                <a:cubicBezTo>
                  <a:pt x="69" y="98"/>
                  <a:pt x="69" y="98"/>
                  <a:pt x="69" y="98"/>
                </a:cubicBezTo>
                <a:cubicBezTo>
                  <a:pt x="75" y="98"/>
                  <a:pt x="79" y="96"/>
                  <a:pt x="83" y="92"/>
                </a:cubicBezTo>
                <a:close/>
                <a:moveTo>
                  <a:pt x="101" y="21"/>
                </a:moveTo>
                <a:cubicBezTo>
                  <a:pt x="103" y="21"/>
                  <a:pt x="107" y="21"/>
                  <a:pt x="107" y="21"/>
                </a:cubicBezTo>
                <a:cubicBezTo>
                  <a:pt x="112" y="21"/>
                  <a:pt x="112" y="16"/>
                  <a:pt x="112" y="16"/>
                </a:cubicBezTo>
                <a:cubicBezTo>
                  <a:pt x="117" y="16"/>
                  <a:pt x="117" y="21"/>
                  <a:pt x="117" y="21"/>
                </a:cubicBezTo>
                <a:cubicBezTo>
                  <a:pt x="117" y="26"/>
                  <a:pt x="117" y="26"/>
                  <a:pt x="117" y="26"/>
                </a:cubicBezTo>
                <a:cubicBezTo>
                  <a:pt x="117" y="26"/>
                  <a:pt x="116" y="47"/>
                  <a:pt x="91" y="71"/>
                </a:cubicBezTo>
                <a:cubicBezTo>
                  <a:pt x="96" y="61"/>
                  <a:pt x="101" y="38"/>
                  <a:pt x="101" y="21"/>
                </a:cubicBezTo>
                <a:close/>
                <a:moveTo>
                  <a:pt x="36" y="72"/>
                </a:moveTo>
                <a:cubicBezTo>
                  <a:pt x="11" y="48"/>
                  <a:pt x="10" y="27"/>
                  <a:pt x="10" y="27"/>
                </a:cubicBezTo>
                <a:cubicBezTo>
                  <a:pt x="10" y="22"/>
                  <a:pt x="10" y="22"/>
                  <a:pt x="10" y="22"/>
                </a:cubicBezTo>
                <a:cubicBezTo>
                  <a:pt x="10" y="22"/>
                  <a:pt x="10" y="17"/>
                  <a:pt x="15" y="17"/>
                </a:cubicBezTo>
                <a:cubicBezTo>
                  <a:pt x="15" y="17"/>
                  <a:pt x="15" y="22"/>
                  <a:pt x="20" y="22"/>
                </a:cubicBezTo>
                <a:cubicBezTo>
                  <a:pt x="20" y="22"/>
                  <a:pt x="24" y="22"/>
                  <a:pt x="26" y="22"/>
                </a:cubicBezTo>
                <a:cubicBezTo>
                  <a:pt x="26" y="39"/>
                  <a:pt x="30" y="62"/>
                  <a:pt x="36" y="72"/>
                </a:cubicBezTo>
                <a:close/>
              </a:path>
            </a:pathLst>
          </a:custGeom>
          <a:solidFill>
            <a:schemeClr val="bg2"/>
          </a:solidFill>
          <a:ln>
            <a:noFill/>
          </a:ln>
        </p:spPr>
        <p:txBody>
          <a:bodyPr/>
          <a:lstStyle/>
          <a:p>
            <a:endParaRPr lang="zh-CN" altLang="en-US"/>
          </a:p>
        </p:txBody>
      </p:sp>
      <p:grpSp>
        <p:nvGrpSpPr>
          <p:cNvPr id="25" name="Group 33"/>
          <p:cNvGrpSpPr/>
          <p:nvPr/>
        </p:nvGrpSpPr>
        <p:grpSpPr>
          <a:xfrm>
            <a:off x="3905006" y="1878033"/>
            <a:ext cx="385391" cy="379274"/>
            <a:chOff x="1587575" y="2265358"/>
            <a:chExt cx="314468" cy="309477"/>
          </a:xfrm>
          <a:solidFill>
            <a:schemeClr val="bg1"/>
          </a:solidFill>
        </p:grpSpPr>
        <p:sp>
          <p:nvSpPr>
            <p:cNvPr id="26" name="Freeform 59"/>
            <p:cNvSpPr>
              <a:spLocks noEditPoints="1"/>
            </p:cNvSpPr>
            <p:nvPr/>
          </p:nvSpPr>
          <p:spPr bwMode="auto">
            <a:xfrm>
              <a:off x="1587575" y="2265358"/>
              <a:ext cx="314468" cy="309477"/>
            </a:xfrm>
            <a:custGeom>
              <a:avLst/>
              <a:gdLst>
                <a:gd name="T0" fmla="*/ 82 w 95"/>
                <a:gd name="T1" fmla="*/ 57 h 93"/>
                <a:gd name="T2" fmla="*/ 95 w 95"/>
                <a:gd name="T3" fmla="*/ 51 h 93"/>
                <a:gd name="T4" fmla="*/ 95 w 95"/>
                <a:gd name="T5" fmla="*/ 41 h 93"/>
                <a:gd name="T6" fmla="*/ 82 w 95"/>
                <a:gd name="T7" fmla="*/ 36 h 93"/>
                <a:gd name="T8" fmla="*/ 80 w 95"/>
                <a:gd name="T9" fmla="*/ 30 h 93"/>
                <a:gd name="T10" fmla="*/ 85 w 95"/>
                <a:gd name="T11" fmla="*/ 17 h 93"/>
                <a:gd name="T12" fmla="*/ 77 w 95"/>
                <a:gd name="T13" fmla="*/ 10 h 93"/>
                <a:gd name="T14" fmla="*/ 64 w 95"/>
                <a:gd name="T15" fmla="*/ 15 h 93"/>
                <a:gd name="T16" fmla="*/ 59 w 95"/>
                <a:gd name="T17" fmla="*/ 13 h 93"/>
                <a:gd name="T18" fmla="*/ 53 w 95"/>
                <a:gd name="T19" fmla="*/ 0 h 93"/>
                <a:gd name="T20" fmla="*/ 42 w 95"/>
                <a:gd name="T21" fmla="*/ 0 h 93"/>
                <a:gd name="T22" fmla="*/ 37 w 95"/>
                <a:gd name="T23" fmla="*/ 13 h 93"/>
                <a:gd name="T24" fmla="*/ 31 w 95"/>
                <a:gd name="T25" fmla="*/ 15 h 93"/>
                <a:gd name="T26" fmla="*/ 18 w 95"/>
                <a:gd name="T27" fmla="*/ 10 h 93"/>
                <a:gd name="T28" fmla="*/ 10 w 95"/>
                <a:gd name="T29" fmla="*/ 17 h 93"/>
                <a:gd name="T30" fmla="*/ 16 w 95"/>
                <a:gd name="T31" fmla="*/ 30 h 93"/>
                <a:gd name="T32" fmla="*/ 13 w 95"/>
                <a:gd name="T33" fmla="*/ 36 h 93"/>
                <a:gd name="T34" fmla="*/ 0 w 95"/>
                <a:gd name="T35" fmla="*/ 41 h 93"/>
                <a:gd name="T36" fmla="*/ 0 w 95"/>
                <a:gd name="T37" fmla="*/ 52 h 93"/>
                <a:gd name="T38" fmla="*/ 13 w 95"/>
                <a:gd name="T39" fmla="*/ 57 h 93"/>
                <a:gd name="T40" fmla="*/ 16 w 95"/>
                <a:gd name="T41" fmla="*/ 63 h 93"/>
                <a:gd name="T42" fmla="*/ 11 w 95"/>
                <a:gd name="T43" fmla="*/ 76 h 93"/>
                <a:gd name="T44" fmla="*/ 18 w 95"/>
                <a:gd name="T45" fmla="*/ 83 h 93"/>
                <a:gd name="T46" fmla="*/ 31 w 95"/>
                <a:gd name="T47" fmla="*/ 78 h 93"/>
                <a:gd name="T48" fmla="*/ 37 w 95"/>
                <a:gd name="T49" fmla="*/ 80 h 93"/>
                <a:gd name="T50" fmla="*/ 43 w 95"/>
                <a:gd name="T51" fmla="*/ 93 h 93"/>
                <a:gd name="T52" fmla="*/ 53 w 95"/>
                <a:gd name="T53" fmla="*/ 93 h 93"/>
                <a:gd name="T54" fmla="*/ 59 w 95"/>
                <a:gd name="T55" fmla="*/ 80 h 93"/>
                <a:gd name="T56" fmla="*/ 64 w 95"/>
                <a:gd name="T57" fmla="*/ 78 h 93"/>
                <a:gd name="T58" fmla="*/ 78 w 95"/>
                <a:gd name="T59" fmla="*/ 83 h 93"/>
                <a:gd name="T60" fmla="*/ 85 w 95"/>
                <a:gd name="T61" fmla="*/ 75 h 93"/>
                <a:gd name="T62" fmla="*/ 80 w 95"/>
                <a:gd name="T63" fmla="*/ 63 h 93"/>
                <a:gd name="T64" fmla="*/ 82 w 95"/>
                <a:gd name="T65" fmla="*/ 57 h 93"/>
                <a:gd name="T66" fmla="*/ 48 w 95"/>
                <a:gd name="T67" fmla="*/ 61 h 93"/>
                <a:gd name="T68" fmla="*/ 33 w 95"/>
                <a:gd name="T69" fmla="*/ 46 h 93"/>
                <a:gd name="T70" fmla="*/ 48 w 95"/>
                <a:gd name="T71" fmla="*/ 32 h 93"/>
                <a:gd name="T72" fmla="*/ 63 w 95"/>
                <a:gd name="T73" fmla="*/ 46 h 93"/>
                <a:gd name="T74" fmla="*/ 48 w 95"/>
                <a:gd name="T75" fmla="*/ 6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7"/>
                  </a:moveTo>
                  <a:cubicBezTo>
                    <a:pt x="82" y="57"/>
                    <a:pt x="95" y="52"/>
                    <a:pt x="95" y="51"/>
                  </a:cubicBezTo>
                  <a:cubicBezTo>
                    <a:pt x="95" y="41"/>
                    <a:pt x="95" y="41"/>
                    <a:pt x="95" y="41"/>
                  </a:cubicBezTo>
                  <a:cubicBezTo>
                    <a:pt x="95" y="40"/>
                    <a:pt x="82" y="36"/>
                    <a:pt x="82" y="36"/>
                  </a:cubicBezTo>
                  <a:cubicBezTo>
                    <a:pt x="80" y="30"/>
                    <a:pt x="80" y="30"/>
                    <a:pt x="80" y="30"/>
                  </a:cubicBezTo>
                  <a:cubicBezTo>
                    <a:pt x="80" y="30"/>
                    <a:pt x="85" y="17"/>
                    <a:pt x="85" y="17"/>
                  </a:cubicBezTo>
                  <a:cubicBezTo>
                    <a:pt x="77" y="10"/>
                    <a:pt x="77" y="10"/>
                    <a:pt x="77" y="10"/>
                  </a:cubicBezTo>
                  <a:cubicBezTo>
                    <a:pt x="77" y="9"/>
                    <a:pt x="64" y="15"/>
                    <a:pt x="64" y="15"/>
                  </a:cubicBezTo>
                  <a:cubicBezTo>
                    <a:pt x="59" y="13"/>
                    <a:pt x="59" y="13"/>
                    <a:pt x="59" y="13"/>
                  </a:cubicBezTo>
                  <a:cubicBezTo>
                    <a:pt x="59" y="13"/>
                    <a:pt x="53" y="0"/>
                    <a:pt x="53" y="0"/>
                  </a:cubicBezTo>
                  <a:cubicBezTo>
                    <a:pt x="42" y="0"/>
                    <a:pt x="42" y="0"/>
                    <a:pt x="42" y="0"/>
                  </a:cubicBezTo>
                  <a:cubicBezTo>
                    <a:pt x="42" y="0"/>
                    <a:pt x="37" y="13"/>
                    <a:pt x="37" y="13"/>
                  </a:cubicBezTo>
                  <a:cubicBezTo>
                    <a:pt x="31" y="15"/>
                    <a:pt x="31" y="15"/>
                    <a:pt x="31" y="15"/>
                  </a:cubicBezTo>
                  <a:cubicBezTo>
                    <a:pt x="31" y="15"/>
                    <a:pt x="18" y="10"/>
                    <a:pt x="18" y="10"/>
                  </a:cubicBezTo>
                  <a:cubicBezTo>
                    <a:pt x="10" y="17"/>
                    <a:pt x="10" y="17"/>
                    <a:pt x="10" y="17"/>
                  </a:cubicBezTo>
                  <a:cubicBezTo>
                    <a:pt x="10" y="18"/>
                    <a:pt x="16" y="30"/>
                    <a:pt x="16" y="30"/>
                  </a:cubicBezTo>
                  <a:cubicBezTo>
                    <a:pt x="13" y="36"/>
                    <a:pt x="13" y="36"/>
                    <a:pt x="13" y="36"/>
                  </a:cubicBezTo>
                  <a:cubicBezTo>
                    <a:pt x="13" y="36"/>
                    <a:pt x="0" y="41"/>
                    <a:pt x="0" y="41"/>
                  </a:cubicBezTo>
                  <a:cubicBezTo>
                    <a:pt x="0" y="52"/>
                    <a:pt x="0" y="52"/>
                    <a:pt x="0" y="52"/>
                  </a:cubicBezTo>
                  <a:cubicBezTo>
                    <a:pt x="0" y="52"/>
                    <a:pt x="13" y="57"/>
                    <a:pt x="13" y="57"/>
                  </a:cubicBezTo>
                  <a:cubicBezTo>
                    <a:pt x="16" y="63"/>
                    <a:pt x="16" y="63"/>
                    <a:pt x="16" y="63"/>
                  </a:cubicBezTo>
                  <a:cubicBezTo>
                    <a:pt x="16" y="63"/>
                    <a:pt x="10" y="75"/>
                    <a:pt x="11" y="76"/>
                  </a:cubicBezTo>
                  <a:cubicBezTo>
                    <a:pt x="18" y="83"/>
                    <a:pt x="18" y="83"/>
                    <a:pt x="18" y="83"/>
                  </a:cubicBezTo>
                  <a:cubicBezTo>
                    <a:pt x="19" y="84"/>
                    <a:pt x="31" y="78"/>
                    <a:pt x="31" y="78"/>
                  </a:cubicBezTo>
                  <a:cubicBezTo>
                    <a:pt x="37" y="80"/>
                    <a:pt x="37" y="80"/>
                    <a:pt x="37" y="80"/>
                  </a:cubicBezTo>
                  <a:cubicBezTo>
                    <a:pt x="37" y="80"/>
                    <a:pt x="42" y="93"/>
                    <a:pt x="43" y="93"/>
                  </a:cubicBezTo>
                  <a:cubicBezTo>
                    <a:pt x="53" y="93"/>
                    <a:pt x="53" y="93"/>
                    <a:pt x="53" y="93"/>
                  </a:cubicBezTo>
                  <a:cubicBezTo>
                    <a:pt x="54" y="93"/>
                    <a:pt x="59" y="80"/>
                    <a:pt x="59" y="80"/>
                  </a:cubicBezTo>
                  <a:cubicBezTo>
                    <a:pt x="64" y="78"/>
                    <a:pt x="64" y="78"/>
                    <a:pt x="64" y="78"/>
                  </a:cubicBezTo>
                  <a:cubicBezTo>
                    <a:pt x="64" y="78"/>
                    <a:pt x="77" y="83"/>
                    <a:pt x="78" y="83"/>
                  </a:cubicBezTo>
                  <a:cubicBezTo>
                    <a:pt x="85" y="75"/>
                    <a:pt x="85" y="75"/>
                    <a:pt x="85" y="75"/>
                  </a:cubicBezTo>
                  <a:cubicBezTo>
                    <a:pt x="86" y="75"/>
                    <a:pt x="80" y="63"/>
                    <a:pt x="80" y="63"/>
                  </a:cubicBezTo>
                  <a:lnTo>
                    <a:pt x="82" y="57"/>
                  </a:lnTo>
                  <a:close/>
                  <a:moveTo>
                    <a:pt x="48" y="61"/>
                  </a:moveTo>
                  <a:cubicBezTo>
                    <a:pt x="39" y="61"/>
                    <a:pt x="33" y="55"/>
                    <a:pt x="33" y="46"/>
                  </a:cubicBezTo>
                  <a:cubicBezTo>
                    <a:pt x="33" y="38"/>
                    <a:pt x="39" y="32"/>
                    <a:pt x="48" y="32"/>
                  </a:cubicBezTo>
                  <a:cubicBezTo>
                    <a:pt x="56" y="32"/>
                    <a:pt x="63" y="38"/>
                    <a:pt x="63" y="46"/>
                  </a:cubicBezTo>
                  <a:cubicBezTo>
                    <a:pt x="63" y="55"/>
                    <a:pt x="56" y="61"/>
                    <a:pt x="48"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latin typeface="+mn-lt"/>
                <a:cs typeface="+mn-cs"/>
              </a:endParaRPr>
            </a:p>
          </p:txBody>
        </p:sp>
        <p:sp>
          <p:nvSpPr>
            <p:cNvPr id="27" name="Oval 60"/>
            <p:cNvSpPr>
              <a:spLocks noChangeArrowheads="1"/>
            </p:cNvSpPr>
            <p:nvPr/>
          </p:nvSpPr>
          <p:spPr bwMode="auto">
            <a:xfrm>
              <a:off x="1712364" y="2387652"/>
              <a:ext cx="64890" cy="6239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latin typeface="+mn-lt"/>
                <a:cs typeface="+mn-cs"/>
              </a:endParaRPr>
            </a:p>
          </p:txBody>
        </p:sp>
      </p:grpSp>
      <p:grpSp>
        <p:nvGrpSpPr>
          <p:cNvPr id="28" name="Group 36"/>
          <p:cNvGrpSpPr/>
          <p:nvPr/>
        </p:nvGrpSpPr>
        <p:grpSpPr>
          <a:xfrm>
            <a:off x="3599108" y="2930183"/>
            <a:ext cx="280367" cy="316229"/>
            <a:chOff x="5513440" y="1766202"/>
            <a:chExt cx="429274" cy="484183"/>
          </a:xfrm>
          <a:solidFill>
            <a:schemeClr val="tx2"/>
          </a:solidFill>
        </p:grpSpPr>
        <p:sp>
          <p:nvSpPr>
            <p:cNvPr id="29" name="Freeform 147"/>
            <p:cNvSpPr>
              <a:spLocks/>
            </p:cNvSpPr>
            <p:nvPr/>
          </p:nvSpPr>
          <p:spPr bwMode="auto">
            <a:xfrm>
              <a:off x="5513440" y="1766202"/>
              <a:ext cx="429274" cy="87353"/>
            </a:xfrm>
            <a:custGeom>
              <a:avLst/>
              <a:gdLst>
                <a:gd name="T0" fmla="*/ 68 w 129"/>
                <a:gd name="T1" fmla="*/ 8 h 26"/>
                <a:gd name="T2" fmla="*/ 68 w 129"/>
                <a:gd name="T3" fmla="*/ 4 h 26"/>
                <a:gd name="T4" fmla="*/ 64 w 129"/>
                <a:gd name="T5" fmla="*/ 0 h 26"/>
                <a:gd name="T6" fmla="*/ 61 w 129"/>
                <a:gd name="T7" fmla="*/ 4 h 26"/>
                <a:gd name="T8" fmla="*/ 61 w 129"/>
                <a:gd name="T9" fmla="*/ 8 h 26"/>
                <a:gd name="T10" fmla="*/ 0 w 129"/>
                <a:gd name="T11" fmla="*/ 8 h 26"/>
                <a:gd name="T12" fmla="*/ 0 w 129"/>
                <a:gd name="T13" fmla="*/ 26 h 26"/>
                <a:gd name="T14" fmla="*/ 129 w 129"/>
                <a:gd name="T15" fmla="*/ 26 h 26"/>
                <a:gd name="T16" fmla="*/ 129 w 129"/>
                <a:gd name="T17" fmla="*/ 8 h 26"/>
                <a:gd name="T18" fmla="*/ 68 w 129"/>
                <a:gd name="T19" fmla="*/ 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26">
                  <a:moveTo>
                    <a:pt x="68" y="8"/>
                  </a:moveTo>
                  <a:cubicBezTo>
                    <a:pt x="68" y="4"/>
                    <a:pt x="68" y="4"/>
                    <a:pt x="68" y="4"/>
                  </a:cubicBezTo>
                  <a:cubicBezTo>
                    <a:pt x="68" y="2"/>
                    <a:pt x="66" y="0"/>
                    <a:pt x="64" y="0"/>
                  </a:cubicBezTo>
                  <a:cubicBezTo>
                    <a:pt x="63" y="0"/>
                    <a:pt x="61" y="2"/>
                    <a:pt x="61" y="4"/>
                  </a:cubicBezTo>
                  <a:cubicBezTo>
                    <a:pt x="61" y="8"/>
                    <a:pt x="61" y="8"/>
                    <a:pt x="61" y="8"/>
                  </a:cubicBezTo>
                  <a:cubicBezTo>
                    <a:pt x="0" y="8"/>
                    <a:pt x="0" y="8"/>
                    <a:pt x="0" y="8"/>
                  </a:cubicBezTo>
                  <a:cubicBezTo>
                    <a:pt x="0" y="26"/>
                    <a:pt x="0" y="26"/>
                    <a:pt x="0" y="26"/>
                  </a:cubicBezTo>
                  <a:cubicBezTo>
                    <a:pt x="129" y="26"/>
                    <a:pt x="129" y="26"/>
                    <a:pt x="129" y="26"/>
                  </a:cubicBezTo>
                  <a:cubicBezTo>
                    <a:pt x="129" y="8"/>
                    <a:pt x="129" y="8"/>
                    <a:pt x="129" y="8"/>
                  </a:cubicBezTo>
                  <a:lnTo>
                    <a:pt x="6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latin typeface="+mn-lt"/>
                <a:cs typeface="+mn-cs"/>
              </a:endParaRPr>
            </a:p>
          </p:txBody>
        </p:sp>
        <p:sp>
          <p:nvSpPr>
            <p:cNvPr id="30" name="Freeform 148"/>
            <p:cNvSpPr>
              <a:spLocks noEditPoints="1"/>
            </p:cNvSpPr>
            <p:nvPr/>
          </p:nvSpPr>
          <p:spPr bwMode="auto">
            <a:xfrm>
              <a:off x="5550876" y="1873521"/>
              <a:ext cx="356897" cy="376864"/>
            </a:xfrm>
            <a:custGeom>
              <a:avLst/>
              <a:gdLst>
                <a:gd name="T0" fmla="*/ 143 w 143"/>
                <a:gd name="T1" fmla="*/ 95 h 151"/>
                <a:gd name="T2" fmla="*/ 143 w 143"/>
                <a:gd name="T3" fmla="*/ 0 h 151"/>
                <a:gd name="T4" fmla="*/ 0 w 143"/>
                <a:gd name="T5" fmla="*/ 0 h 151"/>
                <a:gd name="T6" fmla="*/ 0 w 143"/>
                <a:gd name="T7" fmla="*/ 95 h 151"/>
                <a:gd name="T8" fmla="*/ 63 w 143"/>
                <a:gd name="T9" fmla="*/ 95 h 151"/>
                <a:gd name="T10" fmla="*/ 63 w 143"/>
                <a:gd name="T11" fmla="*/ 125 h 151"/>
                <a:gd name="T12" fmla="*/ 45 w 143"/>
                <a:gd name="T13" fmla="*/ 125 h 151"/>
                <a:gd name="T14" fmla="*/ 45 w 143"/>
                <a:gd name="T15" fmla="*/ 121 h 151"/>
                <a:gd name="T16" fmla="*/ 37 w 143"/>
                <a:gd name="T17" fmla="*/ 121 h 151"/>
                <a:gd name="T18" fmla="*/ 25 w 143"/>
                <a:gd name="T19" fmla="*/ 151 h 151"/>
                <a:gd name="T20" fmla="*/ 33 w 143"/>
                <a:gd name="T21" fmla="*/ 151 h 151"/>
                <a:gd name="T22" fmla="*/ 40 w 143"/>
                <a:gd name="T23" fmla="*/ 137 h 151"/>
                <a:gd name="T24" fmla="*/ 104 w 143"/>
                <a:gd name="T25" fmla="*/ 137 h 151"/>
                <a:gd name="T26" fmla="*/ 109 w 143"/>
                <a:gd name="T27" fmla="*/ 151 h 151"/>
                <a:gd name="T28" fmla="*/ 119 w 143"/>
                <a:gd name="T29" fmla="*/ 151 h 151"/>
                <a:gd name="T30" fmla="*/ 107 w 143"/>
                <a:gd name="T31" fmla="*/ 121 h 151"/>
                <a:gd name="T32" fmla="*/ 97 w 143"/>
                <a:gd name="T33" fmla="*/ 121 h 151"/>
                <a:gd name="T34" fmla="*/ 97 w 143"/>
                <a:gd name="T35" fmla="*/ 125 h 151"/>
                <a:gd name="T36" fmla="*/ 80 w 143"/>
                <a:gd name="T37" fmla="*/ 125 h 151"/>
                <a:gd name="T38" fmla="*/ 80 w 143"/>
                <a:gd name="T39" fmla="*/ 95 h 151"/>
                <a:gd name="T40" fmla="*/ 143 w 143"/>
                <a:gd name="T41" fmla="*/ 95 h 151"/>
                <a:gd name="T42" fmla="*/ 92 w 143"/>
                <a:gd name="T43" fmla="*/ 28 h 151"/>
                <a:gd name="T44" fmla="*/ 133 w 143"/>
                <a:gd name="T45" fmla="*/ 28 h 151"/>
                <a:gd name="T46" fmla="*/ 133 w 143"/>
                <a:gd name="T47" fmla="*/ 37 h 151"/>
                <a:gd name="T48" fmla="*/ 92 w 143"/>
                <a:gd name="T49" fmla="*/ 37 h 151"/>
                <a:gd name="T50" fmla="*/ 92 w 143"/>
                <a:gd name="T51" fmla="*/ 28 h 151"/>
                <a:gd name="T52" fmla="*/ 92 w 143"/>
                <a:gd name="T53" fmla="*/ 46 h 151"/>
                <a:gd name="T54" fmla="*/ 133 w 143"/>
                <a:gd name="T55" fmla="*/ 46 h 151"/>
                <a:gd name="T56" fmla="*/ 133 w 143"/>
                <a:gd name="T57" fmla="*/ 56 h 151"/>
                <a:gd name="T58" fmla="*/ 92 w 143"/>
                <a:gd name="T59" fmla="*/ 56 h 151"/>
                <a:gd name="T60" fmla="*/ 92 w 143"/>
                <a:gd name="T61" fmla="*/ 46 h 151"/>
                <a:gd name="T62" fmla="*/ 92 w 143"/>
                <a:gd name="T63" fmla="*/ 63 h 151"/>
                <a:gd name="T64" fmla="*/ 133 w 143"/>
                <a:gd name="T65" fmla="*/ 63 h 151"/>
                <a:gd name="T66" fmla="*/ 133 w 143"/>
                <a:gd name="T67" fmla="*/ 74 h 151"/>
                <a:gd name="T68" fmla="*/ 92 w 143"/>
                <a:gd name="T69" fmla="*/ 74 h 151"/>
                <a:gd name="T70" fmla="*/ 92 w 143"/>
                <a:gd name="T71" fmla="*/ 63 h 151"/>
                <a:gd name="T72" fmla="*/ 8 w 143"/>
                <a:gd name="T73" fmla="*/ 75 h 151"/>
                <a:gd name="T74" fmla="*/ 8 w 143"/>
                <a:gd name="T75" fmla="*/ 24 h 151"/>
                <a:gd name="T76" fmla="*/ 83 w 143"/>
                <a:gd name="T77" fmla="*/ 24 h 151"/>
                <a:gd name="T78" fmla="*/ 83 w 143"/>
                <a:gd name="T79" fmla="*/ 75 h 151"/>
                <a:gd name="T80" fmla="*/ 8 w 143"/>
                <a:gd name="T81" fmla="*/ 7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3" h="151">
                  <a:moveTo>
                    <a:pt x="143" y="95"/>
                  </a:moveTo>
                  <a:lnTo>
                    <a:pt x="143" y="0"/>
                  </a:lnTo>
                  <a:lnTo>
                    <a:pt x="0" y="0"/>
                  </a:lnTo>
                  <a:lnTo>
                    <a:pt x="0" y="95"/>
                  </a:lnTo>
                  <a:lnTo>
                    <a:pt x="63" y="95"/>
                  </a:lnTo>
                  <a:lnTo>
                    <a:pt x="63" y="125"/>
                  </a:lnTo>
                  <a:lnTo>
                    <a:pt x="45" y="125"/>
                  </a:lnTo>
                  <a:lnTo>
                    <a:pt x="45" y="121"/>
                  </a:lnTo>
                  <a:lnTo>
                    <a:pt x="37" y="121"/>
                  </a:lnTo>
                  <a:lnTo>
                    <a:pt x="25" y="151"/>
                  </a:lnTo>
                  <a:lnTo>
                    <a:pt x="33" y="151"/>
                  </a:lnTo>
                  <a:lnTo>
                    <a:pt x="40" y="137"/>
                  </a:lnTo>
                  <a:lnTo>
                    <a:pt x="104" y="137"/>
                  </a:lnTo>
                  <a:lnTo>
                    <a:pt x="109" y="151"/>
                  </a:lnTo>
                  <a:lnTo>
                    <a:pt x="119" y="151"/>
                  </a:lnTo>
                  <a:lnTo>
                    <a:pt x="107" y="121"/>
                  </a:lnTo>
                  <a:lnTo>
                    <a:pt x="97" y="121"/>
                  </a:lnTo>
                  <a:lnTo>
                    <a:pt x="97" y="125"/>
                  </a:lnTo>
                  <a:lnTo>
                    <a:pt x="80" y="125"/>
                  </a:lnTo>
                  <a:lnTo>
                    <a:pt x="80" y="95"/>
                  </a:lnTo>
                  <a:lnTo>
                    <a:pt x="143" y="95"/>
                  </a:lnTo>
                  <a:close/>
                  <a:moveTo>
                    <a:pt x="92" y="28"/>
                  </a:moveTo>
                  <a:lnTo>
                    <a:pt x="133" y="28"/>
                  </a:lnTo>
                  <a:lnTo>
                    <a:pt x="133" y="37"/>
                  </a:lnTo>
                  <a:lnTo>
                    <a:pt x="92" y="37"/>
                  </a:lnTo>
                  <a:lnTo>
                    <a:pt x="92" y="28"/>
                  </a:lnTo>
                  <a:close/>
                  <a:moveTo>
                    <a:pt x="92" y="46"/>
                  </a:moveTo>
                  <a:lnTo>
                    <a:pt x="133" y="46"/>
                  </a:lnTo>
                  <a:lnTo>
                    <a:pt x="133" y="56"/>
                  </a:lnTo>
                  <a:lnTo>
                    <a:pt x="92" y="56"/>
                  </a:lnTo>
                  <a:lnTo>
                    <a:pt x="92" y="46"/>
                  </a:lnTo>
                  <a:close/>
                  <a:moveTo>
                    <a:pt x="92" y="63"/>
                  </a:moveTo>
                  <a:lnTo>
                    <a:pt x="133" y="63"/>
                  </a:lnTo>
                  <a:lnTo>
                    <a:pt x="133" y="74"/>
                  </a:lnTo>
                  <a:lnTo>
                    <a:pt x="92" y="74"/>
                  </a:lnTo>
                  <a:lnTo>
                    <a:pt x="92" y="63"/>
                  </a:lnTo>
                  <a:close/>
                  <a:moveTo>
                    <a:pt x="8" y="75"/>
                  </a:moveTo>
                  <a:lnTo>
                    <a:pt x="8" y="24"/>
                  </a:lnTo>
                  <a:lnTo>
                    <a:pt x="83" y="24"/>
                  </a:lnTo>
                  <a:lnTo>
                    <a:pt x="83" y="75"/>
                  </a:lnTo>
                  <a:lnTo>
                    <a:pt x="8" y="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latin typeface="+mn-lt"/>
                <a:cs typeface="+mn-cs"/>
              </a:endParaRPr>
            </a:p>
          </p:txBody>
        </p:sp>
        <p:sp>
          <p:nvSpPr>
            <p:cNvPr id="31" name="Freeform 149"/>
            <p:cNvSpPr>
              <a:spLocks/>
            </p:cNvSpPr>
            <p:nvPr/>
          </p:nvSpPr>
          <p:spPr bwMode="auto">
            <a:xfrm>
              <a:off x="5578330" y="1945898"/>
              <a:ext cx="174705" cy="102328"/>
            </a:xfrm>
            <a:custGeom>
              <a:avLst/>
              <a:gdLst>
                <a:gd name="T0" fmla="*/ 58 w 70"/>
                <a:gd name="T1" fmla="*/ 12 h 41"/>
                <a:gd name="T2" fmla="*/ 54 w 70"/>
                <a:gd name="T3" fmla="*/ 20 h 41"/>
                <a:gd name="T4" fmla="*/ 48 w 70"/>
                <a:gd name="T5" fmla="*/ 16 h 41"/>
                <a:gd name="T6" fmla="*/ 48 w 70"/>
                <a:gd name="T7" fmla="*/ 16 h 41"/>
                <a:gd name="T8" fmla="*/ 34 w 70"/>
                <a:gd name="T9" fmla="*/ 8 h 41"/>
                <a:gd name="T10" fmla="*/ 32 w 70"/>
                <a:gd name="T11" fmla="*/ 12 h 41"/>
                <a:gd name="T12" fmla="*/ 28 w 70"/>
                <a:gd name="T13" fmla="*/ 20 h 41"/>
                <a:gd name="T14" fmla="*/ 16 w 70"/>
                <a:gd name="T15" fmla="*/ 12 h 41"/>
                <a:gd name="T16" fmla="*/ 12 w 70"/>
                <a:gd name="T17" fmla="*/ 17 h 41"/>
                <a:gd name="T18" fmla="*/ 12 w 70"/>
                <a:gd name="T19" fmla="*/ 17 h 41"/>
                <a:gd name="T20" fmla="*/ 0 w 70"/>
                <a:gd name="T21" fmla="*/ 37 h 41"/>
                <a:gd name="T22" fmla="*/ 5 w 70"/>
                <a:gd name="T23" fmla="*/ 41 h 41"/>
                <a:gd name="T24" fmla="*/ 17 w 70"/>
                <a:gd name="T25" fmla="*/ 21 h 41"/>
                <a:gd name="T26" fmla="*/ 24 w 70"/>
                <a:gd name="T27" fmla="*/ 25 h 41"/>
                <a:gd name="T28" fmla="*/ 24 w 70"/>
                <a:gd name="T29" fmla="*/ 25 h 41"/>
                <a:gd name="T30" fmla="*/ 30 w 70"/>
                <a:gd name="T31" fmla="*/ 29 h 41"/>
                <a:gd name="T32" fmla="*/ 37 w 70"/>
                <a:gd name="T33" fmla="*/ 17 h 41"/>
                <a:gd name="T34" fmla="*/ 42 w 70"/>
                <a:gd name="T35" fmla="*/ 21 h 41"/>
                <a:gd name="T36" fmla="*/ 42 w 70"/>
                <a:gd name="T37" fmla="*/ 21 h 41"/>
                <a:gd name="T38" fmla="*/ 56 w 70"/>
                <a:gd name="T39" fmla="*/ 28 h 41"/>
                <a:gd name="T40" fmla="*/ 57 w 70"/>
                <a:gd name="T41" fmla="*/ 28 h 41"/>
                <a:gd name="T42" fmla="*/ 57 w 70"/>
                <a:gd name="T43" fmla="*/ 28 h 41"/>
                <a:gd name="T44" fmla="*/ 64 w 70"/>
                <a:gd name="T45" fmla="*/ 17 h 41"/>
                <a:gd name="T46" fmla="*/ 64 w 70"/>
                <a:gd name="T47" fmla="*/ 17 h 41"/>
                <a:gd name="T48" fmla="*/ 70 w 70"/>
                <a:gd name="T49" fmla="*/ 4 h 41"/>
                <a:gd name="T50" fmla="*/ 65 w 70"/>
                <a:gd name="T51" fmla="*/ 0 h 41"/>
                <a:gd name="T52" fmla="*/ 58 w 70"/>
                <a:gd name="T53"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0" h="41">
                  <a:moveTo>
                    <a:pt x="58" y="12"/>
                  </a:moveTo>
                  <a:lnTo>
                    <a:pt x="54" y="20"/>
                  </a:lnTo>
                  <a:lnTo>
                    <a:pt x="48" y="16"/>
                  </a:lnTo>
                  <a:lnTo>
                    <a:pt x="48" y="16"/>
                  </a:lnTo>
                  <a:lnTo>
                    <a:pt x="34" y="8"/>
                  </a:lnTo>
                  <a:lnTo>
                    <a:pt x="32" y="12"/>
                  </a:lnTo>
                  <a:lnTo>
                    <a:pt x="28" y="20"/>
                  </a:lnTo>
                  <a:lnTo>
                    <a:pt x="16" y="12"/>
                  </a:lnTo>
                  <a:lnTo>
                    <a:pt x="12" y="17"/>
                  </a:lnTo>
                  <a:lnTo>
                    <a:pt x="12" y="17"/>
                  </a:lnTo>
                  <a:lnTo>
                    <a:pt x="0" y="37"/>
                  </a:lnTo>
                  <a:lnTo>
                    <a:pt x="5" y="41"/>
                  </a:lnTo>
                  <a:lnTo>
                    <a:pt x="17" y="21"/>
                  </a:lnTo>
                  <a:lnTo>
                    <a:pt x="24" y="25"/>
                  </a:lnTo>
                  <a:lnTo>
                    <a:pt x="24" y="25"/>
                  </a:lnTo>
                  <a:lnTo>
                    <a:pt x="30" y="29"/>
                  </a:lnTo>
                  <a:lnTo>
                    <a:pt x="37" y="17"/>
                  </a:lnTo>
                  <a:lnTo>
                    <a:pt x="42" y="21"/>
                  </a:lnTo>
                  <a:lnTo>
                    <a:pt x="42" y="21"/>
                  </a:lnTo>
                  <a:lnTo>
                    <a:pt x="56" y="28"/>
                  </a:lnTo>
                  <a:lnTo>
                    <a:pt x="57" y="28"/>
                  </a:lnTo>
                  <a:lnTo>
                    <a:pt x="57" y="28"/>
                  </a:lnTo>
                  <a:lnTo>
                    <a:pt x="64" y="17"/>
                  </a:lnTo>
                  <a:lnTo>
                    <a:pt x="64" y="17"/>
                  </a:lnTo>
                  <a:lnTo>
                    <a:pt x="70" y="4"/>
                  </a:lnTo>
                  <a:lnTo>
                    <a:pt x="65" y="0"/>
                  </a:lnTo>
                  <a:lnTo>
                    <a:pt x="58"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latin typeface="+mn-lt"/>
                <a:cs typeface="+mn-cs"/>
              </a:endParaRPr>
            </a:p>
          </p:txBody>
        </p:sp>
      </p:grpSp>
      <p:grpSp>
        <p:nvGrpSpPr>
          <p:cNvPr id="32" name="组合 31"/>
          <p:cNvGrpSpPr/>
          <p:nvPr/>
        </p:nvGrpSpPr>
        <p:grpSpPr>
          <a:xfrm>
            <a:off x="755576" y="2791087"/>
            <a:ext cx="2435299" cy="595534"/>
            <a:chOff x="1617589" y="1707654"/>
            <a:chExt cx="2435299" cy="595534"/>
          </a:xfrm>
        </p:grpSpPr>
        <p:cxnSp>
          <p:nvCxnSpPr>
            <p:cNvPr id="33" name="Straight Connector 1"/>
            <p:cNvCxnSpPr/>
            <p:nvPr/>
          </p:nvCxnSpPr>
          <p:spPr>
            <a:xfrm flipV="1">
              <a:off x="2914650" y="2035969"/>
              <a:ext cx="1138238" cy="1191"/>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34" name="组合 33"/>
            <p:cNvGrpSpPr/>
            <p:nvPr/>
          </p:nvGrpSpPr>
          <p:grpSpPr>
            <a:xfrm>
              <a:off x="1617589" y="1707654"/>
              <a:ext cx="1298227" cy="595534"/>
              <a:chOff x="854141" y="1597841"/>
              <a:chExt cx="1298227" cy="595534"/>
            </a:xfrm>
          </p:grpSpPr>
          <p:sp>
            <p:nvSpPr>
              <p:cNvPr id="38" name="TextBox 40"/>
              <p:cNvSpPr txBox="1"/>
              <p:nvPr/>
            </p:nvSpPr>
            <p:spPr>
              <a:xfrm>
                <a:off x="854141" y="1847126"/>
                <a:ext cx="1197579" cy="34624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900" dirty="0">
                    <a:solidFill>
                      <a:schemeClr val="accent1"/>
                    </a:solidFill>
                    <a:latin typeface="微软雅黑" panose="020B0503020204020204" pitchFamily="34" charset="-122"/>
                    <a:ea typeface="微软雅黑" panose="020B0503020204020204" pitchFamily="34" charset="-122"/>
                  </a:rPr>
                  <a:t>单击此处添加</a:t>
                </a:r>
                <a:r>
                  <a:rPr lang="zh-CN" altLang="en-US" sz="900" dirty="0" smtClean="0">
                    <a:solidFill>
                      <a:schemeClr val="accent1"/>
                    </a:solidFill>
                    <a:latin typeface="微软雅黑" panose="020B0503020204020204" pitchFamily="34" charset="-122"/>
                    <a:ea typeface="微软雅黑" panose="020B0503020204020204" pitchFamily="34" charset="-122"/>
                  </a:rPr>
                  <a:t>文本</a:t>
                </a:r>
                <a:endParaRPr lang="en-US" altLang="zh-CN" sz="900" dirty="0" smtClean="0">
                  <a:solidFill>
                    <a:schemeClr val="accent1"/>
                  </a:solidFill>
                  <a:latin typeface="微软雅黑" panose="020B0503020204020204" pitchFamily="34" charset="-122"/>
                  <a:ea typeface="微软雅黑" panose="020B0503020204020204" pitchFamily="34" charset="-122"/>
                </a:endParaRPr>
              </a:p>
              <a:p>
                <a:r>
                  <a:rPr lang="zh-CN" altLang="en-US" sz="900" dirty="0">
                    <a:solidFill>
                      <a:schemeClr val="accent1"/>
                    </a:solidFill>
                    <a:latin typeface="微软雅黑" panose="020B0503020204020204" pitchFamily="34" charset="-122"/>
                    <a:ea typeface="微软雅黑" panose="020B0503020204020204" pitchFamily="34" charset="-122"/>
                  </a:rPr>
                  <a:t>单击此处添加</a:t>
                </a:r>
                <a:r>
                  <a:rPr lang="zh-CN" altLang="en-US" sz="900" dirty="0" smtClean="0">
                    <a:solidFill>
                      <a:schemeClr val="accent1"/>
                    </a:solidFill>
                    <a:latin typeface="微软雅黑" panose="020B0503020204020204" pitchFamily="34" charset="-122"/>
                    <a:ea typeface="微软雅黑" panose="020B0503020204020204" pitchFamily="34" charset="-122"/>
                  </a:rPr>
                  <a:t>文本</a:t>
                </a:r>
                <a:endParaRPr lang="zh-CN" altLang="en-US" sz="900" dirty="0">
                  <a:solidFill>
                    <a:schemeClr val="accent1"/>
                  </a:solidFill>
                  <a:latin typeface="微软雅黑" panose="020B0503020204020204" pitchFamily="34" charset="-122"/>
                  <a:ea typeface="微软雅黑" panose="020B0503020204020204" pitchFamily="34" charset="-122"/>
                </a:endParaRPr>
              </a:p>
            </p:txBody>
          </p:sp>
          <p:sp>
            <p:nvSpPr>
              <p:cNvPr id="39" name="TextBox 38"/>
              <p:cNvSpPr txBox="1"/>
              <p:nvPr/>
            </p:nvSpPr>
            <p:spPr>
              <a:xfrm>
                <a:off x="954789" y="1597841"/>
                <a:ext cx="1197579" cy="25391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smtClean="0">
                    <a:solidFill>
                      <a:schemeClr val="bg1"/>
                    </a:solidFill>
                    <a:latin typeface="微软雅黑" panose="020B0503020204020204" pitchFamily="34" charset="-122"/>
                    <a:ea typeface="微软雅黑" panose="020B0503020204020204" pitchFamily="34" charset="-122"/>
                  </a:rPr>
                  <a:t> 标题内容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35" name="组合 34"/>
            <p:cNvGrpSpPr/>
            <p:nvPr/>
          </p:nvGrpSpPr>
          <p:grpSpPr>
            <a:xfrm>
              <a:off x="2738437" y="1831181"/>
              <a:ext cx="429304" cy="410766"/>
              <a:chOff x="2738437" y="1831181"/>
              <a:chExt cx="429304" cy="410766"/>
            </a:xfrm>
          </p:grpSpPr>
          <p:sp>
            <p:nvSpPr>
              <p:cNvPr id="36" name="Oval 21"/>
              <p:cNvSpPr>
                <a:spLocks noChangeArrowheads="1"/>
              </p:cNvSpPr>
              <p:nvPr/>
            </p:nvSpPr>
            <p:spPr bwMode="auto">
              <a:xfrm>
                <a:off x="2738437" y="1831181"/>
                <a:ext cx="404813" cy="410766"/>
              </a:xfrm>
              <a:prstGeom prst="ellipse">
                <a:avLst/>
              </a:prstGeom>
              <a:solidFill>
                <a:schemeClr val="tx2"/>
              </a:solidFill>
              <a:ln>
                <a:noFill/>
              </a:ln>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endParaRPr lang="zh-CN" altLang="zh-CN"/>
              </a:p>
            </p:txBody>
          </p:sp>
          <p:sp>
            <p:nvSpPr>
              <p:cNvPr id="37" name="TextBox 40"/>
              <p:cNvSpPr txBox="1"/>
              <p:nvPr/>
            </p:nvSpPr>
            <p:spPr>
              <a:xfrm>
                <a:off x="2760265" y="1876458"/>
                <a:ext cx="407476" cy="300082"/>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500" dirty="0" smtClean="0">
                    <a:solidFill>
                      <a:schemeClr val="accent2"/>
                    </a:solidFill>
                    <a:latin typeface="微软雅黑" panose="020B0503020204020204" pitchFamily="34" charset="-122"/>
                    <a:ea typeface="微软雅黑" panose="020B0503020204020204" pitchFamily="34" charset="-122"/>
                  </a:rPr>
                  <a:t>02</a:t>
                </a:r>
                <a:endParaRPr lang="zh-CN" altLang="en-US" sz="1500" dirty="0">
                  <a:solidFill>
                    <a:schemeClr val="accent2"/>
                  </a:solidFill>
                  <a:latin typeface="微软雅黑" panose="020B0503020204020204" pitchFamily="34" charset="-122"/>
                  <a:ea typeface="微软雅黑" panose="020B0503020204020204" pitchFamily="34" charset="-122"/>
                </a:endParaRPr>
              </a:p>
            </p:txBody>
          </p:sp>
        </p:grpSp>
      </p:grpSp>
      <p:grpSp>
        <p:nvGrpSpPr>
          <p:cNvPr id="40" name="组合 39"/>
          <p:cNvGrpSpPr/>
          <p:nvPr/>
        </p:nvGrpSpPr>
        <p:grpSpPr>
          <a:xfrm>
            <a:off x="5208889" y="1539073"/>
            <a:ext cx="2933269" cy="595534"/>
            <a:chOff x="5784357" y="1646413"/>
            <a:chExt cx="2933269" cy="595534"/>
          </a:xfrm>
        </p:grpSpPr>
        <p:cxnSp>
          <p:nvCxnSpPr>
            <p:cNvPr id="41" name="Straight Connector 1"/>
            <p:cNvCxnSpPr/>
            <p:nvPr/>
          </p:nvCxnSpPr>
          <p:spPr>
            <a:xfrm flipV="1">
              <a:off x="5784357" y="1981795"/>
              <a:ext cx="1138238" cy="1191"/>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42" name="组合 41"/>
            <p:cNvGrpSpPr/>
            <p:nvPr/>
          </p:nvGrpSpPr>
          <p:grpSpPr>
            <a:xfrm>
              <a:off x="7419399" y="1646413"/>
              <a:ext cx="1298227" cy="595534"/>
              <a:chOff x="854141" y="1597841"/>
              <a:chExt cx="1298227" cy="595534"/>
            </a:xfrm>
          </p:grpSpPr>
          <p:sp>
            <p:nvSpPr>
              <p:cNvPr id="50" name="TextBox 40"/>
              <p:cNvSpPr txBox="1"/>
              <p:nvPr/>
            </p:nvSpPr>
            <p:spPr>
              <a:xfrm>
                <a:off x="854141" y="1847126"/>
                <a:ext cx="1197579" cy="34624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900" dirty="0">
                    <a:solidFill>
                      <a:schemeClr val="accent1"/>
                    </a:solidFill>
                    <a:latin typeface="微软雅黑" panose="020B0503020204020204" pitchFamily="34" charset="-122"/>
                    <a:ea typeface="微软雅黑" panose="020B0503020204020204" pitchFamily="34" charset="-122"/>
                  </a:rPr>
                  <a:t>单击此处添加</a:t>
                </a:r>
                <a:r>
                  <a:rPr lang="zh-CN" altLang="en-US" sz="900" dirty="0" smtClean="0">
                    <a:solidFill>
                      <a:schemeClr val="accent1"/>
                    </a:solidFill>
                    <a:latin typeface="微软雅黑" panose="020B0503020204020204" pitchFamily="34" charset="-122"/>
                    <a:ea typeface="微软雅黑" panose="020B0503020204020204" pitchFamily="34" charset="-122"/>
                  </a:rPr>
                  <a:t>文本</a:t>
                </a:r>
                <a:endParaRPr lang="en-US" altLang="zh-CN" sz="900" dirty="0" smtClean="0">
                  <a:solidFill>
                    <a:schemeClr val="accent1"/>
                  </a:solidFill>
                  <a:latin typeface="微软雅黑" panose="020B0503020204020204" pitchFamily="34" charset="-122"/>
                  <a:ea typeface="微软雅黑" panose="020B0503020204020204" pitchFamily="34" charset="-122"/>
                </a:endParaRPr>
              </a:p>
              <a:p>
                <a:r>
                  <a:rPr lang="zh-CN" altLang="en-US" sz="900" dirty="0">
                    <a:solidFill>
                      <a:schemeClr val="accent1"/>
                    </a:solidFill>
                    <a:latin typeface="微软雅黑" panose="020B0503020204020204" pitchFamily="34" charset="-122"/>
                    <a:ea typeface="微软雅黑" panose="020B0503020204020204" pitchFamily="34" charset="-122"/>
                  </a:rPr>
                  <a:t>单击此处添加</a:t>
                </a:r>
                <a:r>
                  <a:rPr lang="zh-CN" altLang="en-US" sz="900" dirty="0" smtClean="0">
                    <a:solidFill>
                      <a:schemeClr val="accent1"/>
                    </a:solidFill>
                    <a:latin typeface="微软雅黑" panose="020B0503020204020204" pitchFamily="34" charset="-122"/>
                    <a:ea typeface="微软雅黑" panose="020B0503020204020204" pitchFamily="34" charset="-122"/>
                  </a:rPr>
                  <a:t>文本</a:t>
                </a:r>
                <a:endParaRPr lang="zh-CN" altLang="en-US" sz="900" dirty="0">
                  <a:solidFill>
                    <a:schemeClr val="accent1"/>
                  </a:solidFill>
                  <a:latin typeface="微软雅黑" panose="020B0503020204020204" pitchFamily="34" charset="-122"/>
                  <a:ea typeface="微软雅黑" panose="020B0503020204020204" pitchFamily="34" charset="-122"/>
                </a:endParaRPr>
              </a:p>
            </p:txBody>
          </p:sp>
          <p:sp>
            <p:nvSpPr>
              <p:cNvPr id="51" name="TextBox 40"/>
              <p:cNvSpPr txBox="1"/>
              <p:nvPr/>
            </p:nvSpPr>
            <p:spPr>
              <a:xfrm>
                <a:off x="954789" y="1597841"/>
                <a:ext cx="1197579" cy="25391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smtClean="0">
                    <a:latin typeface="微软雅黑" panose="020B0503020204020204" pitchFamily="34" charset="-122"/>
                    <a:ea typeface="微软雅黑" panose="020B0503020204020204" pitchFamily="34" charset="-122"/>
                  </a:rPr>
                  <a:t> 标题内容</a:t>
                </a:r>
                <a:endParaRPr lang="zh-CN" altLang="en-US" sz="1200" dirty="0">
                  <a:latin typeface="微软雅黑" panose="020B0503020204020204" pitchFamily="34" charset="-122"/>
                  <a:ea typeface="微软雅黑" panose="020B0503020204020204" pitchFamily="34" charset="-122"/>
                </a:endParaRPr>
              </a:p>
            </p:txBody>
          </p:sp>
        </p:grpSp>
        <p:grpSp>
          <p:nvGrpSpPr>
            <p:cNvPr id="47" name="组合 46"/>
            <p:cNvGrpSpPr/>
            <p:nvPr/>
          </p:nvGrpSpPr>
          <p:grpSpPr>
            <a:xfrm>
              <a:off x="6891397" y="1776412"/>
              <a:ext cx="429304" cy="410766"/>
              <a:chOff x="2738437" y="1831181"/>
              <a:chExt cx="429304" cy="410766"/>
            </a:xfrm>
          </p:grpSpPr>
          <p:sp>
            <p:nvSpPr>
              <p:cNvPr id="48" name="Oval 21"/>
              <p:cNvSpPr>
                <a:spLocks noChangeArrowheads="1"/>
              </p:cNvSpPr>
              <p:nvPr/>
            </p:nvSpPr>
            <p:spPr bwMode="auto">
              <a:xfrm>
                <a:off x="2738437" y="1831181"/>
                <a:ext cx="404813" cy="410766"/>
              </a:xfrm>
              <a:prstGeom prst="ellipse">
                <a:avLst/>
              </a:prstGeom>
              <a:solidFill>
                <a:schemeClr val="tx1"/>
              </a:solidFill>
              <a:ln>
                <a:noFill/>
              </a:ln>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endParaRPr lang="zh-CN" altLang="zh-CN"/>
              </a:p>
            </p:txBody>
          </p:sp>
          <p:sp>
            <p:nvSpPr>
              <p:cNvPr id="49" name="TextBox 40"/>
              <p:cNvSpPr txBox="1"/>
              <p:nvPr/>
            </p:nvSpPr>
            <p:spPr>
              <a:xfrm>
                <a:off x="2760265" y="1876458"/>
                <a:ext cx="407476" cy="300082"/>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500" dirty="0" smtClean="0">
                    <a:solidFill>
                      <a:schemeClr val="accent2"/>
                    </a:solidFill>
                    <a:latin typeface="微软雅黑" panose="020B0503020204020204" pitchFamily="34" charset="-122"/>
                    <a:ea typeface="微软雅黑" panose="020B0503020204020204" pitchFamily="34" charset="-122"/>
                  </a:rPr>
                  <a:t>03</a:t>
                </a:r>
                <a:endParaRPr lang="zh-CN" altLang="en-US" sz="1500" dirty="0">
                  <a:solidFill>
                    <a:schemeClr val="accent2"/>
                  </a:solidFill>
                  <a:latin typeface="微软雅黑" panose="020B0503020204020204" pitchFamily="34" charset="-122"/>
                  <a:ea typeface="微软雅黑" panose="020B0503020204020204" pitchFamily="34" charset="-122"/>
                </a:endParaRPr>
              </a:p>
            </p:txBody>
          </p:sp>
        </p:grpSp>
      </p:grpSp>
      <p:grpSp>
        <p:nvGrpSpPr>
          <p:cNvPr id="52" name="组合 51"/>
          <p:cNvGrpSpPr/>
          <p:nvPr/>
        </p:nvGrpSpPr>
        <p:grpSpPr>
          <a:xfrm>
            <a:off x="5519678" y="2456374"/>
            <a:ext cx="2933269" cy="595534"/>
            <a:chOff x="5784357" y="1646413"/>
            <a:chExt cx="2933269" cy="595534"/>
          </a:xfrm>
        </p:grpSpPr>
        <p:cxnSp>
          <p:nvCxnSpPr>
            <p:cNvPr id="53" name="Straight Connector 1"/>
            <p:cNvCxnSpPr/>
            <p:nvPr/>
          </p:nvCxnSpPr>
          <p:spPr>
            <a:xfrm flipV="1">
              <a:off x="5784357" y="1981795"/>
              <a:ext cx="1138238" cy="1191"/>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54" name="组合 53"/>
            <p:cNvGrpSpPr/>
            <p:nvPr/>
          </p:nvGrpSpPr>
          <p:grpSpPr>
            <a:xfrm>
              <a:off x="7419399" y="1646413"/>
              <a:ext cx="1298227" cy="595534"/>
              <a:chOff x="854141" y="1597841"/>
              <a:chExt cx="1298227" cy="595534"/>
            </a:xfrm>
          </p:grpSpPr>
          <p:sp>
            <p:nvSpPr>
              <p:cNvPr id="58" name="TextBox 40"/>
              <p:cNvSpPr txBox="1"/>
              <p:nvPr/>
            </p:nvSpPr>
            <p:spPr>
              <a:xfrm>
                <a:off x="854141" y="1847126"/>
                <a:ext cx="1197579" cy="34624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900" dirty="0">
                    <a:solidFill>
                      <a:schemeClr val="accent1"/>
                    </a:solidFill>
                    <a:latin typeface="微软雅黑" panose="020B0503020204020204" pitchFamily="34" charset="-122"/>
                    <a:ea typeface="微软雅黑" panose="020B0503020204020204" pitchFamily="34" charset="-122"/>
                  </a:rPr>
                  <a:t>单击此处添加</a:t>
                </a:r>
                <a:r>
                  <a:rPr lang="zh-CN" altLang="en-US" sz="900" dirty="0" smtClean="0">
                    <a:solidFill>
                      <a:schemeClr val="accent1"/>
                    </a:solidFill>
                    <a:latin typeface="微软雅黑" panose="020B0503020204020204" pitchFamily="34" charset="-122"/>
                    <a:ea typeface="微软雅黑" panose="020B0503020204020204" pitchFamily="34" charset="-122"/>
                  </a:rPr>
                  <a:t>文本</a:t>
                </a:r>
                <a:endParaRPr lang="en-US" altLang="zh-CN" sz="900" dirty="0" smtClean="0">
                  <a:solidFill>
                    <a:schemeClr val="accent1"/>
                  </a:solidFill>
                  <a:latin typeface="微软雅黑" panose="020B0503020204020204" pitchFamily="34" charset="-122"/>
                  <a:ea typeface="微软雅黑" panose="020B0503020204020204" pitchFamily="34" charset="-122"/>
                </a:endParaRPr>
              </a:p>
              <a:p>
                <a:r>
                  <a:rPr lang="zh-CN" altLang="en-US" sz="900" dirty="0">
                    <a:solidFill>
                      <a:schemeClr val="accent1"/>
                    </a:solidFill>
                    <a:latin typeface="微软雅黑" panose="020B0503020204020204" pitchFamily="34" charset="-122"/>
                    <a:ea typeface="微软雅黑" panose="020B0503020204020204" pitchFamily="34" charset="-122"/>
                  </a:rPr>
                  <a:t>单击此处添加</a:t>
                </a:r>
                <a:r>
                  <a:rPr lang="zh-CN" altLang="en-US" sz="900" dirty="0" smtClean="0">
                    <a:solidFill>
                      <a:schemeClr val="accent1"/>
                    </a:solidFill>
                    <a:latin typeface="微软雅黑" panose="020B0503020204020204" pitchFamily="34" charset="-122"/>
                    <a:ea typeface="微软雅黑" panose="020B0503020204020204" pitchFamily="34" charset="-122"/>
                  </a:rPr>
                  <a:t>文本</a:t>
                </a:r>
                <a:endParaRPr lang="zh-CN" altLang="en-US" sz="900" dirty="0">
                  <a:solidFill>
                    <a:schemeClr val="accent1"/>
                  </a:solidFill>
                  <a:latin typeface="微软雅黑" panose="020B0503020204020204" pitchFamily="34" charset="-122"/>
                  <a:ea typeface="微软雅黑" panose="020B0503020204020204" pitchFamily="34" charset="-122"/>
                </a:endParaRPr>
              </a:p>
            </p:txBody>
          </p:sp>
          <p:sp>
            <p:nvSpPr>
              <p:cNvPr id="59" name="TextBox 40"/>
              <p:cNvSpPr txBox="1"/>
              <p:nvPr/>
            </p:nvSpPr>
            <p:spPr>
              <a:xfrm>
                <a:off x="954789" y="1597841"/>
                <a:ext cx="1197579" cy="25391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smtClean="0">
                    <a:solidFill>
                      <a:schemeClr val="bg2"/>
                    </a:solidFill>
                    <a:latin typeface="微软雅黑" panose="020B0503020204020204" pitchFamily="34" charset="-122"/>
                    <a:ea typeface="微软雅黑" panose="020B0503020204020204" pitchFamily="34" charset="-122"/>
                  </a:rPr>
                  <a:t> 标题内容</a:t>
                </a:r>
                <a:endParaRPr lang="zh-CN" altLang="en-US" sz="1200" dirty="0">
                  <a:solidFill>
                    <a:schemeClr val="bg2"/>
                  </a:solidFill>
                  <a:latin typeface="微软雅黑" panose="020B0503020204020204" pitchFamily="34" charset="-122"/>
                  <a:ea typeface="微软雅黑" panose="020B0503020204020204" pitchFamily="34" charset="-122"/>
                </a:endParaRPr>
              </a:p>
            </p:txBody>
          </p:sp>
        </p:grpSp>
        <p:grpSp>
          <p:nvGrpSpPr>
            <p:cNvPr id="55" name="组合 54"/>
            <p:cNvGrpSpPr/>
            <p:nvPr/>
          </p:nvGrpSpPr>
          <p:grpSpPr>
            <a:xfrm>
              <a:off x="6891397" y="1776412"/>
              <a:ext cx="429304" cy="410766"/>
              <a:chOff x="2738437" y="1831181"/>
              <a:chExt cx="429304" cy="410766"/>
            </a:xfrm>
          </p:grpSpPr>
          <p:sp>
            <p:nvSpPr>
              <p:cNvPr id="56" name="Oval 21"/>
              <p:cNvSpPr>
                <a:spLocks noChangeArrowheads="1"/>
              </p:cNvSpPr>
              <p:nvPr/>
            </p:nvSpPr>
            <p:spPr bwMode="auto">
              <a:xfrm>
                <a:off x="2738437" y="1831181"/>
                <a:ext cx="404813" cy="410766"/>
              </a:xfrm>
              <a:prstGeom prst="ellipse">
                <a:avLst/>
              </a:prstGeom>
              <a:solidFill>
                <a:schemeClr val="bg2"/>
              </a:solidFill>
              <a:ln>
                <a:noFill/>
              </a:ln>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endParaRPr lang="zh-CN" altLang="zh-CN"/>
              </a:p>
            </p:txBody>
          </p:sp>
          <p:sp>
            <p:nvSpPr>
              <p:cNvPr id="57" name="TextBox 40"/>
              <p:cNvSpPr txBox="1"/>
              <p:nvPr/>
            </p:nvSpPr>
            <p:spPr>
              <a:xfrm>
                <a:off x="2760265" y="1876458"/>
                <a:ext cx="407476" cy="300082"/>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500" dirty="0" smtClean="0">
                    <a:solidFill>
                      <a:schemeClr val="accent2"/>
                    </a:solidFill>
                    <a:latin typeface="微软雅黑" panose="020B0503020204020204" pitchFamily="34" charset="-122"/>
                    <a:ea typeface="微软雅黑" panose="020B0503020204020204" pitchFamily="34" charset="-122"/>
                  </a:rPr>
                  <a:t>04</a:t>
                </a:r>
                <a:endParaRPr lang="zh-CN" altLang="en-US" sz="1500" dirty="0">
                  <a:solidFill>
                    <a:schemeClr val="accent2"/>
                  </a:solidFill>
                  <a:latin typeface="微软雅黑" panose="020B0503020204020204" pitchFamily="34" charset="-122"/>
                  <a:ea typeface="微软雅黑" panose="020B0503020204020204" pitchFamily="34" charset="-122"/>
                </a:endParaRPr>
              </a:p>
            </p:txBody>
          </p:sp>
        </p:grpSp>
      </p:grpSp>
      <p:grpSp>
        <p:nvGrpSpPr>
          <p:cNvPr id="60" name="组合 59"/>
          <p:cNvGrpSpPr/>
          <p:nvPr/>
        </p:nvGrpSpPr>
        <p:grpSpPr>
          <a:xfrm>
            <a:off x="5119997" y="3428775"/>
            <a:ext cx="2933269" cy="595534"/>
            <a:chOff x="5784357" y="1646413"/>
            <a:chExt cx="2933269" cy="595534"/>
          </a:xfrm>
        </p:grpSpPr>
        <p:cxnSp>
          <p:nvCxnSpPr>
            <p:cNvPr id="61" name="Straight Connector 1"/>
            <p:cNvCxnSpPr/>
            <p:nvPr/>
          </p:nvCxnSpPr>
          <p:spPr>
            <a:xfrm flipV="1">
              <a:off x="5784357" y="1981795"/>
              <a:ext cx="1138238" cy="1191"/>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62" name="组合 61"/>
            <p:cNvGrpSpPr/>
            <p:nvPr/>
          </p:nvGrpSpPr>
          <p:grpSpPr>
            <a:xfrm>
              <a:off x="7419399" y="1646413"/>
              <a:ext cx="1298227" cy="595534"/>
              <a:chOff x="854141" y="1597841"/>
              <a:chExt cx="1298227" cy="595534"/>
            </a:xfrm>
          </p:grpSpPr>
          <p:sp>
            <p:nvSpPr>
              <p:cNvPr id="66" name="TextBox 40"/>
              <p:cNvSpPr txBox="1"/>
              <p:nvPr/>
            </p:nvSpPr>
            <p:spPr>
              <a:xfrm>
                <a:off x="854141" y="1847126"/>
                <a:ext cx="1197579" cy="34624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900" dirty="0">
                    <a:solidFill>
                      <a:schemeClr val="accent1"/>
                    </a:solidFill>
                    <a:latin typeface="微软雅黑" panose="020B0503020204020204" pitchFamily="34" charset="-122"/>
                    <a:ea typeface="微软雅黑" panose="020B0503020204020204" pitchFamily="34" charset="-122"/>
                  </a:rPr>
                  <a:t>单击此处添加</a:t>
                </a:r>
                <a:r>
                  <a:rPr lang="zh-CN" altLang="en-US" sz="900" dirty="0" smtClean="0">
                    <a:solidFill>
                      <a:schemeClr val="accent1"/>
                    </a:solidFill>
                    <a:latin typeface="微软雅黑" panose="020B0503020204020204" pitchFamily="34" charset="-122"/>
                    <a:ea typeface="微软雅黑" panose="020B0503020204020204" pitchFamily="34" charset="-122"/>
                  </a:rPr>
                  <a:t>文本</a:t>
                </a:r>
                <a:endParaRPr lang="en-US" altLang="zh-CN" sz="900" dirty="0" smtClean="0">
                  <a:solidFill>
                    <a:schemeClr val="accent1"/>
                  </a:solidFill>
                  <a:latin typeface="微软雅黑" panose="020B0503020204020204" pitchFamily="34" charset="-122"/>
                  <a:ea typeface="微软雅黑" panose="020B0503020204020204" pitchFamily="34" charset="-122"/>
                </a:endParaRPr>
              </a:p>
              <a:p>
                <a:r>
                  <a:rPr lang="zh-CN" altLang="en-US" sz="900" dirty="0">
                    <a:solidFill>
                      <a:schemeClr val="accent1"/>
                    </a:solidFill>
                    <a:latin typeface="微软雅黑" panose="020B0503020204020204" pitchFamily="34" charset="-122"/>
                    <a:ea typeface="微软雅黑" panose="020B0503020204020204" pitchFamily="34" charset="-122"/>
                  </a:rPr>
                  <a:t>单击此处添加</a:t>
                </a:r>
                <a:r>
                  <a:rPr lang="zh-CN" altLang="en-US" sz="900" dirty="0" smtClean="0">
                    <a:solidFill>
                      <a:schemeClr val="accent1"/>
                    </a:solidFill>
                    <a:latin typeface="微软雅黑" panose="020B0503020204020204" pitchFamily="34" charset="-122"/>
                    <a:ea typeface="微软雅黑" panose="020B0503020204020204" pitchFamily="34" charset="-122"/>
                  </a:rPr>
                  <a:t>文本</a:t>
                </a:r>
                <a:endParaRPr lang="zh-CN" altLang="en-US" sz="900" dirty="0">
                  <a:solidFill>
                    <a:schemeClr val="accent1"/>
                  </a:solidFill>
                  <a:latin typeface="微软雅黑" panose="020B0503020204020204" pitchFamily="34" charset="-122"/>
                  <a:ea typeface="微软雅黑" panose="020B0503020204020204" pitchFamily="34" charset="-122"/>
                </a:endParaRPr>
              </a:p>
            </p:txBody>
          </p:sp>
          <p:sp>
            <p:nvSpPr>
              <p:cNvPr id="67" name="TextBox 40"/>
              <p:cNvSpPr txBox="1"/>
              <p:nvPr/>
            </p:nvSpPr>
            <p:spPr>
              <a:xfrm>
                <a:off x="954789" y="1597841"/>
                <a:ext cx="1197579" cy="25391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smtClean="0">
                    <a:solidFill>
                      <a:schemeClr val="bg1"/>
                    </a:solidFill>
                    <a:latin typeface="微软雅黑" panose="020B0503020204020204" pitchFamily="34" charset="-122"/>
                    <a:ea typeface="微软雅黑" panose="020B0503020204020204" pitchFamily="34" charset="-122"/>
                  </a:rPr>
                  <a:t> 标题内容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63" name="组合 62"/>
            <p:cNvGrpSpPr/>
            <p:nvPr/>
          </p:nvGrpSpPr>
          <p:grpSpPr>
            <a:xfrm>
              <a:off x="6891397" y="1776412"/>
              <a:ext cx="429304" cy="410766"/>
              <a:chOff x="2738437" y="1831181"/>
              <a:chExt cx="429304" cy="410766"/>
            </a:xfrm>
          </p:grpSpPr>
          <p:sp>
            <p:nvSpPr>
              <p:cNvPr id="64" name="Oval 21"/>
              <p:cNvSpPr>
                <a:spLocks noChangeArrowheads="1"/>
              </p:cNvSpPr>
              <p:nvPr/>
            </p:nvSpPr>
            <p:spPr bwMode="auto">
              <a:xfrm>
                <a:off x="2738437" y="1831181"/>
                <a:ext cx="404813" cy="410766"/>
              </a:xfrm>
              <a:prstGeom prst="ellipse">
                <a:avLst/>
              </a:prstGeom>
              <a:solidFill>
                <a:schemeClr val="bg1"/>
              </a:solidFill>
              <a:ln>
                <a:noFill/>
              </a:ln>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endParaRPr lang="zh-CN" altLang="zh-CN"/>
              </a:p>
            </p:txBody>
          </p:sp>
          <p:sp>
            <p:nvSpPr>
              <p:cNvPr id="65" name="TextBox 40"/>
              <p:cNvSpPr txBox="1"/>
              <p:nvPr/>
            </p:nvSpPr>
            <p:spPr>
              <a:xfrm>
                <a:off x="2760265" y="1876458"/>
                <a:ext cx="407476" cy="300082"/>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500" dirty="0" smtClean="0">
                    <a:solidFill>
                      <a:schemeClr val="accent2"/>
                    </a:solidFill>
                    <a:latin typeface="微软雅黑" panose="020B0503020204020204" pitchFamily="34" charset="-122"/>
                    <a:ea typeface="微软雅黑" panose="020B0503020204020204" pitchFamily="34" charset="-122"/>
                  </a:rPr>
                  <a:t>05</a:t>
                </a:r>
                <a:endParaRPr lang="zh-CN" altLang="en-US" sz="1500" dirty="0">
                  <a:solidFill>
                    <a:schemeClr val="accent2"/>
                  </a:solidFill>
                  <a:latin typeface="微软雅黑" panose="020B0503020204020204" pitchFamily="34" charset="-122"/>
                  <a:ea typeface="微软雅黑" panose="020B0503020204020204" pitchFamily="34" charset="-122"/>
                </a:endParaRPr>
              </a:p>
            </p:txBody>
          </p:sp>
        </p:grpSp>
      </p:grpSp>
      <p:sp>
        <p:nvSpPr>
          <p:cNvPr id="68" name="TextBox 67"/>
          <p:cNvSpPr txBox="1"/>
          <p:nvPr/>
        </p:nvSpPr>
        <p:spPr>
          <a:xfrm>
            <a:off x="539552" y="-1892746"/>
            <a:ext cx="223138" cy="300082"/>
          </a:xfrm>
          <a:prstGeom prst="rect">
            <a:avLst/>
          </a:prstGeom>
          <a:noFill/>
        </p:spPr>
        <p:txBody>
          <a:bodyPr wrap="none" rtlCol="0">
            <a:spAutoFit/>
          </a:bodyPr>
          <a:lstStyle/>
          <a:p>
            <a:r>
              <a:rPr lang="zh-CN" altLang="en-US" dirty="0" smtClean="0"/>
              <a:t> </a:t>
            </a:r>
            <a:endParaRPr lang="zh-CN" altLang="en-US" dirty="0"/>
          </a:p>
        </p:txBody>
      </p:sp>
    </p:spTree>
    <p:extLst>
      <p:ext uri="{BB962C8B-B14F-4D97-AF65-F5344CB8AC3E}">
        <p14:creationId xmlns:p14="http://schemas.microsoft.com/office/powerpoint/2010/main" val="64548762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par>
                                <p:cTn id="10" presetID="53" presetClass="entr" presetSubtype="16" fill="hold" nodeType="with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500" fill="hold"/>
                                        <p:tgtEl>
                                          <p:spTgt spid="25"/>
                                        </p:tgtEl>
                                        <p:attrNameLst>
                                          <p:attrName>ppt_w</p:attrName>
                                        </p:attrNameLst>
                                      </p:cBhvr>
                                      <p:tavLst>
                                        <p:tav tm="0">
                                          <p:val>
                                            <p:fltVal val="0"/>
                                          </p:val>
                                        </p:tav>
                                        <p:tav tm="100000">
                                          <p:val>
                                            <p:strVal val="#ppt_w"/>
                                          </p:val>
                                        </p:tav>
                                      </p:tavLst>
                                    </p:anim>
                                    <p:anim calcmode="lin" valueType="num">
                                      <p:cBhvr>
                                        <p:cTn id="13" dur="500" fill="hold"/>
                                        <p:tgtEl>
                                          <p:spTgt spid="25"/>
                                        </p:tgtEl>
                                        <p:attrNameLst>
                                          <p:attrName>ppt_h</p:attrName>
                                        </p:attrNameLst>
                                      </p:cBhvr>
                                      <p:tavLst>
                                        <p:tav tm="0">
                                          <p:val>
                                            <p:fltVal val="0"/>
                                          </p:val>
                                        </p:tav>
                                        <p:tav tm="100000">
                                          <p:val>
                                            <p:strVal val="#ppt_h"/>
                                          </p:val>
                                        </p:tav>
                                      </p:tavLst>
                                    </p:anim>
                                    <p:animEffect transition="in" filter="fade">
                                      <p:cBhvr>
                                        <p:cTn id="14" dur="500"/>
                                        <p:tgtEl>
                                          <p:spTgt spid="2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par>
                                <p:cTn id="20" presetID="53" presetClass="entr" presetSubtype="16" fill="hold" nodeType="with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500" fill="hold"/>
                                        <p:tgtEl>
                                          <p:spTgt spid="28"/>
                                        </p:tgtEl>
                                        <p:attrNameLst>
                                          <p:attrName>ppt_w</p:attrName>
                                        </p:attrNameLst>
                                      </p:cBhvr>
                                      <p:tavLst>
                                        <p:tav tm="0">
                                          <p:val>
                                            <p:fltVal val="0"/>
                                          </p:val>
                                        </p:tav>
                                        <p:tav tm="100000">
                                          <p:val>
                                            <p:strVal val="#ppt_w"/>
                                          </p:val>
                                        </p:tav>
                                      </p:tavLst>
                                    </p:anim>
                                    <p:anim calcmode="lin" valueType="num">
                                      <p:cBhvr>
                                        <p:cTn id="23" dur="500" fill="hold"/>
                                        <p:tgtEl>
                                          <p:spTgt spid="28"/>
                                        </p:tgtEl>
                                        <p:attrNameLst>
                                          <p:attrName>ppt_h</p:attrName>
                                        </p:attrNameLst>
                                      </p:cBhvr>
                                      <p:tavLst>
                                        <p:tav tm="0">
                                          <p:val>
                                            <p:fltVal val="0"/>
                                          </p:val>
                                        </p:tav>
                                        <p:tav tm="100000">
                                          <p:val>
                                            <p:strVal val="#ppt_h"/>
                                          </p:val>
                                        </p:tav>
                                      </p:tavLst>
                                    </p:anim>
                                    <p:animEffect transition="in" filter="fade">
                                      <p:cBhvr>
                                        <p:cTn id="24" dur="500"/>
                                        <p:tgtEl>
                                          <p:spTgt spid="2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fltVal val="0"/>
                                          </p:val>
                                        </p:tav>
                                        <p:tav tm="100000">
                                          <p:val>
                                            <p:strVal val="#ppt_w"/>
                                          </p:val>
                                        </p:tav>
                                      </p:tavLst>
                                    </p:anim>
                                    <p:anim calcmode="lin" valueType="num">
                                      <p:cBhvr>
                                        <p:cTn id="28" dur="500" fill="hold"/>
                                        <p:tgtEl>
                                          <p:spTgt spid="18"/>
                                        </p:tgtEl>
                                        <p:attrNameLst>
                                          <p:attrName>ppt_h</p:attrName>
                                        </p:attrNameLst>
                                      </p:cBhvr>
                                      <p:tavLst>
                                        <p:tav tm="0">
                                          <p:val>
                                            <p:fltVal val="0"/>
                                          </p:val>
                                        </p:tav>
                                        <p:tav tm="100000">
                                          <p:val>
                                            <p:strVal val="#ppt_h"/>
                                          </p:val>
                                        </p:tav>
                                      </p:tavLst>
                                    </p:anim>
                                    <p:animEffect transition="in" filter="fade">
                                      <p:cBhvr>
                                        <p:cTn id="29" dur="500"/>
                                        <p:tgtEl>
                                          <p:spTgt spid="1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ppt_w</p:attrName>
                                        </p:attrNameLst>
                                      </p:cBhvr>
                                      <p:tavLst>
                                        <p:tav tm="0">
                                          <p:val>
                                            <p:fltVal val="0"/>
                                          </p:val>
                                        </p:tav>
                                        <p:tav tm="100000">
                                          <p:val>
                                            <p:strVal val="#ppt_w"/>
                                          </p:val>
                                        </p:tav>
                                      </p:tavLst>
                                    </p:anim>
                                    <p:anim calcmode="lin" valueType="num">
                                      <p:cBhvr>
                                        <p:cTn id="33" dur="500" fill="hold"/>
                                        <p:tgtEl>
                                          <p:spTgt spid="23"/>
                                        </p:tgtEl>
                                        <p:attrNameLst>
                                          <p:attrName>ppt_h</p:attrName>
                                        </p:attrNameLst>
                                      </p:cBhvr>
                                      <p:tavLst>
                                        <p:tav tm="0">
                                          <p:val>
                                            <p:fltVal val="0"/>
                                          </p:val>
                                        </p:tav>
                                        <p:tav tm="100000">
                                          <p:val>
                                            <p:strVal val="#ppt_h"/>
                                          </p:val>
                                        </p:tav>
                                      </p:tavLst>
                                    </p:anim>
                                    <p:animEffect transition="in" filter="fade">
                                      <p:cBhvr>
                                        <p:cTn id="34" dur="500"/>
                                        <p:tgtEl>
                                          <p:spTgt spid="2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Effect transition="in" filter="fade">
                                      <p:cBhvr>
                                        <p:cTn id="39" dur="500"/>
                                        <p:tgtEl>
                                          <p:spTgt spid="15"/>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p:cTn id="42" dur="500" fill="hold"/>
                                        <p:tgtEl>
                                          <p:spTgt spid="24"/>
                                        </p:tgtEl>
                                        <p:attrNameLst>
                                          <p:attrName>ppt_w</p:attrName>
                                        </p:attrNameLst>
                                      </p:cBhvr>
                                      <p:tavLst>
                                        <p:tav tm="0">
                                          <p:val>
                                            <p:fltVal val="0"/>
                                          </p:val>
                                        </p:tav>
                                        <p:tav tm="100000">
                                          <p:val>
                                            <p:strVal val="#ppt_w"/>
                                          </p:val>
                                        </p:tav>
                                      </p:tavLst>
                                    </p:anim>
                                    <p:anim calcmode="lin" valueType="num">
                                      <p:cBhvr>
                                        <p:cTn id="43" dur="500" fill="hold"/>
                                        <p:tgtEl>
                                          <p:spTgt spid="24"/>
                                        </p:tgtEl>
                                        <p:attrNameLst>
                                          <p:attrName>ppt_h</p:attrName>
                                        </p:attrNameLst>
                                      </p:cBhvr>
                                      <p:tavLst>
                                        <p:tav tm="0">
                                          <p:val>
                                            <p:fltVal val="0"/>
                                          </p:val>
                                        </p:tav>
                                        <p:tav tm="100000">
                                          <p:val>
                                            <p:strVal val="#ppt_h"/>
                                          </p:val>
                                        </p:tav>
                                      </p:tavLst>
                                    </p:anim>
                                    <p:animEffect transition="in" filter="fade">
                                      <p:cBhvr>
                                        <p:cTn id="44" dur="500"/>
                                        <p:tgtEl>
                                          <p:spTgt spid="24"/>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p:cTn id="47" dur="500" fill="hold"/>
                                        <p:tgtEl>
                                          <p:spTgt spid="16"/>
                                        </p:tgtEl>
                                        <p:attrNameLst>
                                          <p:attrName>ppt_w</p:attrName>
                                        </p:attrNameLst>
                                      </p:cBhvr>
                                      <p:tavLst>
                                        <p:tav tm="0">
                                          <p:val>
                                            <p:fltVal val="0"/>
                                          </p:val>
                                        </p:tav>
                                        <p:tav tm="100000">
                                          <p:val>
                                            <p:strVal val="#ppt_w"/>
                                          </p:val>
                                        </p:tav>
                                      </p:tavLst>
                                    </p:anim>
                                    <p:anim calcmode="lin" valueType="num">
                                      <p:cBhvr>
                                        <p:cTn id="48" dur="500" fill="hold"/>
                                        <p:tgtEl>
                                          <p:spTgt spid="16"/>
                                        </p:tgtEl>
                                        <p:attrNameLst>
                                          <p:attrName>ppt_h</p:attrName>
                                        </p:attrNameLst>
                                      </p:cBhvr>
                                      <p:tavLst>
                                        <p:tav tm="0">
                                          <p:val>
                                            <p:fltVal val="0"/>
                                          </p:val>
                                        </p:tav>
                                        <p:tav tm="100000">
                                          <p:val>
                                            <p:strVal val="#ppt_h"/>
                                          </p:val>
                                        </p:tav>
                                      </p:tavLst>
                                    </p:anim>
                                    <p:animEffect transition="in" filter="fade">
                                      <p:cBhvr>
                                        <p:cTn id="49" dur="500"/>
                                        <p:tgtEl>
                                          <p:spTgt spid="16"/>
                                        </p:tgtEl>
                                      </p:cBhvr>
                                    </p:animEffect>
                                  </p:childTnLst>
                                </p:cTn>
                              </p:par>
                              <p:par>
                                <p:cTn id="50" presetID="53" presetClass="entr" presetSubtype="16" fill="hold" nodeType="with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fltVal val="0"/>
                                          </p:val>
                                        </p:tav>
                                        <p:tav tm="100000">
                                          <p:val>
                                            <p:strVal val="#ppt_w"/>
                                          </p:val>
                                        </p:tav>
                                      </p:tavLst>
                                    </p:anim>
                                    <p:anim calcmode="lin" valueType="num">
                                      <p:cBhvr>
                                        <p:cTn id="53" dur="500" fill="hold"/>
                                        <p:tgtEl>
                                          <p:spTgt spid="19"/>
                                        </p:tgtEl>
                                        <p:attrNameLst>
                                          <p:attrName>ppt_h</p:attrName>
                                        </p:attrNameLst>
                                      </p:cBhvr>
                                      <p:tavLst>
                                        <p:tav tm="0">
                                          <p:val>
                                            <p:fltVal val="0"/>
                                          </p:val>
                                        </p:tav>
                                        <p:tav tm="100000">
                                          <p:val>
                                            <p:strVal val="#ppt_h"/>
                                          </p:val>
                                        </p:tav>
                                      </p:tavLst>
                                    </p:anim>
                                    <p:animEffect transition="in" filter="fade">
                                      <p:cBhvr>
                                        <p:cTn id="54" dur="500"/>
                                        <p:tgtEl>
                                          <p:spTgt spid="19"/>
                                        </p:tgtEl>
                                      </p:cBhvr>
                                    </p:animEffect>
                                  </p:childTnLst>
                                </p:cTn>
                              </p:par>
                            </p:childTnLst>
                          </p:cTn>
                        </p:par>
                      </p:childTnLst>
                    </p:cTn>
                  </p:par>
                  <p:par>
                    <p:cTn id="55" fill="hold">
                      <p:stCondLst>
                        <p:cond delay="indefinite"/>
                      </p:stCondLst>
                      <p:childTnLst>
                        <p:par>
                          <p:cTn id="56" fill="hold">
                            <p:stCondLst>
                              <p:cond delay="0"/>
                            </p:stCondLst>
                            <p:childTnLst>
                              <p:par>
                                <p:cTn id="57" presetID="8" presetClass="emph" presetSubtype="0" fill="hold" grpId="1" nodeType="clickEffect">
                                  <p:stCondLst>
                                    <p:cond delay="0"/>
                                  </p:stCondLst>
                                  <p:childTnLst>
                                    <p:animRot by="21600000">
                                      <p:cBhvr>
                                        <p:cTn id="58" dur="2000" fill="hold"/>
                                        <p:tgtEl>
                                          <p:spTgt spid="17"/>
                                        </p:tgtEl>
                                        <p:attrNameLst>
                                          <p:attrName>r</p:attrName>
                                        </p:attrNameLst>
                                      </p:cBhvr>
                                    </p:animRot>
                                  </p:childTnLst>
                                </p:cTn>
                              </p:par>
                              <p:par>
                                <p:cTn id="59" presetID="8" presetClass="emph" presetSubtype="0" fill="hold" nodeType="withEffect">
                                  <p:stCondLst>
                                    <p:cond delay="0"/>
                                  </p:stCondLst>
                                  <p:childTnLst>
                                    <p:animRot by="21600000">
                                      <p:cBhvr>
                                        <p:cTn id="60" dur="2000" fill="hold"/>
                                        <p:tgtEl>
                                          <p:spTgt spid="25"/>
                                        </p:tgtEl>
                                        <p:attrNameLst>
                                          <p:attrName>r</p:attrName>
                                        </p:attrNameLst>
                                      </p:cBhvr>
                                    </p:animRot>
                                  </p:childTnLst>
                                </p:cTn>
                              </p:par>
                              <p:par>
                                <p:cTn id="61" presetID="8" presetClass="emph" presetSubtype="0" fill="hold" grpId="1" nodeType="withEffect">
                                  <p:stCondLst>
                                    <p:cond delay="0"/>
                                  </p:stCondLst>
                                  <p:childTnLst>
                                    <p:animRot by="21600000">
                                      <p:cBhvr>
                                        <p:cTn id="62" dur="2000" fill="hold"/>
                                        <p:tgtEl>
                                          <p:spTgt spid="14"/>
                                        </p:tgtEl>
                                        <p:attrNameLst>
                                          <p:attrName>r</p:attrName>
                                        </p:attrNameLst>
                                      </p:cBhvr>
                                    </p:animRot>
                                  </p:childTnLst>
                                </p:cTn>
                              </p:par>
                              <p:par>
                                <p:cTn id="63" presetID="8" presetClass="emph" presetSubtype="0" fill="hold" nodeType="withEffect">
                                  <p:stCondLst>
                                    <p:cond delay="0"/>
                                  </p:stCondLst>
                                  <p:childTnLst>
                                    <p:animRot by="21600000">
                                      <p:cBhvr>
                                        <p:cTn id="64" dur="2000" fill="hold"/>
                                        <p:tgtEl>
                                          <p:spTgt spid="28"/>
                                        </p:tgtEl>
                                        <p:attrNameLst>
                                          <p:attrName>r</p:attrName>
                                        </p:attrNameLst>
                                      </p:cBhvr>
                                    </p:animRot>
                                  </p:childTnLst>
                                </p:cTn>
                              </p:par>
                              <p:par>
                                <p:cTn id="65" presetID="8" presetClass="emph" presetSubtype="0" fill="hold" grpId="1" nodeType="withEffect">
                                  <p:stCondLst>
                                    <p:cond delay="0"/>
                                  </p:stCondLst>
                                  <p:childTnLst>
                                    <p:animRot by="21600000">
                                      <p:cBhvr>
                                        <p:cTn id="66" dur="2000" fill="hold"/>
                                        <p:tgtEl>
                                          <p:spTgt spid="18"/>
                                        </p:tgtEl>
                                        <p:attrNameLst>
                                          <p:attrName>r</p:attrName>
                                        </p:attrNameLst>
                                      </p:cBhvr>
                                    </p:animRot>
                                  </p:childTnLst>
                                </p:cTn>
                              </p:par>
                              <p:par>
                                <p:cTn id="67" presetID="8" presetClass="emph" presetSubtype="0" fill="hold" grpId="1" nodeType="withEffect">
                                  <p:stCondLst>
                                    <p:cond delay="0"/>
                                  </p:stCondLst>
                                  <p:childTnLst>
                                    <p:animRot by="21600000">
                                      <p:cBhvr>
                                        <p:cTn id="68" dur="2000" fill="hold"/>
                                        <p:tgtEl>
                                          <p:spTgt spid="23"/>
                                        </p:tgtEl>
                                        <p:attrNameLst>
                                          <p:attrName>r</p:attrName>
                                        </p:attrNameLst>
                                      </p:cBhvr>
                                    </p:animRot>
                                  </p:childTnLst>
                                </p:cTn>
                              </p:par>
                              <p:par>
                                <p:cTn id="69" presetID="8" presetClass="emph" presetSubtype="0" fill="hold" grpId="1" nodeType="withEffect">
                                  <p:stCondLst>
                                    <p:cond delay="0"/>
                                  </p:stCondLst>
                                  <p:childTnLst>
                                    <p:animRot by="21600000">
                                      <p:cBhvr>
                                        <p:cTn id="70" dur="2000" fill="hold"/>
                                        <p:tgtEl>
                                          <p:spTgt spid="15"/>
                                        </p:tgtEl>
                                        <p:attrNameLst>
                                          <p:attrName>r</p:attrName>
                                        </p:attrNameLst>
                                      </p:cBhvr>
                                    </p:animRot>
                                  </p:childTnLst>
                                </p:cTn>
                              </p:par>
                              <p:par>
                                <p:cTn id="71" presetID="8" presetClass="emph" presetSubtype="0" fill="hold" grpId="1" nodeType="withEffect">
                                  <p:stCondLst>
                                    <p:cond delay="0"/>
                                  </p:stCondLst>
                                  <p:childTnLst>
                                    <p:animRot by="21600000">
                                      <p:cBhvr>
                                        <p:cTn id="72" dur="2000" fill="hold"/>
                                        <p:tgtEl>
                                          <p:spTgt spid="24"/>
                                        </p:tgtEl>
                                        <p:attrNameLst>
                                          <p:attrName>r</p:attrName>
                                        </p:attrNameLst>
                                      </p:cBhvr>
                                    </p:animRot>
                                  </p:childTnLst>
                                </p:cTn>
                              </p:par>
                              <p:par>
                                <p:cTn id="73" presetID="8" presetClass="emph" presetSubtype="0" fill="hold" grpId="1" nodeType="withEffect">
                                  <p:stCondLst>
                                    <p:cond delay="0"/>
                                  </p:stCondLst>
                                  <p:childTnLst>
                                    <p:animRot by="21600000">
                                      <p:cBhvr>
                                        <p:cTn id="74" dur="2000" fill="hold"/>
                                        <p:tgtEl>
                                          <p:spTgt spid="16"/>
                                        </p:tgtEl>
                                        <p:attrNameLst>
                                          <p:attrName>r</p:attrName>
                                        </p:attrNameLst>
                                      </p:cBhvr>
                                    </p:animRot>
                                  </p:childTnLst>
                                </p:cTn>
                              </p:par>
                              <p:par>
                                <p:cTn id="75" presetID="8" presetClass="emph" presetSubtype="0" fill="hold" nodeType="withEffect">
                                  <p:stCondLst>
                                    <p:cond delay="0"/>
                                  </p:stCondLst>
                                  <p:childTnLst>
                                    <p:animRot by="21600000">
                                      <p:cBhvr>
                                        <p:cTn id="76" dur="2000" fill="hold"/>
                                        <p:tgtEl>
                                          <p:spTgt spid="19"/>
                                        </p:tgtEl>
                                        <p:attrNameLst>
                                          <p:attrName>r</p:attrName>
                                        </p:attrNameLst>
                                      </p:cBhvr>
                                    </p:animRot>
                                  </p:childTnLst>
                                </p:cTn>
                              </p:par>
                            </p:childTnLst>
                          </p:cTn>
                        </p:par>
                      </p:childTnLst>
                    </p:cTn>
                  </p:par>
                  <p:par>
                    <p:cTn id="77" fill="hold">
                      <p:stCondLst>
                        <p:cond delay="indefinite"/>
                      </p:stCondLst>
                      <p:childTnLst>
                        <p:par>
                          <p:cTn id="78" fill="hold">
                            <p:stCondLst>
                              <p:cond delay="0"/>
                            </p:stCondLst>
                            <p:childTnLst>
                              <p:par>
                                <p:cTn id="79" presetID="12" presetClass="entr" presetSubtype="2" fill="hold" nodeType="clickEffect">
                                  <p:stCondLst>
                                    <p:cond delay="0"/>
                                  </p:stCondLst>
                                  <p:childTnLst>
                                    <p:set>
                                      <p:cBhvr>
                                        <p:cTn id="80" dur="1" fill="hold">
                                          <p:stCondLst>
                                            <p:cond delay="0"/>
                                          </p:stCondLst>
                                        </p:cTn>
                                        <p:tgtEl>
                                          <p:spTgt spid="6"/>
                                        </p:tgtEl>
                                        <p:attrNameLst>
                                          <p:attrName>style.visibility</p:attrName>
                                        </p:attrNameLst>
                                      </p:cBhvr>
                                      <p:to>
                                        <p:strVal val="visible"/>
                                      </p:to>
                                    </p:set>
                                    <p:anim calcmode="lin" valueType="num">
                                      <p:cBhvr additive="base">
                                        <p:cTn id="81" dur="500"/>
                                        <p:tgtEl>
                                          <p:spTgt spid="6"/>
                                        </p:tgtEl>
                                        <p:attrNameLst>
                                          <p:attrName>ppt_x</p:attrName>
                                        </p:attrNameLst>
                                      </p:cBhvr>
                                      <p:tavLst>
                                        <p:tav tm="0">
                                          <p:val>
                                            <p:strVal val="#ppt_x+#ppt_w*1.125000"/>
                                          </p:val>
                                        </p:tav>
                                        <p:tav tm="100000">
                                          <p:val>
                                            <p:strVal val="#ppt_x"/>
                                          </p:val>
                                        </p:tav>
                                      </p:tavLst>
                                    </p:anim>
                                    <p:animEffect transition="in" filter="wipe(left)">
                                      <p:cBhvr>
                                        <p:cTn id="82" dur="500"/>
                                        <p:tgtEl>
                                          <p:spTgt spid="6"/>
                                        </p:tgtEl>
                                      </p:cBhvr>
                                    </p:animEffect>
                                  </p:childTnLst>
                                </p:cTn>
                              </p:par>
                            </p:childTnLst>
                          </p:cTn>
                        </p:par>
                      </p:childTnLst>
                    </p:cTn>
                  </p:par>
                  <p:par>
                    <p:cTn id="83" fill="hold">
                      <p:stCondLst>
                        <p:cond delay="indefinite"/>
                      </p:stCondLst>
                      <p:childTnLst>
                        <p:par>
                          <p:cTn id="84" fill="hold">
                            <p:stCondLst>
                              <p:cond delay="0"/>
                            </p:stCondLst>
                            <p:childTnLst>
                              <p:par>
                                <p:cTn id="85" presetID="12" presetClass="entr" presetSubtype="2" fill="hold" nodeType="clickEffect">
                                  <p:stCondLst>
                                    <p:cond delay="0"/>
                                  </p:stCondLst>
                                  <p:childTnLst>
                                    <p:set>
                                      <p:cBhvr>
                                        <p:cTn id="86" dur="1" fill="hold">
                                          <p:stCondLst>
                                            <p:cond delay="0"/>
                                          </p:stCondLst>
                                        </p:cTn>
                                        <p:tgtEl>
                                          <p:spTgt spid="32"/>
                                        </p:tgtEl>
                                        <p:attrNameLst>
                                          <p:attrName>style.visibility</p:attrName>
                                        </p:attrNameLst>
                                      </p:cBhvr>
                                      <p:to>
                                        <p:strVal val="visible"/>
                                      </p:to>
                                    </p:set>
                                    <p:anim calcmode="lin" valueType="num">
                                      <p:cBhvr additive="base">
                                        <p:cTn id="87" dur="500"/>
                                        <p:tgtEl>
                                          <p:spTgt spid="32"/>
                                        </p:tgtEl>
                                        <p:attrNameLst>
                                          <p:attrName>ppt_x</p:attrName>
                                        </p:attrNameLst>
                                      </p:cBhvr>
                                      <p:tavLst>
                                        <p:tav tm="0">
                                          <p:val>
                                            <p:strVal val="#ppt_x+#ppt_w*1.125000"/>
                                          </p:val>
                                        </p:tav>
                                        <p:tav tm="100000">
                                          <p:val>
                                            <p:strVal val="#ppt_x"/>
                                          </p:val>
                                        </p:tav>
                                      </p:tavLst>
                                    </p:anim>
                                    <p:animEffect transition="in" filter="wipe(left)">
                                      <p:cBhvr>
                                        <p:cTn id="88" dur="500"/>
                                        <p:tgtEl>
                                          <p:spTgt spid="32"/>
                                        </p:tgtEl>
                                      </p:cBhvr>
                                    </p:animEffect>
                                  </p:childTnLst>
                                </p:cTn>
                              </p:par>
                            </p:childTnLst>
                          </p:cTn>
                        </p:par>
                      </p:childTnLst>
                    </p:cTn>
                  </p:par>
                  <p:par>
                    <p:cTn id="89" fill="hold">
                      <p:stCondLst>
                        <p:cond delay="indefinite"/>
                      </p:stCondLst>
                      <p:childTnLst>
                        <p:par>
                          <p:cTn id="90" fill="hold">
                            <p:stCondLst>
                              <p:cond delay="0"/>
                            </p:stCondLst>
                            <p:childTnLst>
                              <p:par>
                                <p:cTn id="91" presetID="12" presetClass="entr" presetSubtype="8" fill="hold" nodeType="clickEffect">
                                  <p:stCondLst>
                                    <p:cond delay="0"/>
                                  </p:stCondLst>
                                  <p:childTnLst>
                                    <p:set>
                                      <p:cBhvr>
                                        <p:cTn id="92" dur="1" fill="hold">
                                          <p:stCondLst>
                                            <p:cond delay="0"/>
                                          </p:stCondLst>
                                        </p:cTn>
                                        <p:tgtEl>
                                          <p:spTgt spid="40"/>
                                        </p:tgtEl>
                                        <p:attrNameLst>
                                          <p:attrName>style.visibility</p:attrName>
                                        </p:attrNameLst>
                                      </p:cBhvr>
                                      <p:to>
                                        <p:strVal val="visible"/>
                                      </p:to>
                                    </p:set>
                                    <p:anim calcmode="lin" valueType="num">
                                      <p:cBhvr additive="base">
                                        <p:cTn id="93" dur="500"/>
                                        <p:tgtEl>
                                          <p:spTgt spid="40"/>
                                        </p:tgtEl>
                                        <p:attrNameLst>
                                          <p:attrName>ppt_x</p:attrName>
                                        </p:attrNameLst>
                                      </p:cBhvr>
                                      <p:tavLst>
                                        <p:tav tm="0">
                                          <p:val>
                                            <p:strVal val="#ppt_x-#ppt_w*1.125000"/>
                                          </p:val>
                                        </p:tav>
                                        <p:tav tm="100000">
                                          <p:val>
                                            <p:strVal val="#ppt_x"/>
                                          </p:val>
                                        </p:tav>
                                      </p:tavLst>
                                    </p:anim>
                                    <p:animEffect transition="in" filter="wipe(right)">
                                      <p:cBhvr>
                                        <p:cTn id="94" dur="500"/>
                                        <p:tgtEl>
                                          <p:spTgt spid="40"/>
                                        </p:tgtEl>
                                      </p:cBhvr>
                                    </p:animEffect>
                                  </p:childTnLst>
                                </p:cTn>
                              </p:par>
                            </p:childTnLst>
                          </p:cTn>
                        </p:par>
                      </p:childTnLst>
                    </p:cTn>
                  </p:par>
                  <p:par>
                    <p:cTn id="95" fill="hold">
                      <p:stCondLst>
                        <p:cond delay="indefinite"/>
                      </p:stCondLst>
                      <p:childTnLst>
                        <p:par>
                          <p:cTn id="96" fill="hold">
                            <p:stCondLst>
                              <p:cond delay="0"/>
                            </p:stCondLst>
                            <p:childTnLst>
                              <p:par>
                                <p:cTn id="97" presetID="12" presetClass="entr" presetSubtype="8" fill="hold" nodeType="clickEffect">
                                  <p:stCondLst>
                                    <p:cond delay="0"/>
                                  </p:stCondLst>
                                  <p:childTnLst>
                                    <p:set>
                                      <p:cBhvr>
                                        <p:cTn id="98" dur="1" fill="hold">
                                          <p:stCondLst>
                                            <p:cond delay="0"/>
                                          </p:stCondLst>
                                        </p:cTn>
                                        <p:tgtEl>
                                          <p:spTgt spid="52"/>
                                        </p:tgtEl>
                                        <p:attrNameLst>
                                          <p:attrName>style.visibility</p:attrName>
                                        </p:attrNameLst>
                                      </p:cBhvr>
                                      <p:to>
                                        <p:strVal val="visible"/>
                                      </p:to>
                                    </p:set>
                                    <p:anim calcmode="lin" valueType="num">
                                      <p:cBhvr additive="base">
                                        <p:cTn id="99" dur="500"/>
                                        <p:tgtEl>
                                          <p:spTgt spid="52"/>
                                        </p:tgtEl>
                                        <p:attrNameLst>
                                          <p:attrName>ppt_x</p:attrName>
                                        </p:attrNameLst>
                                      </p:cBhvr>
                                      <p:tavLst>
                                        <p:tav tm="0">
                                          <p:val>
                                            <p:strVal val="#ppt_x-#ppt_w*1.125000"/>
                                          </p:val>
                                        </p:tav>
                                        <p:tav tm="100000">
                                          <p:val>
                                            <p:strVal val="#ppt_x"/>
                                          </p:val>
                                        </p:tav>
                                      </p:tavLst>
                                    </p:anim>
                                    <p:animEffect transition="in" filter="wipe(right)">
                                      <p:cBhvr>
                                        <p:cTn id="100" dur="500"/>
                                        <p:tgtEl>
                                          <p:spTgt spid="52"/>
                                        </p:tgtEl>
                                      </p:cBhvr>
                                    </p:animEffect>
                                  </p:childTnLst>
                                </p:cTn>
                              </p:par>
                            </p:childTnLst>
                          </p:cTn>
                        </p:par>
                      </p:childTnLst>
                    </p:cTn>
                  </p:par>
                  <p:par>
                    <p:cTn id="101" fill="hold">
                      <p:stCondLst>
                        <p:cond delay="indefinite"/>
                      </p:stCondLst>
                      <p:childTnLst>
                        <p:par>
                          <p:cTn id="102" fill="hold">
                            <p:stCondLst>
                              <p:cond delay="0"/>
                            </p:stCondLst>
                            <p:childTnLst>
                              <p:par>
                                <p:cTn id="103" presetID="12" presetClass="entr" presetSubtype="8" fill="hold" nodeType="clickEffect">
                                  <p:stCondLst>
                                    <p:cond delay="0"/>
                                  </p:stCondLst>
                                  <p:childTnLst>
                                    <p:set>
                                      <p:cBhvr>
                                        <p:cTn id="104" dur="1" fill="hold">
                                          <p:stCondLst>
                                            <p:cond delay="0"/>
                                          </p:stCondLst>
                                        </p:cTn>
                                        <p:tgtEl>
                                          <p:spTgt spid="60"/>
                                        </p:tgtEl>
                                        <p:attrNameLst>
                                          <p:attrName>style.visibility</p:attrName>
                                        </p:attrNameLst>
                                      </p:cBhvr>
                                      <p:to>
                                        <p:strVal val="visible"/>
                                      </p:to>
                                    </p:set>
                                    <p:anim calcmode="lin" valueType="num">
                                      <p:cBhvr additive="base">
                                        <p:cTn id="105" dur="500"/>
                                        <p:tgtEl>
                                          <p:spTgt spid="60"/>
                                        </p:tgtEl>
                                        <p:attrNameLst>
                                          <p:attrName>ppt_x</p:attrName>
                                        </p:attrNameLst>
                                      </p:cBhvr>
                                      <p:tavLst>
                                        <p:tav tm="0">
                                          <p:val>
                                            <p:strVal val="#ppt_x-#ppt_w*1.125000"/>
                                          </p:val>
                                        </p:tav>
                                        <p:tav tm="100000">
                                          <p:val>
                                            <p:strVal val="#ppt_x"/>
                                          </p:val>
                                        </p:tav>
                                      </p:tavLst>
                                    </p:anim>
                                    <p:animEffect transition="in" filter="wipe(right)">
                                      <p:cBhvr>
                                        <p:cTn id="106" dur="500"/>
                                        <p:tgtEl>
                                          <p:spTgt spid="60"/>
                                        </p:tgtEl>
                                      </p:cBhvr>
                                    </p:animEffect>
                                  </p:childTnLst>
                                </p:cTn>
                              </p:par>
                            </p:childTnLst>
                          </p:cTn>
                        </p:par>
                        <p:par>
                          <p:cTn id="107" fill="hold">
                            <p:stCondLst>
                              <p:cond delay="500"/>
                            </p:stCondLst>
                            <p:childTnLst>
                              <p:par>
                                <p:cTn id="108" presetID="10" presetClass="entr" presetSubtype="0" fill="hold" grpId="0" nodeType="afterEffect">
                                  <p:stCondLst>
                                    <p:cond delay="0"/>
                                  </p:stCondLst>
                                  <p:childTnLst>
                                    <p:set>
                                      <p:cBhvr>
                                        <p:cTn id="109" dur="1" fill="hold">
                                          <p:stCondLst>
                                            <p:cond delay="0"/>
                                          </p:stCondLst>
                                        </p:cTn>
                                        <p:tgtEl>
                                          <p:spTgt spid="68"/>
                                        </p:tgtEl>
                                        <p:attrNameLst>
                                          <p:attrName>style.visibility</p:attrName>
                                        </p:attrNameLst>
                                      </p:cBhvr>
                                      <p:to>
                                        <p:strVal val="visible"/>
                                      </p:to>
                                    </p:set>
                                    <p:animEffect transition="in" filter="fade">
                                      <p:cBhvr>
                                        <p:cTn id="110" dur="7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P spid="23" grpId="0" animBg="1"/>
      <p:bldP spid="23" grpId="1" animBg="1"/>
      <p:bldP spid="24" grpId="0" animBg="1"/>
      <p:bldP spid="24" grpId="1" animBg="1"/>
      <p:bldP spid="6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029025" y="1059582"/>
            <a:ext cx="3138733" cy="3640762"/>
            <a:chOff x="3029025" y="774337"/>
            <a:chExt cx="3138733" cy="3640762"/>
          </a:xfrm>
        </p:grpSpPr>
        <p:sp>
          <p:nvSpPr>
            <p:cNvPr id="3" name="Freeform 13"/>
            <p:cNvSpPr>
              <a:spLocks/>
            </p:cNvSpPr>
            <p:nvPr/>
          </p:nvSpPr>
          <p:spPr bwMode="auto">
            <a:xfrm rot="3569734">
              <a:off x="4908424" y="2018027"/>
              <a:ext cx="1756383" cy="762284"/>
            </a:xfrm>
            <a:custGeom>
              <a:avLst/>
              <a:gdLst>
                <a:gd name="T0" fmla="*/ 1855 w 1855"/>
                <a:gd name="T1" fmla="*/ 808 h 808"/>
                <a:gd name="T2" fmla="*/ 473 w 1855"/>
                <a:gd name="T3" fmla="*/ 0 h 808"/>
                <a:gd name="T4" fmla="*/ 0 w 1855"/>
                <a:gd name="T5" fmla="*/ 808 h 808"/>
                <a:gd name="T6" fmla="*/ 1855 w 1855"/>
                <a:gd name="T7" fmla="*/ 808 h 808"/>
                <a:gd name="connsiteX0" fmla="*/ 10037 w 10037"/>
                <a:gd name="connsiteY0" fmla="*/ 10000 h 10000"/>
                <a:gd name="connsiteX1" fmla="*/ 2587 w 10037"/>
                <a:gd name="connsiteY1" fmla="*/ 0 h 10000"/>
                <a:gd name="connsiteX2" fmla="*/ 0 w 10037"/>
                <a:gd name="connsiteY2" fmla="*/ 9949 h 10000"/>
                <a:gd name="connsiteX3" fmla="*/ 10037 w 10037"/>
                <a:gd name="connsiteY3" fmla="*/ 10000 h 10000"/>
              </a:gdLst>
              <a:ahLst/>
              <a:cxnLst>
                <a:cxn ang="0">
                  <a:pos x="connsiteX0" y="connsiteY0"/>
                </a:cxn>
                <a:cxn ang="0">
                  <a:pos x="connsiteX1" y="connsiteY1"/>
                </a:cxn>
                <a:cxn ang="0">
                  <a:pos x="connsiteX2" y="connsiteY2"/>
                </a:cxn>
                <a:cxn ang="0">
                  <a:pos x="connsiteX3" y="connsiteY3"/>
                </a:cxn>
              </a:cxnLst>
              <a:rect l="l" t="t" r="r" b="b"/>
              <a:pathLst>
                <a:path w="10037" h="10000">
                  <a:moveTo>
                    <a:pt x="10037" y="10000"/>
                  </a:moveTo>
                  <a:lnTo>
                    <a:pt x="2587" y="0"/>
                  </a:lnTo>
                  <a:lnTo>
                    <a:pt x="0" y="9949"/>
                  </a:lnTo>
                  <a:lnTo>
                    <a:pt x="10037" y="10000"/>
                  </a:lnTo>
                  <a:close/>
                </a:path>
              </a:pathLst>
            </a:custGeom>
            <a:solidFill>
              <a:schemeClr val="bg2"/>
            </a:solidFill>
            <a:ln>
              <a:noFill/>
            </a:ln>
          </p:spPr>
          <p:txBody>
            <a:bodyPr lIns="0" tIns="270000" rIns="243000" bIns="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80808"/>
                </a:solidFill>
                <a:effectLst/>
                <a:uLnTx/>
                <a:uFillTx/>
                <a:latin typeface="Kozuka Mincho Pr6N H" panose="02020900000000000000" pitchFamily="18" charset="-128"/>
                <a:ea typeface="Kozuka Mincho Pr6N H" panose="02020900000000000000" pitchFamily="18" charset="-128"/>
                <a:cs typeface="+mn-cs"/>
              </a:endParaRPr>
            </a:p>
          </p:txBody>
        </p:sp>
        <p:sp>
          <p:nvSpPr>
            <p:cNvPr id="4" name="Freeform 13"/>
            <p:cNvSpPr>
              <a:spLocks/>
            </p:cNvSpPr>
            <p:nvPr/>
          </p:nvSpPr>
          <p:spPr bwMode="auto">
            <a:xfrm rot="14345172">
              <a:off x="2534821" y="2400591"/>
              <a:ext cx="1753538" cy="765129"/>
            </a:xfrm>
            <a:custGeom>
              <a:avLst/>
              <a:gdLst>
                <a:gd name="T0" fmla="*/ 1855 w 1855"/>
                <a:gd name="T1" fmla="*/ 808 h 808"/>
                <a:gd name="T2" fmla="*/ 473 w 1855"/>
                <a:gd name="T3" fmla="*/ 0 h 808"/>
                <a:gd name="T4" fmla="*/ 0 w 1855"/>
                <a:gd name="T5" fmla="*/ 808 h 808"/>
                <a:gd name="T6" fmla="*/ 1855 w 1855"/>
                <a:gd name="T7" fmla="*/ 808 h 808"/>
                <a:gd name="connsiteX0" fmla="*/ 10085 w 10085"/>
                <a:gd name="connsiteY0" fmla="*/ 10000 h 10000"/>
                <a:gd name="connsiteX1" fmla="*/ 2635 w 10085"/>
                <a:gd name="connsiteY1" fmla="*/ 0 h 10000"/>
                <a:gd name="connsiteX2" fmla="*/ 0 w 10085"/>
                <a:gd name="connsiteY2" fmla="*/ 9940 h 10000"/>
                <a:gd name="connsiteX3" fmla="*/ 10085 w 10085"/>
                <a:gd name="connsiteY3" fmla="*/ 10000 h 10000"/>
                <a:gd name="connsiteX0" fmla="*/ 10074 w 10074"/>
                <a:gd name="connsiteY0" fmla="*/ 10043 h 10043"/>
                <a:gd name="connsiteX1" fmla="*/ 2635 w 10074"/>
                <a:gd name="connsiteY1" fmla="*/ 0 h 10043"/>
                <a:gd name="connsiteX2" fmla="*/ 0 w 10074"/>
                <a:gd name="connsiteY2" fmla="*/ 9940 h 10043"/>
                <a:gd name="connsiteX3" fmla="*/ 10074 w 10074"/>
                <a:gd name="connsiteY3" fmla="*/ 10043 h 10043"/>
                <a:gd name="connsiteX0" fmla="*/ 10052 w 10052"/>
                <a:gd name="connsiteY0" fmla="*/ 10043 h 10043"/>
                <a:gd name="connsiteX1" fmla="*/ 2613 w 10052"/>
                <a:gd name="connsiteY1" fmla="*/ 0 h 10043"/>
                <a:gd name="connsiteX2" fmla="*/ 0 w 10052"/>
                <a:gd name="connsiteY2" fmla="*/ 9855 h 10043"/>
                <a:gd name="connsiteX3" fmla="*/ 10052 w 10052"/>
                <a:gd name="connsiteY3" fmla="*/ 10043 h 10043"/>
                <a:gd name="connsiteX0" fmla="*/ 10022 w 10022"/>
                <a:gd name="connsiteY0" fmla="*/ 10043 h 10043"/>
                <a:gd name="connsiteX1" fmla="*/ 2583 w 10022"/>
                <a:gd name="connsiteY1" fmla="*/ 0 h 10043"/>
                <a:gd name="connsiteX2" fmla="*/ 0 w 10022"/>
                <a:gd name="connsiteY2" fmla="*/ 9838 h 10043"/>
                <a:gd name="connsiteX3" fmla="*/ 10022 w 10022"/>
                <a:gd name="connsiteY3" fmla="*/ 10043 h 10043"/>
                <a:gd name="connsiteX0" fmla="*/ 10003 w 10003"/>
                <a:gd name="connsiteY0" fmla="*/ 10043 h 10043"/>
                <a:gd name="connsiteX1" fmla="*/ 2564 w 10003"/>
                <a:gd name="connsiteY1" fmla="*/ 0 h 10043"/>
                <a:gd name="connsiteX2" fmla="*/ 0 w 10003"/>
                <a:gd name="connsiteY2" fmla="*/ 9864 h 10043"/>
                <a:gd name="connsiteX3" fmla="*/ 10003 w 10003"/>
                <a:gd name="connsiteY3" fmla="*/ 10043 h 10043"/>
                <a:gd name="connsiteX0" fmla="*/ 10003 w 10003"/>
                <a:gd name="connsiteY0" fmla="*/ 10043 h 10043"/>
                <a:gd name="connsiteX1" fmla="*/ 2564 w 10003"/>
                <a:gd name="connsiteY1" fmla="*/ 0 h 10043"/>
                <a:gd name="connsiteX2" fmla="*/ 0 w 10003"/>
                <a:gd name="connsiteY2" fmla="*/ 9864 h 10043"/>
                <a:gd name="connsiteX3" fmla="*/ 10003 w 10003"/>
                <a:gd name="connsiteY3" fmla="*/ 10043 h 10043"/>
                <a:gd name="connsiteX0" fmla="*/ 10022 w 10022"/>
                <a:gd name="connsiteY0" fmla="*/ 10043 h 10043"/>
                <a:gd name="connsiteX1" fmla="*/ 2583 w 10022"/>
                <a:gd name="connsiteY1" fmla="*/ 0 h 10043"/>
                <a:gd name="connsiteX2" fmla="*/ 0 w 10022"/>
                <a:gd name="connsiteY2" fmla="*/ 9838 h 10043"/>
                <a:gd name="connsiteX3" fmla="*/ 10022 w 10022"/>
                <a:gd name="connsiteY3" fmla="*/ 10043 h 10043"/>
              </a:gdLst>
              <a:ahLst/>
              <a:cxnLst>
                <a:cxn ang="0">
                  <a:pos x="connsiteX0" y="connsiteY0"/>
                </a:cxn>
                <a:cxn ang="0">
                  <a:pos x="connsiteX1" y="connsiteY1"/>
                </a:cxn>
                <a:cxn ang="0">
                  <a:pos x="connsiteX2" y="connsiteY2"/>
                </a:cxn>
                <a:cxn ang="0">
                  <a:pos x="connsiteX3" y="connsiteY3"/>
                </a:cxn>
              </a:cxnLst>
              <a:rect l="l" t="t" r="r" b="b"/>
              <a:pathLst>
                <a:path w="10022" h="10043">
                  <a:moveTo>
                    <a:pt x="10022" y="10043"/>
                  </a:moveTo>
                  <a:lnTo>
                    <a:pt x="2583" y="0"/>
                  </a:lnTo>
                  <a:lnTo>
                    <a:pt x="0" y="9838"/>
                  </a:lnTo>
                  <a:lnTo>
                    <a:pt x="10022" y="10043"/>
                  </a:lnTo>
                  <a:close/>
                </a:path>
              </a:pathLst>
            </a:custGeom>
            <a:solidFill>
              <a:schemeClr val="tx1"/>
            </a:solidFill>
            <a:ln>
              <a:noFill/>
            </a:ln>
          </p:spPr>
          <p:txBody>
            <a:bodyPr lIns="0" tIns="270000" rIns="243000" bIns="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80808"/>
                </a:solidFill>
                <a:effectLst/>
                <a:uLnTx/>
                <a:uFillTx/>
                <a:latin typeface="Kozuka Mincho Pr6N H" panose="02020900000000000000" pitchFamily="18" charset="-128"/>
                <a:ea typeface="Kozuka Mincho Pr6N H" panose="02020900000000000000" pitchFamily="18" charset="-128"/>
                <a:cs typeface="+mn-cs"/>
              </a:endParaRPr>
            </a:p>
          </p:txBody>
        </p:sp>
        <p:grpSp>
          <p:nvGrpSpPr>
            <p:cNvPr id="5" name="组合 4"/>
            <p:cNvGrpSpPr/>
            <p:nvPr/>
          </p:nvGrpSpPr>
          <p:grpSpPr>
            <a:xfrm>
              <a:off x="3297814" y="774337"/>
              <a:ext cx="2599732" cy="3640762"/>
              <a:chOff x="3297814" y="774337"/>
              <a:chExt cx="2599732" cy="3640762"/>
            </a:xfrm>
          </p:grpSpPr>
          <p:sp>
            <p:nvSpPr>
              <p:cNvPr id="6" name="Freeform 13"/>
              <p:cNvSpPr>
                <a:spLocks/>
              </p:cNvSpPr>
              <p:nvPr/>
            </p:nvSpPr>
            <p:spPr bwMode="auto">
              <a:xfrm>
                <a:off x="4144008" y="1072994"/>
                <a:ext cx="1753538" cy="765129"/>
              </a:xfrm>
              <a:custGeom>
                <a:avLst/>
                <a:gdLst>
                  <a:gd name="T0" fmla="*/ 1855 w 1855"/>
                  <a:gd name="T1" fmla="*/ 808 h 808"/>
                  <a:gd name="T2" fmla="*/ 473 w 1855"/>
                  <a:gd name="T3" fmla="*/ 0 h 808"/>
                  <a:gd name="T4" fmla="*/ 0 w 1855"/>
                  <a:gd name="T5" fmla="*/ 808 h 808"/>
                  <a:gd name="T6" fmla="*/ 1855 w 1855"/>
                  <a:gd name="T7" fmla="*/ 808 h 808"/>
                  <a:gd name="connsiteX0" fmla="*/ 10022 w 10022"/>
                  <a:gd name="connsiteY0" fmla="*/ 10050 h 10050"/>
                  <a:gd name="connsiteX1" fmla="*/ 2550 w 10022"/>
                  <a:gd name="connsiteY1" fmla="*/ 0 h 10050"/>
                  <a:gd name="connsiteX2" fmla="*/ 0 w 10022"/>
                  <a:gd name="connsiteY2" fmla="*/ 10000 h 10050"/>
                  <a:gd name="connsiteX3" fmla="*/ 10022 w 10022"/>
                  <a:gd name="connsiteY3" fmla="*/ 10050 h 10050"/>
                </a:gdLst>
                <a:ahLst/>
                <a:cxnLst>
                  <a:cxn ang="0">
                    <a:pos x="connsiteX0" y="connsiteY0"/>
                  </a:cxn>
                  <a:cxn ang="0">
                    <a:pos x="connsiteX1" y="connsiteY1"/>
                  </a:cxn>
                  <a:cxn ang="0">
                    <a:pos x="connsiteX2" y="connsiteY2"/>
                  </a:cxn>
                  <a:cxn ang="0">
                    <a:pos x="connsiteX3" y="connsiteY3"/>
                  </a:cxn>
                </a:cxnLst>
                <a:rect l="l" t="t" r="r" b="b"/>
                <a:pathLst>
                  <a:path w="10022" h="10050">
                    <a:moveTo>
                      <a:pt x="10022" y="10050"/>
                    </a:moveTo>
                    <a:lnTo>
                      <a:pt x="2550" y="0"/>
                    </a:lnTo>
                    <a:lnTo>
                      <a:pt x="0" y="10000"/>
                    </a:lnTo>
                    <a:lnTo>
                      <a:pt x="10022" y="10050"/>
                    </a:lnTo>
                    <a:close/>
                  </a:path>
                </a:pathLst>
              </a:custGeom>
              <a:solidFill>
                <a:schemeClr val="tx1"/>
              </a:solidFill>
              <a:ln>
                <a:noFill/>
              </a:ln>
            </p:spPr>
            <p:txBody>
              <a:bodyPr lIns="0" tIns="270000" rIns="243000" bIns="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80808"/>
                  </a:solidFill>
                  <a:effectLst/>
                  <a:uLnTx/>
                  <a:uFillTx/>
                  <a:latin typeface="Kozuka Mincho Pr6N H" panose="02020900000000000000" pitchFamily="18" charset="-128"/>
                  <a:ea typeface="Kozuka Mincho Pr6N H" panose="02020900000000000000" pitchFamily="18" charset="-128"/>
                  <a:cs typeface="+mn-cs"/>
                </a:endParaRPr>
              </a:p>
            </p:txBody>
          </p:sp>
          <p:sp>
            <p:nvSpPr>
              <p:cNvPr id="7" name="Freeform 13"/>
              <p:cNvSpPr>
                <a:spLocks/>
              </p:cNvSpPr>
              <p:nvPr/>
            </p:nvSpPr>
            <p:spPr bwMode="auto">
              <a:xfrm rot="7171573">
                <a:off x="4483907" y="3157898"/>
                <a:ext cx="1749272" cy="765129"/>
              </a:xfrm>
              <a:custGeom>
                <a:avLst/>
                <a:gdLst>
                  <a:gd name="T0" fmla="*/ 1855 w 1855"/>
                  <a:gd name="T1" fmla="*/ 808 h 808"/>
                  <a:gd name="T2" fmla="*/ 473 w 1855"/>
                  <a:gd name="T3" fmla="*/ 0 h 808"/>
                  <a:gd name="T4" fmla="*/ 0 w 1855"/>
                  <a:gd name="T5" fmla="*/ 808 h 808"/>
                  <a:gd name="T6" fmla="*/ 1855 w 1855"/>
                  <a:gd name="T7" fmla="*/ 808 h 808"/>
                  <a:gd name="connsiteX0" fmla="*/ 10000 w 10000"/>
                  <a:gd name="connsiteY0" fmla="*/ 10029 h 10029"/>
                  <a:gd name="connsiteX1" fmla="*/ 2503 w 10000"/>
                  <a:gd name="connsiteY1" fmla="*/ 0 h 10029"/>
                  <a:gd name="connsiteX2" fmla="*/ 0 w 10000"/>
                  <a:gd name="connsiteY2" fmla="*/ 10029 h 10029"/>
                  <a:gd name="connsiteX3" fmla="*/ 10000 w 10000"/>
                  <a:gd name="connsiteY3" fmla="*/ 10029 h 10029"/>
                </a:gdLst>
                <a:ahLst/>
                <a:cxnLst>
                  <a:cxn ang="0">
                    <a:pos x="connsiteX0" y="connsiteY0"/>
                  </a:cxn>
                  <a:cxn ang="0">
                    <a:pos x="connsiteX1" y="connsiteY1"/>
                  </a:cxn>
                  <a:cxn ang="0">
                    <a:pos x="connsiteX2" y="connsiteY2"/>
                  </a:cxn>
                  <a:cxn ang="0">
                    <a:pos x="connsiteX3" y="connsiteY3"/>
                  </a:cxn>
                </a:cxnLst>
                <a:rect l="l" t="t" r="r" b="b"/>
                <a:pathLst>
                  <a:path w="10000" h="10029">
                    <a:moveTo>
                      <a:pt x="10000" y="10029"/>
                    </a:moveTo>
                    <a:lnTo>
                      <a:pt x="2503" y="0"/>
                    </a:lnTo>
                    <a:lnTo>
                      <a:pt x="0" y="10029"/>
                    </a:lnTo>
                    <a:lnTo>
                      <a:pt x="10000" y="10029"/>
                    </a:lnTo>
                    <a:close/>
                  </a:path>
                </a:pathLst>
              </a:custGeom>
              <a:solidFill>
                <a:schemeClr val="tx2"/>
              </a:solidFill>
              <a:ln>
                <a:noFill/>
              </a:ln>
            </p:spPr>
            <p:txBody>
              <a:bodyPr lIns="0" tIns="270000" rIns="243000" bIns="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80808"/>
                  </a:solidFill>
                  <a:effectLst/>
                  <a:uLnTx/>
                  <a:uFillTx/>
                  <a:latin typeface="Kozuka Mincho Pr6N H" panose="02020900000000000000" pitchFamily="18" charset="-128"/>
                  <a:ea typeface="Kozuka Mincho Pr6N H" panose="02020900000000000000" pitchFamily="18" charset="-128"/>
                  <a:cs typeface="+mn-cs"/>
                </a:endParaRPr>
              </a:p>
            </p:txBody>
          </p:sp>
          <p:sp>
            <p:nvSpPr>
              <p:cNvPr id="8" name="Freeform 13"/>
              <p:cNvSpPr>
                <a:spLocks/>
              </p:cNvSpPr>
              <p:nvPr/>
            </p:nvSpPr>
            <p:spPr bwMode="auto">
              <a:xfrm rot="10800000">
                <a:off x="3297814" y="3339936"/>
                <a:ext cx="1735050" cy="773662"/>
              </a:xfrm>
              <a:custGeom>
                <a:avLst/>
                <a:gdLst>
                  <a:gd name="T0" fmla="*/ 1855 w 1855"/>
                  <a:gd name="T1" fmla="*/ 808 h 808"/>
                  <a:gd name="T2" fmla="*/ 473 w 1855"/>
                  <a:gd name="T3" fmla="*/ 0 h 808"/>
                  <a:gd name="T4" fmla="*/ 0 w 1855"/>
                  <a:gd name="T5" fmla="*/ 808 h 808"/>
                  <a:gd name="T6" fmla="*/ 1855 w 1855"/>
                  <a:gd name="T7" fmla="*/ 808 h 808"/>
                  <a:gd name="connsiteX0" fmla="*/ 9957 w 9957"/>
                  <a:gd name="connsiteY0" fmla="*/ 10000 h 10050"/>
                  <a:gd name="connsiteX1" fmla="*/ 2507 w 9957"/>
                  <a:gd name="connsiteY1" fmla="*/ 0 h 10050"/>
                  <a:gd name="connsiteX2" fmla="*/ 0 w 9957"/>
                  <a:gd name="connsiteY2" fmla="*/ 10050 h 10050"/>
                  <a:gd name="connsiteX3" fmla="*/ 9957 w 9957"/>
                  <a:gd name="connsiteY3" fmla="*/ 10000 h 10050"/>
                  <a:gd name="connsiteX0" fmla="*/ 9956 w 9956"/>
                  <a:gd name="connsiteY0" fmla="*/ 9950 h 10000"/>
                  <a:gd name="connsiteX1" fmla="*/ 2474 w 9956"/>
                  <a:gd name="connsiteY1" fmla="*/ 0 h 10000"/>
                  <a:gd name="connsiteX2" fmla="*/ 0 w 9956"/>
                  <a:gd name="connsiteY2" fmla="*/ 10000 h 10000"/>
                  <a:gd name="connsiteX3" fmla="*/ 9956 w 9956"/>
                  <a:gd name="connsiteY3" fmla="*/ 9950 h 10000"/>
                  <a:gd name="connsiteX0" fmla="*/ 10000 w 10000"/>
                  <a:gd name="connsiteY0" fmla="*/ 10049 h 10099"/>
                  <a:gd name="connsiteX1" fmla="*/ 2507 w 10000"/>
                  <a:gd name="connsiteY1" fmla="*/ 0 h 10099"/>
                  <a:gd name="connsiteX2" fmla="*/ 0 w 10000"/>
                  <a:gd name="connsiteY2" fmla="*/ 10099 h 10099"/>
                  <a:gd name="connsiteX3" fmla="*/ 10000 w 10000"/>
                  <a:gd name="connsiteY3" fmla="*/ 10049 h 10099"/>
                </a:gdLst>
                <a:ahLst/>
                <a:cxnLst>
                  <a:cxn ang="0">
                    <a:pos x="connsiteX0" y="connsiteY0"/>
                  </a:cxn>
                  <a:cxn ang="0">
                    <a:pos x="connsiteX1" y="connsiteY1"/>
                  </a:cxn>
                  <a:cxn ang="0">
                    <a:pos x="connsiteX2" y="connsiteY2"/>
                  </a:cxn>
                  <a:cxn ang="0">
                    <a:pos x="connsiteX3" y="connsiteY3"/>
                  </a:cxn>
                </a:cxnLst>
                <a:rect l="l" t="t" r="r" b="b"/>
                <a:pathLst>
                  <a:path w="10000" h="10099">
                    <a:moveTo>
                      <a:pt x="10000" y="10049"/>
                    </a:moveTo>
                    <a:lnTo>
                      <a:pt x="2507" y="0"/>
                    </a:lnTo>
                    <a:lnTo>
                      <a:pt x="0" y="10099"/>
                    </a:lnTo>
                    <a:lnTo>
                      <a:pt x="10000" y="10049"/>
                    </a:lnTo>
                    <a:close/>
                  </a:path>
                </a:pathLst>
              </a:custGeom>
              <a:solidFill>
                <a:schemeClr val="bg1"/>
              </a:solidFill>
              <a:ln>
                <a:noFill/>
              </a:ln>
            </p:spPr>
            <p:txBody>
              <a:bodyPr lIns="0" tIns="270000" rIns="243000" bIns="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80808"/>
                  </a:solidFill>
                  <a:effectLst/>
                  <a:uLnTx/>
                  <a:uFillTx/>
                  <a:latin typeface="Kozuka Mincho Pr6N H" panose="02020900000000000000" pitchFamily="18" charset="-128"/>
                  <a:ea typeface="Kozuka Mincho Pr6N H" panose="02020900000000000000" pitchFamily="18" charset="-128"/>
                  <a:cs typeface="+mn-cs"/>
                </a:endParaRPr>
              </a:p>
            </p:txBody>
          </p:sp>
          <p:sp>
            <p:nvSpPr>
              <p:cNvPr id="9" name="Freeform 7"/>
              <p:cNvSpPr>
                <a:spLocks noEditPoints="1"/>
              </p:cNvSpPr>
              <p:nvPr/>
            </p:nvSpPr>
            <p:spPr bwMode="auto">
              <a:xfrm>
                <a:off x="3823810" y="1917016"/>
                <a:ext cx="1516036" cy="1361018"/>
              </a:xfrm>
              <a:custGeom>
                <a:avLst/>
                <a:gdLst>
                  <a:gd name="T0" fmla="*/ 264 w 724"/>
                  <a:gd name="T1" fmla="*/ 592 h 650"/>
                  <a:gd name="T2" fmla="*/ 179 w 724"/>
                  <a:gd name="T3" fmla="*/ 543 h 650"/>
                  <a:gd name="T4" fmla="*/ 81 w 724"/>
                  <a:gd name="T5" fmla="*/ 374 h 650"/>
                  <a:gd name="T6" fmla="*/ 81 w 724"/>
                  <a:gd name="T7" fmla="*/ 276 h 650"/>
                  <a:gd name="T8" fmla="*/ 179 w 724"/>
                  <a:gd name="T9" fmla="*/ 106 h 650"/>
                  <a:gd name="T10" fmla="*/ 264 w 724"/>
                  <a:gd name="T11" fmla="*/ 57 h 650"/>
                  <a:gd name="T12" fmla="*/ 460 w 724"/>
                  <a:gd name="T13" fmla="*/ 57 h 650"/>
                  <a:gd name="T14" fmla="*/ 545 w 724"/>
                  <a:gd name="T15" fmla="*/ 106 h 650"/>
                  <a:gd name="T16" fmla="*/ 643 w 724"/>
                  <a:gd name="T17" fmla="*/ 276 h 650"/>
                  <a:gd name="T18" fmla="*/ 643 w 724"/>
                  <a:gd name="T19" fmla="*/ 374 h 650"/>
                  <a:gd name="T20" fmla="*/ 545 w 724"/>
                  <a:gd name="T21" fmla="*/ 543 h 650"/>
                  <a:gd name="T22" fmla="*/ 460 w 724"/>
                  <a:gd name="T23" fmla="*/ 592 h 650"/>
                  <a:gd name="T24" fmla="*/ 264 w 724"/>
                  <a:gd name="T25" fmla="*/ 592 h 650"/>
                  <a:gd name="T26" fmla="*/ 493 w 724"/>
                  <a:gd name="T27" fmla="*/ 0 h 650"/>
                  <a:gd name="T28" fmla="*/ 231 w 724"/>
                  <a:gd name="T29" fmla="*/ 0 h 650"/>
                  <a:gd name="T30" fmla="*/ 146 w 724"/>
                  <a:gd name="T31" fmla="*/ 49 h 650"/>
                  <a:gd name="T32" fmla="*/ 15 w 724"/>
                  <a:gd name="T33" fmla="*/ 276 h 650"/>
                  <a:gd name="T34" fmla="*/ 15 w 724"/>
                  <a:gd name="T35" fmla="*/ 374 h 650"/>
                  <a:gd name="T36" fmla="*/ 146 w 724"/>
                  <a:gd name="T37" fmla="*/ 601 h 650"/>
                  <a:gd name="T38" fmla="*/ 231 w 724"/>
                  <a:gd name="T39" fmla="*/ 650 h 650"/>
                  <a:gd name="T40" fmla="*/ 493 w 724"/>
                  <a:gd name="T41" fmla="*/ 650 h 650"/>
                  <a:gd name="T42" fmla="*/ 578 w 724"/>
                  <a:gd name="T43" fmla="*/ 601 h 650"/>
                  <a:gd name="T44" fmla="*/ 709 w 724"/>
                  <a:gd name="T45" fmla="*/ 374 h 650"/>
                  <a:gd name="T46" fmla="*/ 709 w 724"/>
                  <a:gd name="T47" fmla="*/ 276 h 650"/>
                  <a:gd name="T48" fmla="*/ 578 w 724"/>
                  <a:gd name="T49" fmla="*/ 49 h 650"/>
                  <a:gd name="T50" fmla="*/ 493 w 724"/>
                  <a:gd name="T51" fmla="*/ 0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24" h="650">
                    <a:moveTo>
                      <a:pt x="264" y="592"/>
                    </a:moveTo>
                    <a:cubicBezTo>
                      <a:pt x="233" y="592"/>
                      <a:pt x="195" y="570"/>
                      <a:pt x="179" y="543"/>
                    </a:cubicBezTo>
                    <a:cubicBezTo>
                      <a:pt x="81" y="374"/>
                      <a:pt x="81" y="374"/>
                      <a:pt x="81" y="374"/>
                    </a:cubicBezTo>
                    <a:cubicBezTo>
                      <a:pt x="66" y="347"/>
                      <a:pt x="66" y="303"/>
                      <a:pt x="81" y="276"/>
                    </a:cubicBezTo>
                    <a:cubicBezTo>
                      <a:pt x="179" y="106"/>
                      <a:pt x="179" y="106"/>
                      <a:pt x="179" y="106"/>
                    </a:cubicBezTo>
                    <a:cubicBezTo>
                      <a:pt x="195" y="79"/>
                      <a:pt x="233" y="57"/>
                      <a:pt x="264" y="57"/>
                    </a:cubicBezTo>
                    <a:cubicBezTo>
                      <a:pt x="460" y="57"/>
                      <a:pt x="460" y="57"/>
                      <a:pt x="460" y="57"/>
                    </a:cubicBezTo>
                    <a:cubicBezTo>
                      <a:pt x="491" y="57"/>
                      <a:pt x="529" y="79"/>
                      <a:pt x="545" y="106"/>
                    </a:cubicBezTo>
                    <a:cubicBezTo>
                      <a:pt x="643" y="276"/>
                      <a:pt x="643" y="276"/>
                      <a:pt x="643" y="276"/>
                    </a:cubicBezTo>
                    <a:cubicBezTo>
                      <a:pt x="658" y="303"/>
                      <a:pt x="658" y="347"/>
                      <a:pt x="643" y="374"/>
                    </a:cubicBezTo>
                    <a:cubicBezTo>
                      <a:pt x="545" y="543"/>
                      <a:pt x="545" y="543"/>
                      <a:pt x="545" y="543"/>
                    </a:cubicBezTo>
                    <a:cubicBezTo>
                      <a:pt x="529" y="570"/>
                      <a:pt x="491" y="592"/>
                      <a:pt x="460" y="592"/>
                    </a:cubicBezTo>
                    <a:cubicBezTo>
                      <a:pt x="264" y="592"/>
                      <a:pt x="264" y="592"/>
                      <a:pt x="264" y="592"/>
                    </a:cubicBezTo>
                    <a:moveTo>
                      <a:pt x="493" y="0"/>
                    </a:moveTo>
                    <a:cubicBezTo>
                      <a:pt x="231" y="0"/>
                      <a:pt x="231" y="0"/>
                      <a:pt x="231" y="0"/>
                    </a:cubicBezTo>
                    <a:cubicBezTo>
                      <a:pt x="200" y="0"/>
                      <a:pt x="162" y="22"/>
                      <a:pt x="146" y="49"/>
                    </a:cubicBezTo>
                    <a:cubicBezTo>
                      <a:pt x="15" y="276"/>
                      <a:pt x="15" y="276"/>
                      <a:pt x="15" y="276"/>
                    </a:cubicBezTo>
                    <a:cubicBezTo>
                      <a:pt x="0" y="303"/>
                      <a:pt x="0" y="347"/>
                      <a:pt x="15" y="374"/>
                    </a:cubicBezTo>
                    <a:cubicBezTo>
                      <a:pt x="146" y="601"/>
                      <a:pt x="146" y="601"/>
                      <a:pt x="146" y="601"/>
                    </a:cubicBezTo>
                    <a:cubicBezTo>
                      <a:pt x="162" y="628"/>
                      <a:pt x="200" y="650"/>
                      <a:pt x="231" y="650"/>
                    </a:cubicBezTo>
                    <a:cubicBezTo>
                      <a:pt x="493" y="650"/>
                      <a:pt x="493" y="650"/>
                      <a:pt x="493" y="650"/>
                    </a:cubicBezTo>
                    <a:cubicBezTo>
                      <a:pt x="524" y="650"/>
                      <a:pt x="562" y="628"/>
                      <a:pt x="578" y="601"/>
                    </a:cubicBezTo>
                    <a:cubicBezTo>
                      <a:pt x="709" y="374"/>
                      <a:pt x="709" y="374"/>
                      <a:pt x="709" y="374"/>
                    </a:cubicBezTo>
                    <a:cubicBezTo>
                      <a:pt x="724" y="347"/>
                      <a:pt x="724" y="303"/>
                      <a:pt x="709" y="276"/>
                    </a:cubicBezTo>
                    <a:cubicBezTo>
                      <a:pt x="578" y="49"/>
                      <a:pt x="578" y="49"/>
                      <a:pt x="578" y="49"/>
                    </a:cubicBezTo>
                    <a:cubicBezTo>
                      <a:pt x="562" y="22"/>
                      <a:pt x="524" y="0"/>
                      <a:pt x="493" y="0"/>
                    </a:cubicBezTo>
                  </a:path>
                </a:pathLst>
              </a:custGeom>
              <a:noFill/>
              <a:ln>
                <a:noFill/>
              </a:ln>
            </p:spPr>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200" b="0"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rPr>
                  <a:t>标题</a:t>
                </a:r>
                <a:endParaRPr kumimoji="0" lang="en-US" altLang="zh-CN" sz="2200" b="0"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200" b="0"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rPr>
                  <a:t>文字</a:t>
                </a:r>
                <a:endParaRPr kumimoji="0" lang="zh-CN" altLang="en-US" sz="2200" b="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
            <p:nvSpPr>
              <p:cNvPr id="10" name="Freeform 13"/>
              <p:cNvSpPr>
                <a:spLocks/>
              </p:cNvSpPr>
              <p:nvPr/>
            </p:nvSpPr>
            <p:spPr bwMode="auto">
              <a:xfrm rot="17971099">
                <a:off x="2955782" y="1265698"/>
                <a:ext cx="1746428" cy="763706"/>
              </a:xfrm>
              <a:custGeom>
                <a:avLst/>
                <a:gdLst>
                  <a:gd name="T0" fmla="*/ 1855 w 1855"/>
                  <a:gd name="T1" fmla="*/ 808 h 808"/>
                  <a:gd name="T2" fmla="*/ 473 w 1855"/>
                  <a:gd name="T3" fmla="*/ 0 h 808"/>
                  <a:gd name="T4" fmla="*/ 0 w 1855"/>
                  <a:gd name="T5" fmla="*/ 808 h 808"/>
                  <a:gd name="T6" fmla="*/ 1855 w 1855"/>
                  <a:gd name="T7" fmla="*/ 808 h 808"/>
                  <a:gd name="connsiteX0" fmla="*/ 9981 w 9981"/>
                  <a:gd name="connsiteY0" fmla="*/ 10024 h 10024"/>
                  <a:gd name="connsiteX1" fmla="*/ 2550 w 9981"/>
                  <a:gd name="connsiteY1" fmla="*/ 0 h 10024"/>
                  <a:gd name="connsiteX2" fmla="*/ 0 w 9981"/>
                  <a:gd name="connsiteY2" fmla="*/ 10000 h 10024"/>
                  <a:gd name="connsiteX3" fmla="*/ 9981 w 9981"/>
                  <a:gd name="connsiteY3" fmla="*/ 10024 h 10024"/>
                </a:gdLst>
                <a:ahLst/>
                <a:cxnLst>
                  <a:cxn ang="0">
                    <a:pos x="connsiteX0" y="connsiteY0"/>
                  </a:cxn>
                  <a:cxn ang="0">
                    <a:pos x="connsiteX1" y="connsiteY1"/>
                  </a:cxn>
                  <a:cxn ang="0">
                    <a:pos x="connsiteX2" y="connsiteY2"/>
                  </a:cxn>
                  <a:cxn ang="0">
                    <a:pos x="connsiteX3" y="connsiteY3"/>
                  </a:cxn>
                </a:cxnLst>
                <a:rect l="l" t="t" r="r" b="b"/>
                <a:pathLst>
                  <a:path w="9981" h="10024">
                    <a:moveTo>
                      <a:pt x="9981" y="10024"/>
                    </a:moveTo>
                    <a:lnTo>
                      <a:pt x="2550" y="0"/>
                    </a:lnTo>
                    <a:lnTo>
                      <a:pt x="0" y="10000"/>
                    </a:lnTo>
                    <a:lnTo>
                      <a:pt x="9981" y="10024"/>
                    </a:lnTo>
                    <a:close/>
                  </a:path>
                </a:pathLst>
              </a:custGeom>
              <a:solidFill>
                <a:schemeClr val="bg1"/>
              </a:solidFill>
              <a:ln>
                <a:noFill/>
              </a:ln>
            </p:spPr>
            <p:txBody>
              <a:bodyPr lIns="0" tIns="270000" rIns="243000" bIns="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80808"/>
                  </a:solidFill>
                  <a:effectLst/>
                  <a:uLnTx/>
                  <a:uFillTx/>
                  <a:latin typeface="Kozuka Mincho Pr6N H" panose="02020900000000000000" pitchFamily="18" charset="-128"/>
                  <a:ea typeface="Kozuka Mincho Pr6N H" panose="02020900000000000000" pitchFamily="18" charset="-128"/>
                  <a:cs typeface="+mn-cs"/>
                </a:endParaRPr>
              </a:p>
            </p:txBody>
          </p:sp>
          <p:grpSp>
            <p:nvGrpSpPr>
              <p:cNvPr id="11" name="组合 10"/>
              <p:cNvGrpSpPr/>
              <p:nvPr/>
            </p:nvGrpSpPr>
            <p:grpSpPr>
              <a:xfrm>
                <a:off x="4360129" y="3530858"/>
                <a:ext cx="307073" cy="237080"/>
                <a:chOff x="7504113" y="1512888"/>
                <a:chExt cx="215900" cy="166688"/>
              </a:xfrm>
              <a:solidFill>
                <a:schemeClr val="accent2"/>
              </a:solidFill>
            </p:grpSpPr>
            <p:sp>
              <p:nvSpPr>
                <p:cNvPr id="35" name="Freeform 26"/>
                <p:cNvSpPr>
                  <a:spLocks noEditPoints="1"/>
                </p:cNvSpPr>
                <p:nvPr/>
              </p:nvSpPr>
              <p:spPr bwMode="auto">
                <a:xfrm>
                  <a:off x="7504113" y="1512888"/>
                  <a:ext cx="215900" cy="166688"/>
                </a:xfrm>
                <a:custGeom>
                  <a:avLst/>
                  <a:gdLst>
                    <a:gd name="T0" fmla="*/ 27 w 273"/>
                    <a:gd name="T1" fmla="*/ 210 h 210"/>
                    <a:gd name="T2" fmla="*/ 22 w 273"/>
                    <a:gd name="T3" fmla="*/ 209 h 210"/>
                    <a:gd name="T4" fmla="*/ 11 w 273"/>
                    <a:gd name="T5" fmla="*/ 205 h 210"/>
                    <a:gd name="T6" fmla="*/ 7 w 273"/>
                    <a:gd name="T7" fmla="*/ 202 h 210"/>
                    <a:gd name="T8" fmla="*/ 1 w 273"/>
                    <a:gd name="T9" fmla="*/ 190 h 210"/>
                    <a:gd name="T10" fmla="*/ 0 w 273"/>
                    <a:gd name="T11" fmla="*/ 73 h 210"/>
                    <a:gd name="T12" fmla="*/ 1 w 273"/>
                    <a:gd name="T13" fmla="*/ 66 h 210"/>
                    <a:gd name="T14" fmla="*/ 7 w 273"/>
                    <a:gd name="T15" fmla="*/ 53 h 210"/>
                    <a:gd name="T16" fmla="*/ 16 w 273"/>
                    <a:gd name="T17" fmla="*/ 47 h 210"/>
                    <a:gd name="T18" fmla="*/ 30 w 273"/>
                    <a:gd name="T19" fmla="*/ 44 h 210"/>
                    <a:gd name="T20" fmla="*/ 75 w 273"/>
                    <a:gd name="T21" fmla="*/ 43 h 210"/>
                    <a:gd name="T22" fmla="*/ 79 w 273"/>
                    <a:gd name="T23" fmla="*/ 21 h 210"/>
                    <a:gd name="T24" fmla="*/ 87 w 273"/>
                    <a:gd name="T25" fmla="*/ 7 h 210"/>
                    <a:gd name="T26" fmla="*/ 95 w 273"/>
                    <a:gd name="T27" fmla="*/ 2 h 210"/>
                    <a:gd name="T28" fmla="*/ 101 w 273"/>
                    <a:gd name="T29" fmla="*/ 0 h 210"/>
                    <a:gd name="T30" fmla="*/ 174 w 273"/>
                    <a:gd name="T31" fmla="*/ 0 h 210"/>
                    <a:gd name="T32" fmla="*/ 189 w 273"/>
                    <a:gd name="T33" fmla="*/ 4 h 210"/>
                    <a:gd name="T34" fmla="*/ 199 w 273"/>
                    <a:gd name="T35" fmla="*/ 15 h 210"/>
                    <a:gd name="T36" fmla="*/ 204 w 273"/>
                    <a:gd name="T37" fmla="*/ 29 h 210"/>
                    <a:gd name="T38" fmla="*/ 245 w 273"/>
                    <a:gd name="T39" fmla="*/ 43 h 210"/>
                    <a:gd name="T40" fmla="*/ 252 w 273"/>
                    <a:gd name="T41" fmla="*/ 44 h 210"/>
                    <a:gd name="T42" fmla="*/ 263 w 273"/>
                    <a:gd name="T43" fmla="*/ 49 h 210"/>
                    <a:gd name="T44" fmla="*/ 269 w 273"/>
                    <a:gd name="T45" fmla="*/ 58 h 210"/>
                    <a:gd name="T46" fmla="*/ 273 w 273"/>
                    <a:gd name="T47" fmla="*/ 70 h 210"/>
                    <a:gd name="T48" fmla="*/ 273 w 273"/>
                    <a:gd name="T49" fmla="*/ 183 h 210"/>
                    <a:gd name="T50" fmla="*/ 271 w 273"/>
                    <a:gd name="T51" fmla="*/ 189 h 210"/>
                    <a:gd name="T52" fmla="*/ 267 w 273"/>
                    <a:gd name="T53" fmla="*/ 199 h 210"/>
                    <a:gd name="T54" fmla="*/ 259 w 273"/>
                    <a:gd name="T55" fmla="*/ 206 h 210"/>
                    <a:gd name="T56" fmla="*/ 245 w 273"/>
                    <a:gd name="T57" fmla="*/ 210 h 210"/>
                    <a:gd name="T58" fmla="*/ 245 w 273"/>
                    <a:gd name="T59" fmla="*/ 210 h 210"/>
                    <a:gd name="T60" fmla="*/ 15 w 273"/>
                    <a:gd name="T61" fmla="*/ 183 h 210"/>
                    <a:gd name="T62" fmla="*/ 16 w 273"/>
                    <a:gd name="T63" fmla="*/ 189 h 210"/>
                    <a:gd name="T64" fmla="*/ 17 w 273"/>
                    <a:gd name="T65" fmla="*/ 193 h 210"/>
                    <a:gd name="T66" fmla="*/ 27 w 273"/>
                    <a:gd name="T67" fmla="*/ 195 h 210"/>
                    <a:gd name="T68" fmla="*/ 245 w 273"/>
                    <a:gd name="T69" fmla="*/ 195 h 210"/>
                    <a:gd name="T70" fmla="*/ 252 w 273"/>
                    <a:gd name="T71" fmla="*/ 193 h 210"/>
                    <a:gd name="T72" fmla="*/ 258 w 273"/>
                    <a:gd name="T73" fmla="*/ 186 h 210"/>
                    <a:gd name="T74" fmla="*/ 258 w 273"/>
                    <a:gd name="T75" fmla="*/ 71 h 210"/>
                    <a:gd name="T76" fmla="*/ 258 w 273"/>
                    <a:gd name="T77" fmla="*/ 67 h 210"/>
                    <a:gd name="T78" fmla="*/ 252 w 273"/>
                    <a:gd name="T79" fmla="*/ 59 h 210"/>
                    <a:gd name="T80" fmla="*/ 245 w 273"/>
                    <a:gd name="T81" fmla="*/ 58 h 210"/>
                    <a:gd name="T82" fmla="*/ 194 w 273"/>
                    <a:gd name="T83" fmla="*/ 51 h 210"/>
                    <a:gd name="T84" fmla="*/ 194 w 273"/>
                    <a:gd name="T85" fmla="*/ 44 h 210"/>
                    <a:gd name="T86" fmla="*/ 188 w 273"/>
                    <a:gd name="T87" fmla="*/ 26 h 210"/>
                    <a:gd name="T88" fmla="*/ 181 w 273"/>
                    <a:gd name="T89" fmla="*/ 17 h 210"/>
                    <a:gd name="T90" fmla="*/ 101 w 273"/>
                    <a:gd name="T91" fmla="*/ 15 h 210"/>
                    <a:gd name="T92" fmla="*/ 99 w 273"/>
                    <a:gd name="T93" fmla="*/ 17 h 210"/>
                    <a:gd name="T94" fmla="*/ 93 w 273"/>
                    <a:gd name="T95" fmla="*/ 26 h 210"/>
                    <a:gd name="T96" fmla="*/ 90 w 273"/>
                    <a:gd name="T97" fmla="*/ 40 h 210"/>
                    <a:gd name="T98" fmla="*/ 90 w 273"/>
                    <a:gd name="T99" fmla="*/ 58 h 210"/>
                    <a:gd name="T100" fmla="*/ 30 w 273"/>
                    <a:gd name="T101" fmla="*/ 58 h 210"/>
                    <a:gd name="T102" fmla="*/ 22 w 273"/>
                    <a:gd name="T103" fmla="*/ 60 h 210"/>
                    <a:gd name="T104" fmla="*/ 16 w 273"/>
                    <a:gd name="T105" fmla="*/ 64 h 210"/>
                    <a:gd name="T106" fmla="*/ 15 w 273"/>
                    <a:gd name="T107" fmla="*/ 73 h 210"/>
                    <a:gd name="T108" fmla="*/ 15 w 273"/>
                    <a:gd name="T109" fmla="*/ 183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10">
                      <a:moveTo>
                        <a:pt x="245" y="210"/>
                      </a:moveTo>
                      <a:lnTo>
                        <a:pt x="27" y="210"/>
                      </a:lnTo>
                      <a:lnTo>
                        <a:pt x="27" y="210"/>
                      </a:lnTo>
                      <a:lnTo>
                        <a:pt x="22" y="209"/>
                      </a:lnTo>
                      <a:lnTo>
                        <a:pt x="16" y="208"/>
                      </a:lnTo>
                      <a:lnTo>
                        <a:pt x="11" y="205"/>
                      </a:lnTo>
                      <a:lnTo>
                        <a:pt x="7" y="202"/>
                      </a:lnTo>
                      <a:lnTo>
                        <a:pt x="7" y="202"/>
                      </a:lnTo>
                      <a:lnTo>
                        <a:pt x="2" y="195"/>
                      </a:lnTo>
                      <a:lnTo>
                        <a:pt x="1" y="190"/>
                      </a:lnTo>
                      <a:lnTo>
                        <a:pt x="0" y="182"/>
                      </a:lnTo>
                      <a:lnTo>
                        <a:pt x="0" y="73"/>
                      </a:lnTo>
                      <a:lnTo>
                        <a:pt x="0" y="73"/>
                      </a:lnTo>
                      <a:lnTo>
                        <a:pt x="1" y="66"/>
                      </a:lnTo>
                      <a:lnTo>
                        <a:pt x="4" y="59"/>
                      </a:lnTo>
                      <a:lnTo>
                        <a:pt x="7" y="53"/>
                      </a:lnTo>
                      <a:lnTo>
                        <a:pt x="11" y="49"/>
                      </a:lnTo>
                      <a:lnTo>
                        <a:pt x="16" y="47"/>
                      </a:lnTo>
                      <a:lnTo>
                        <a:pt x="20" y="45"/>
                      </a:lnTo>
                      <a:lnTo>
                        <a:pt x="30" y="44"/>
                      </a:lnTo>
                      <a:lnTo>
                        <a:pt x="75" y="43"/>
                      </a:lnTo>
                      <a:lnTo>
                        <a:pt x="75" y="43"/>
                      </a:lnTo>
                      <a:lnTo>
                        <a:pt x="76" y="30"/>
                      </a:lnTo>
                      <a:lnTo>
                        <a:pt x="79" y="21"/>
                      </a:lnTo>
                      <a:lnTo>
                        <a:pt x="83" y="12"/>
                      </a:lnTo>
                      <a:lnTo>
                        <a:pt x="87" y="7"/>
                      </a:lnTo>
                      <a:lnTo>
                        <a:pt x="91" y="4"/>
                      </a:lnTo>
                      <a:lnTo>
                        <a:pt x="95" y="2"/>
                      </a:lnTo>
                      <a:lnTo>
                        <a:pt x="99" y="0"/>
                      </a:lnTo>
                      <a:lnTo>
                        <a:pt x="101" y="0"/>
                      </a:lnTo>
                      <a:lnTo>
                        <a:pt x="174" y="0"/>
                      </a:lnTo>
                      <a:lnTo>
                        <a:pt x="174" y="0"/>
                      </a:lnTo>
                      <a:lnTo>
                        <a:pt x="183" y="2"/>
                      </a:lnTo>
                      <a:lnTo>
                        <a:pt x="189" y="4"/>
                      </a:lnTo>
                      <a:lnTo>
                        <a:pt x="195" y="10"/>
                      </a:lnTo>
                      <a:lnTo>
                        <a:pt x="199" y="15"/>
                      </a:lnTo>
                      <a:lnTo>
                        <a:pt x="203" y="22"/>
                      </a:lnTo>
                      <a:lnTo>
                        <a:pt x="204" y="29"/>
                      </a:lnTo>
                      <a:lnTo>
                        <a:pt x="207" y="43"/>
                      </a:lnTo>
                      <a:lnTo>
                        <a:pt x="245" y="43"/>
                      </a:lnTo>
                      <a:lnTo>
                        <a:pt x="245" y="43"/>
                      </a:lnTo>
                      <a:lnTo>
                        <a:pt x="252" y="44"/>
                      </a:lnTo>
                      <a:lnTo>
                        <a:pt x="258" y="45"/>
                      </a:lnTo>
                      <a:lnTo>
                        <a:pt x="263" y="49"/>
                      </a:lnTo>
                      <a:lnTo>
                        <a:pt x="266" y="53"/>
                      </a:lnTo>
                      <a:lnTo>
                        <a:pt x="269" y="58"/>
                      </a:lnTo>
                      <a:lnTo>
                        <a:pt x="271" y="62"/>
                      </a:lnTo>
                      <a:lnTo>
                        <a:pt x="273" y="70"/>
                      </a:lnTo>
                      <a:lnTo>
                        <a:pt x="273" y="70"/>
                      </a:lnTo>
                      <a:lnTo>
                        <a:pt x="273" y="183"/>
                      </a:lnTo>
                      <a:lnTo>
                        <a:pt x="273" y="183"/>
                      </a:lnTo>
                      <a:lnTo>
                        <a:pt x="271" y="189"/>
                      </a:lnTo>
                      <a:lnTo>
                        <a:pt x="270" y="195"/>
                      </a:lnTo>
                      <a:lnTo>
                        <a:pt x="267" y="199"/>
                      </a:lnTo>
                      <a:lnTo>
                        <a:pt x="263" y="204"/>
                      </a:lnTo>
                      <a:lnTo>
                        <a:pt x="259" y="206"/>
                      </a:lnTo>
                      <a:lnTo>
                        <a:pt x="254" y="208"/>
                      </a:lnTo>
                      <a:lnTo>
                        <a:pt x="245" y="210"/>
                      </a:lnTo>
                      <a:lnTo>
                        <a:pt x="245" y="210"/>
                      </a:lnTo>
                      <a:lnTo>
                        <a:pt x="245" y="210"/>
                      </a:lnTo>
                      <a:close/>
                      <a:moveTo>
                        <a:pt x="15" y="183"/>
                      </a:moveTo>
                      <a:lnTo>
                        <a:pt x="15" y="183"/>
                      </a:lnTo>
                      <a:lnTo>
                        <a:pt x="15" y="186"/>
                      </a:lnTo>
                      <a:lnTo>
                        <a:pt x="16" y="189"/>
                      </a:lnTo>
                      <a:lnTo>
                        <a:pt x="17" y="193"/>
                      </a:lnTo>
                      <a:lnTo>
                        <a:pt x="17" y="193"/>
                      </a:lnTo>
                      <a:lnTo>
                        <a:pt x="22" y="194"/>
                      </a:lnTo>
                      <a:lnTo>
                        <a:pt x="27" y="195"/>
                      </a:lnTo>
                      <a:lnTo>
                        <a:pt x="245" y="195"/>
                      </a:lnTo>
                      <a:lnTo>
                        <a:pt x="245" y="195"/>
                      </a:lnTo>
                      <a:lnTo>
                        <a:pt x="248" y="194"/>
                      </a:lnTo>
                      <a:lnTo>
                        <a:pt x="252" y="193"/>
                      </a:lnTo>
                      <a:lnTo>
                        <a:pt x="256" y="189"/>
                      </a:lnTo>
                      <a:lnTo>
                        <a:pt x="258" y="186"/>
                      </a:lnTo>
                      <a:lnTo>
                        <a:pt x="258" y="183"/>
                      </a:lnTo>
                      <a:lnTo>
                        <a:pt x="258" y="71"/>
                      </a:lnTo>
                      <a:lnTo>
                        <a:pt x="258" y="71"/>
                      </a:lnTo>
                      <a:lnTo>
                        <a:pt x="258" y="67"/>
                      </a:lnTo>
                      <a:lnTo>
                        <a:pt x="256" y="63"/>
                      </a:lnTo>
                      <a:lnTo>
                        <a:pt x="252" y="59"/>
                      </a:lnTo>
                      <a:lnTo>
                        <a:pt x="249" y="58"/>
                      </a:lnTo>
                      <a:lnTo>
                        <a:pt x="245" y="58"/>
                      </a:lnTo>
                      <a:lnTo>
                        <a:pt x="194" y="58"/>
                      </a:lnTo>
                      <a:lnTo>
                        <a:pt x="194" y="51"/>
                      </a:lnTo>
                      <a:lnTo>
                        <a:pt x="194" y="51"/>
                      </a:lnTo>
                      <a:lnTo>
                        <a:pt x="194" y="44"/>
                      </a:lnTo>
                      <a:lnTo>
                        <a:pt x="191" y="33"/>
                      </a:lnTo>
                      <a:lnTo>
                        <a:pt x="188" y="26"/>
                      </a:lnTo>
                      <a:lnTo>
                        <a:pt x="185" y="21"/>
                      </a:lnTo>
                      <a:lnTo>
                        <a:pt x="181" y="17"/>
                      </a:lnTo>
                      <a:lnTo>
                        <a:pt x="174" y="15"/>
                      </a:lnTo>
                      <a:lnTo>
                        <a:pt x="101" y="15"/>
                      </a:lnTo>
                      <a:lnTo>
                        <a:pt x="101" y="15"/>
                      </a:lnTo>
                      <a:lnTo>
                        <a:pt x="99" y="17"/>
                      </a:lnTo>
                      <a:lnTo>
                        <a:pt x="95" y="22"/>
                      </a:lnTo>
                      <a:lnTo>
                        <a:pt x="93" y="26"/>
                      </a:lnTo>
                      <a:lnTo>
                        <a:pt x="91" y="32"/>
                      </a:lnTo>
                      <a:lnTo>
                        <a:pt x="90" y="40"/>
                      </a:lnTo>
                      <a:lnTo>
                        <a:pt x="90" y="51"/>
                      </a:lnTo>
                      <a:lnTo>
                        <a:pt x="90" y="58"/>
                      </a:lnTo>
                      <a:lnTo>
                        <a:pt x="30" y="58"/>
                      </a:lnTo>
                      <a:lnTo>
                        <a:pt x="30" y="58"/>
                      </a:lnTo>
                      <a:lnTo>
                        <a:pt x="27" y="59"/>
                      </a:lnTo>
                      <a:lnTo>
                        <a:pt x="22" y="60"/>
                      </a:lnTo>
                      <a:lnTo>
                        <a:pt x="19" y="62"/>
                      </a:lnTo>
                      <a:lnTo>
                        <a:pt x="16" y="64"/>
                      </a:lnTo>
                      <a:lnTo>
                        <a:pt x="15" y="68"/>
                      </a:lnTo>
                      <a:lnTo>
                        <a:pt x="15" y="73"/>
                      </a:lnTo>
                      <a:lnTo>
                        <a:pt x="15" y="183"/>
                      </a:lnTo>
                      <a:lnTo>
                        <a:pt x="15" y="183"/>
                      </a:lnTo>
                      <a:lnTo>
                        <a:pt x="15" y="1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微软雅黑"/>
                    <a:cs typeface="+mn-cs"/>
                  </a:endParaRPr>
                </a:p>
              </p:txBody>
            </p:sp>
            <p:sp>
              <p:nvSpPr>
                <p:cNvPr id="36" name="Freeform 27"/>
                <p:cNvSpPr>
                  <a:spLocks noEditPoints="1"/>
                </p:cNvSpPr>
                <p:nvPr/>
              </p:nvSpPr>
              <p:spPr bwMode="auto">
                <a:xfrm>
                  <a:off x="7564438" y="1563688"/>
                  <a:ext cx="93663" cy="95250"/>
                </a:xfrm>
                <a:custGeom>
                  <a:avLst/>
                  <a:gdLst>
                    <a:gd name="T0" fmla="*/ 59 w 119"/>
                    <a:gd name="T1" fmla="*/ 119 h 119"/>
                    <a:gd name="T2" fmla="*/ 36 w 119"/>
                    <a:gd name="T3" fmla="*/ 115 h 119"/>
                    <a:gd name="T4" fmla="*/ 18 w 119"/>
                    <a:gd name="T5" fmla="*/ 101 h 119"/>
                    <a:gd name="T6" fmla="*/ 4 w 119"/>
                    <a:gd name="T7" fmla="*/ 82 h 119"/>
                    <a:gd name="T8" fmla="*/ 0 w 119"/>
                    <a:gd name="T9" fmla="*/ 60 h 119"/>
                    <a:gd name="T10" fmla="*/ 1 w 119"/>
                    <a:gd name="T11" fmla="*/ 48 h 119"/>
                    <a:gd name="T12" fmla="*/ 10 w 119"/>
                    <a:gd name="T13" fmla="*/ 26 h 119"/>
                    <a:gd name="T14" fmla="*/ 26 w 119"/>
                    <a:gd name="T15" fmla="*/ 11 h 119"/>
                    <a:gd name="T16" fmla="*/ 48 w 119"/>
                    <a:gd name="T17" fmla="*/ 2 h 119"/>
                    <a:gd name="T18" fmla="*/ 59 w 119"/>
                    <a:gd name="T19" fmla="*/ 0 h 119"/>
                    <a:gd name="T20" fmla="*/ 82 w 119"/>
                    <a:gd name="T21" fmla="*/ 6 h 119"/>
                    <a:gd name="T22" fmla="*/ 101 w 119"/>
                    <a:gd name="T23" fmla="*/ 18 h 119"/>
                    <a:gd name="T24" fmla="*/ 113 w 119"/>
                    <a:gd name="T25" fmla="*/ 37 h 119"/>
                    <a:gd name="T26" fmla="*/ 119 w 119"/>
                    <a:gd name="T27" fmla="*/ 60 h 119"/>
                    <a:gd name="T28" fmla="*/ 118 w 119"/>
                    <a:gd name="T29" fmla="*/ 71 h 119"/>
                    <a:gd name="T30" fmla="*/ 108 w 119"/>
                    <a:gd name="T31" fmla="*/ 93 h 119"/>
                    <a:gd name="T32" fmla="*/ 93 w 119"/>
                    <a:gd name="T33" fmla="*/ 109 h 119"/>
                    <a:gd name="T34" fmla="*/ 71 w 119"/>
                    <a:gd name="T35" fmla="*/ 118 h 119"/>
                    <a:gd name="T36" fmla="*/ 59 w 119"/>
                    <a:gd name="T37" fmla="*/ 119 h 119"/>
                    <a:gd name="T38" fmla="*/ 59 w 119"/>
                    <a:gd name="T39" fmla="*/ 17 h 119"/>
                    <a:gd name="T40" fmla="*/ 42 w 119"/>
                    <a:gd name="T41" fmla="*/ 19 h 119"/>
                    <a:gd name="T42" fmla="*/ 29 w 119"/>
                    <a:gd name="T43" fmla="*/ 29 h 119"/>
                    <a:gd name="T44" fmla="*/ 19 w 119"/>
                    <a:gd name="T45" fmla="*/ 43 h 119"/>
                    <a:gd name="T46" fmla="*/ 15 w 119"/>
                    <a:gd name="T47" fmla="*/ 60 h 119"/>
                    <a:gd name="T48" fmla="*/ 17 w 119"/>
                    <a:gd name="T49" fmla="*/ 69 h 119"/>
                    <a:gd name="T50" fmla="*/ 23 w 119"/>
                    <a:gd name="T51" fmla="*/ 84 h 119"/>
                    <a:gd name="T52" fmla="*/ 34 w 119"/>
                    <a:gd name="T53" fmla="*/ 96 h 119"/>
                    <a:gd name="T54" fmla="*/ 51 w 119"/>
                    <a:gd name="T55" fmla="*/ 103 h 119"/>
                    <a:gd name="T56" fmla="*/ 59 w 119"/>
                    <a:gd name="T57" fmla="*/ 104 h 119"/>
                    <a:gd name="T58" fmla="*/ 77 w 119"/>
                    <a:gd name="T59" fmla="*/ 100 h 119"/>
                    <a:gd name="T60" fmla="*/ 90 w 119"/>
                    <a:gd name="T61" fmla="*/ 90 h 119"/>
                    <a:gd name="T62" fmla="*/ 100 w 119"/>
                    <a:gd name="T63" fmla="*/ 77 h 119"/>
                    <a:gd name="T64" fmla="*/ 102 w 119"/>
                    <a:gd name="T65" fmla="*/ 60 h 119"/>
                    <a:gd name="T66" fmla="*/ 102 w 119"/>
                    <a:gd name="T67" fmla="*/ 51 h 119"/>
                    <a:gd name="T68" fmla="*/ 96 w 119"/>
                    <a:gd name="T69" fmla="*/ 36 h 119"/>
                    <a:gd name="T70" fmla="*/ 83 w 119"/>
                    <a:gd name="T71" fmla="*/ 24 h 119"/>
                    <a:gd name="T72" fmla="*/ 68 w 119"/>
                    <a:gd name="T73" fmla="*/ 17 h 119"/>
                    <a:gd name="T74" fmla="*/ 59 w 119"/>
                    <a:gd name="T75" fmla="*/ 17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9" h="119">
                      <a:moveTo>
                        <a:pt x="59" y="119"/>
                      </a:moveTo>
                      <a:lnTo>
                        <a:pt x="59" y="119"/>
                      </a:lnTo>
                      <a:lnTo>
                        <a:pt x="48" y="118"/>
                      </a:lnTo>
                      <a:lnTo>
                        <a:pt x="36" y="115"/>
                      </a:lnTo>
                      <a:lnTo>
                        <a:pt x="26" y="109"/>
                      </a:lnTo>
                      <a:lnTo>
                        <a:pt x="18" y="101"/>
                      </a:lnTo>
                      <a:lnTo>
                        <a:pt x="10" y="93"/>
                      </a:lnTo>
                      <a:lnTo>
                        <a:pt x="4" y="82"/>
                      </a:lnTo>
                      <a:lnTo>
                        <a:pt x="1" y="71"/>
                      </a:lnTo>
                      <a:lnTo>
                        <a:pt x="0" y="60"/>
                      </a:lnTo>
                      <a:lnTo>
                        <a:pt x="0" y="60"/>
                      </a:lnTo>
                      <a:lnTo>
                        <a:pt x="1" y="48"/>
                      </a:lnTo>
                      <a:lnTo>
                        <a:pt x="4" y="37"/>
                      </a:lnTo>
                      <a:lnTo>
                        <a:pt x="10" y="26"/>
                      </a:lnTo>
                      <a:lnTo>
                        <a:pt x="18" y="18"/>
                      </a:lnTo>
                      <a:lnTo>
                        <a:pt x="26" y="11"/>
                      </a:lnTo>
                      <a:lnTo>
                        <a:pt x="36" y="6"/>
                      </a:lnTo>
                      <a:lnTo>
                        <a:pt x="48" y="2"/>
                      </a:lnTo>
                      <a:lnTo>
                        <a:pt x="59" y="0"/>
                      </a:lnTo>
                      <a:lnTo>
                        <a:pt x="59" y="0"/>
                      </a:lnTo>
                      <a:lnTo>
                        <a:pt x="71" y="2"/>
                      </a:lnTo>
                      <a:lnTo>
                        <a:pt x="82" y="6"/>
                      </a:lnTo>
                      <a:lnTo>
                        <a:pt x="93" y="11"/>
                      </a:lnTo>
                      <a:lnTo>
                        <a:pt x="101" y="18"/>
                      </a:lnTo>
                      <a:lnTo>
                        <a:pt x="108" y="26"/>
                      </a:lnTo>
                      <a:lnTo>
                        <a:pt x="113" y="37"/>
                      </a:lnTo>
                      <a:lnTo>
                        <a:pt x="118" y="48"/>
                      </a:lnTo>
                      <a:lnTo>
                        <a:pt x="119" y="60"/>
                      </a:lnTo>
                      <a:lnTo>
                        <a:pt x="119" y="60"/>
                      </a:lnTo>
                      <a:lnTo>
                        <a:pt x="118" y="71"/>
                      </a:lnTo>
                      <a:lnTo>
                        <a:pt x="113" y="82"/>
                      </a:lnTo>
                      <a:lnTo>
                        <a:pt x="108" y="93"/>
                      </a:lnTo>
                      <a:lnTo>
                        <a:pt x="101" y="101"/>
                      </a:lnTo>
                      <a:lnTo>
                        <a:pt x="93" y="109"/>
                      </a:lnTo>
                      <a:lnTo>
                        <a:pt x="82" y="115"/>
                      </a:lnTo>
                      <a:lnTo>
                        <a:pt x="71" y="118"/>
                      </a:lnTo>
                      <a:lnTo>
                        <a:pt x="59" y="119"/>
                      </a:lnTo>
                      <a:lnTo>
                        <a:pt x="59" y="119"/>
                      </a:lnTo>
                      <a:close/>
                      <a:moveTo>
                        <a:pt x="59" y="17"/>
                      </a:moveTo>
                      <a:lnTo>
                        <a:pt x="59" y="17"/>
                      </a:lnTo>
                      <a:lnTo>
                        <a:pt x="51" y="17"/>
                      </a:lnTo>
                      <a:lnTo>
                        <a:pt x="42" y="19"/>
                      </a:lnTo>
                      <a:lnTo>
                        <a:pt x="34" y="24"/>
                      </a:lnTo>
                      <a:lnTo>
                        <a:pt x="29" y="29"/>
                      </a:lnTo>
                      <a:lnTo>
                        <a:pt x="23" y="36"/>
                      </a:lnTo>
                      <a:lnTo>
                        <a:pt x="19" y="43"/>
                      </a:lnTo>
                      <a:lnTo>
                        <a:pt x="17" y="51"/>
                      </a:lnTo>
                      <a:lnTo>
                        <a:pt x="15" y="60"/>
                      </a:lnTo>
                      <a:lnTo>
                        <a:pt x="15" y="60"/>
                      </a:lnTo>
                      <a:lnTo>
                        <a:pt x="17" y="69"/>
                      </a:lnTo>
                      <a:lnTo>
                        <a:pt x="19" y="77"/>
                      </a:lnTo>
                      <a:lnTo>
                        <a:pt x="23" y="84"/>
                      </a:lnTo>
                      <a:lnTo>
                        <a:pt x="29" y="90"/>
                      </a:lnTo>
                      <a:lnTo>
                        <a:pt x="34" y="96"/>
                      </a:lnTo>
                      <a:lnTo>
                        <a:pt x="42" y="100"/>
                      </a:lnTo>
                      <a:lnTo>
                        <a:pt x="51" y="103"/>
                      </a:lnTo>
                      <a:lnTo>
                        <a:pt x="59" y="104"/>
                      </a:lnTo>
                      <a:lnTo>
                        <a:pt x="59" y="104"/>
                      </a:lnTo>
                      <a:lnTo>
                        <a:pt x="68" y="103"/>
                      </a:lnTo>
                      <a:lnTo>
                        <a:pt x="77" y="100"/>
                      </a:lnTo>
                      <a:lnTo>
                        <a:pt x="83" y="96"/>
                      </a:lnTo>
                      <a:lnTo>
                        <a:pt x="90" y="90"/>
                      </a:lnTo>
                      <a:lnTo>
                        <a:pt x="96" y="84"/>
                      </a:lnTo>
                      <a:lnTo>
                        <a:pt x="100" y="77"/>
                      </a:lnTo>
                      <a:lnTo>
                        <a:pt x="102" y="69"/>
                      </a:lnTo>
                      <a:lnTo>
                        <a:pt x="102" y="60"/>
                      </a:lnTo>
                      <a:lnTo>
                        <a:pt x="102" y="60"/>
                      </a:lnTo>
                      <a:lnTo>
                        <a:pt x="102" y="51"/>
                      </a:lnTo>
                      <a:lnTo>
                        <a:pt x="100" y="43"/>
                      </a:lnTo>
                      <a:lnTo>
                        <a:pt x="96" y="36"/>
                      </a:lnTo>
                      <a:lnTo>
                        <a:pt x="90" y="29"/>
                      </a:lnTo>
                      <a:lnTo>
                        <a:pt x="83" y="24"/>
                      </a:lnTo>
                      <a:lnTo>
                        <a:pt x="77" y="19"/>
                      </a:lnTo>
                      <a:lnTo>
                        <a:pt x="68" y="17"/>
                      </a:lnTo>
                      <a:lnTo>
                        <a:pt x="59" y="17"/>
                      </a:lnTo>
                      <a:lnTo>
                        <a:pt x="59"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微软雅黑"/>
                    <a:cs typeface="+mn-cs"/>
                  </a:endParaRPr>
                </a:p>
              </p:txBody>
            </p:sp>
            <p:sp>
              <p:nvSpPr>
                <p:cNvPr id="37" name="Freeform 28"/>
                <p:cNvSpPr>
                  <a:spLocks/>
                </p:cNvSpPr>
                <p:nvPr/>
              </p:nvSpPr>
              <p:spPr bwMode="auto">
                <a:xfrm>
                  <a:off x="7672388" y="1573213"/>
                  <a:ext cx="19050" cy="19050"/>
                </a:xfrm>
                <a:custGeom>
                  <a:avLst/>
                  <a:gdLst>
                    <a:gd name="T0" fmla="*/ 12 w 23"/>
                    <a:gd name="T1" fmla="*/ 23 h 23"/>
                    <a:gd name="T2" fmla="*/ 12 w 23"/>
                    <a:gd name="T3" fmla="*/ 23 h 23"/>
                    <a:gd name="T4" fmla="*/ 6 w 23"/>
                    <a:gd name="T5" fmla="*/ 21 h 23"/>
                    <a:gd name="T6" fmla="*/ 2 w 23"/>
                    <a:gd name="T7" fmla="*/ 20 h 23"/>
                    <a:gd name="T8" fmla="*/ 1 w 23"/>
                    <a:gd name="T9" fmla="*/ 16 h 23"/>
                    <a:gd name="T10" fmla="*/ 0 w 23"/>
                    <a:gd name="T11" fmla="*/ 11 h 23"/>
                    <a:gd name="T12" fmla="*/ 0 w 23"/>
                    <a:gd name="T13" fmla="*/ 11 h 23"/>
                    <a:gd name="T14" fmla="*/ 1 w 23"/>
                    <a:gd name="T15" fmla="*/ 6 h 23"/>
                    <a:gd name="T16" fmla="*/ 2 w 23"/>
                    <a:gd name="T17" fmla="*/ 2 h 23"/>
                    <a:gd name="T18" fmla="*/ 6 w 23"/>
                    <a:gd name="T19" fmla="*/ 1 h 23"/>
                    <a:gd name="T20" fmla="*/ 12 w 23"/>
                    <a:gd name="T21" fmla="*/ 0 h 23"/>
                    <a:gd name="T22" fmla="*/ 12 w 23"/>
                    <a:gd name="T23" fmla="*/ 0 h 23"/>
                    <a:gd name="T24" fmla="*/ 16 w 23"/>
                    <a:gd name="T25" fmla="*/ 1 h 23"/>
                    <a:gd name="T26" fmla="*/ 20 w 23"/>
                    <a:gd name="T27" fmla="*/ 2 h 23"/>
                    <a:gd name="T28" fmla="*/ 21 w 23"/>
                    <a:gd name="T29" fmla="*/ 6 h 23"/>
                    <a:gd name="T30" fmla="*/ 23 w 23"/>
                    <a:gd name="T31" fmla="*/ 11 h 23"/>
                    <a:gd name="T32" fmla="*/ 23 w 23"/>
                    <a:gd name="T33" fmla="*/ 11 h 23"/>
                    <a:gd name="T34" fmla="*/ 21 w 23"/>
                    <a:gd name="T35" fmla="*/ 16 h 23"/>
                    <a:gd name="T36" fmla="*/ 20 w 23"/>
                    <a:gd name="T37" fmla="*/ 20 h 23"/>
                    <a:gd name="T38" fmla="*/ 16 w 23"/>
                    <a:gd name="T39" fmla="*/ 21 h 23"/>
                    <a:gd name="T40" fmla="*/ 12 w 23"/>
                    <a:gd name="T41" fmla="*/ 23 h 23"/>
                    <a:gd name="T42" fmla="*/ 12 w 23"/>
                    <a:gd name="T43"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 h="23">
                      <a:moveTo>
                        <a:pt x="12" y="23"/>
                      </a:moveTo>
                      <a:lnTo>
                        <a:pt x="12" y="23"/>
                      </a:lnTo>
                      <a:lnTo>
                        <a:pt x="6" y="21"/>
                      </a:lnTo>
                      <a:lnTo>
                        <a:pt x="2" y="20"/>
                      </a:lnTo>
                      <a:lnTo>
                        <a:pt x="1" y="16"/>
                      </a:lnTo>
                      <a:lnTo>
                        <a:pt x="0" y="11"/>
                      </a:lnTo>
                      <a:lnTo>
                        <a:pt x="0" y="11"/>
                      </a:lnTo>
                      <a:lnTo>
                        <a:pt x="1" y="6"/>
                      </a:lnTo>
                      <a:lnTo>
                        <a:pt x="2" y="2"/>
                      </a:lnTo>
                      <a:lnTo>
                        <a:pt x="6" y="1"/>
                      </a:lnTo>
                      <a:lnTo>
                        <a:pt x="12" y="0"/>
                      </a:lnTo>
                      <a:lnTo>
                        <a:pt x="12" y="0"/>
                      </a:lnTo>
                      <a:lnTo>
                        <a:pt x="16" y="1"/>
                      </a:lnTo>
                      <a:lnTo>
                        <a:pt x="20" y="2"/>
                      </a:lnTo>
                      <a:lnTo>
                        <a:pt x="21" y="6"/>
                      </a:lnTo>
                      <a:lnTo>
                        <a:pt x="23" y="11"/>
                      </a:lnTo>
                      <a:lnTo>
                        <a:pt x="23" y="11"/>
                      </a:lnTo>
                      <a:lnTo>
                        <a:pt x="21" y="16"/>
                      </a:lnTo>
                      <a:lnTo>
                        <a:pt x="20" y="20"/>
                      </a:lnTo>
                      <a:lnTo>
                        <a:pt x="16" y="21"/>
                      </a:lnTo>
                      <a:lnTo>
                        <a:pt x="12" y="23"/>
                      </a:lnTo>
                      <a:lnTo>
                        <a:pt x="12"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微软雅黑"/>
                    <a:cs typeface="+mn-cs"/>
                  </a:endParaRPr>
                </a:p>
              </p:txBody>
            </p:sp>
          </p:grpSp>
          <p:grpSp>
            <p:nvGrpSpPr>
              <p:cNvPr id="12" name="组合 11"/>
              <p:cNvGrpSpPr/>
              <p:nvPr/>
            </p:nvGrpSpPr>
            <p:grpSpPr>
              <a:xfrm>
                <a:off x="5524115" y="2028034"/>
                <a:ext cx="176117" cy="307073"/>
                <a:chOff x="5816601" y="1463675"/>
                <a:chExt cx="123825" cy="215900"/>
              </a:xfrm>
              <a:solidFill>
                <a:schemeClr val="accent2"/>
              </a:solidFill>
            </p:grpSpPr>
            <p:sp>
              <p:nvSpPr>
                <p:cNvPr id="33" name="Freeform 52"/>
                <p:cNvSpPr>
                  <a:spLocks/>
                </p:cNvSpPr>
                <p:nvPr/>
              </p:nvSpPr>
              <p:spPr bwMode="auto">
                <a:xfrm>
                  <a:off x="5861051" y="1600200"/>
                  <a:ext cx="34925" cy="34925"/>
                </a:xfrm>
                <a:custGeom>
                  <a:avLst/>
                  <a:gdLst>
                    <a:gd name="T0" fmla="*/ 23 w 45"/>
                    <a:gd name="T1" fmla="*/ 0 h 45"/>
                    <a:gd name="T2" fmla="*/ 23 w 45"/>
                    <a:gd name="T3" fmla="*/ 0 h 45"/>
                    <a:gd name="T4" fmla="*/ 18 w 45"/>
                    <a:gd name="T5" fmla="*/ 2 h 45"/>
                    <a:gd name="T6" fmla="*/ 14 w 45"/>
                    <a:gd name="T7" fmla="*/ 3 h 45"/>
                    <a:gd name="T8" fmla="*/ 11 w 45"/>
                    <a:gd name="T9" fmla="*/ 4 h 45"/>
                    <a:gd name="T10" fmla="*/ 7 w 45"/>
                    <a:gd name="T11" fmla="*/ 7 h 45"/>
                    <a:gd name="T12" fmla="*/ 4 w 45"/>
                    <a:gd name="T13" fmla="*/ 11 h 45"/>
                    <a:gd name="T14" fmla="*/ 1 w 45"/>
                    <a:gd name="T15" fmla="*/ 14 h 45"/>
                    <a:gd name="T16" fmla="*/ 1 w 45"/>
                    <a:gd name="T17" fmla="*/ 19 h 45"/>
                    <a:gd name="T18" fmla="*/ 0 w 45"/>
                    <a:gd name="T19" fmla="*/ 24 h 45"/>
                    <a:gd name="T20" fmla="*/ 0 w 45"/>
                    <a:gd name="T21" fmla="*/ 24 h 45"/>
                    <a:gd name="T22" fmla="*/ 1 w 45"/>
                    <a:gd name="T23" fmla="*/ 28 h 45"/>
                    <a:gd name="T24" fmla="*/ 1 w 45"/>
                    <a:gd name="T25" fmla="*/ 32 h 45"/>
                    <a:gd name="T26" fmla="*/ 4 w 45"/>
                    <a:gd name="T27" fmla="*/ 36 h 45"/>
                    <a:gd name="T28" fmla="*/ 7 w 45"/>
                    <a:gd name="T29" fmla="*/ 40 h 45"/>
                    <a:gd name="T30" fmla="*/ 11 w 45"/>
                    <a:gd name="T31" fmla="*/ 43 h 45"/>
                    <a:gd name="T32" fmla="*/ 14 w 45"/>
                    <a:gd name="T33" fmla="*/ 44 h 45"/>
                    <a:gd name="T34" fmla="*/ 18 w 45"/>
                    <a:gd name="T35" fmla="*/ 45 h 45"/>
                    <a:gd name="T36" fmla="*/ 23 w 45"/>
                    <a:gd name="T37" fmla="*/ 45 h 45"/>
                    <a:gd name="T38" fmla="*/ 23 w 45"/>
                    <a:gd name="T39" fmla="*/ 45 h 45"/>
                    <a:gd name="T40" fmla="*/ 27 w 45"/>
                    <a:gd name="T41" fmla="*/ 45 h 45"/>
                    <a:gd name="T42" fmla="*/ 32 w 45"/>
                    <a:gd name="T43" fmla="*/ 44 h 45"/>
                    <a:gd name="T44" fmla="*/ 36 w 45"/>
                    <a:gd name="T45" fmla="*/ 43 h 45"/>
                    <a:gd name="T46" fmla="*/ 40 w 45"/>
                    <a:gd name="T47" fmla="*/ 40 h 45"/>
                    <a:gd name="T48" fmla="*/ 42 w 45"/>
                    <a:gd name="T49" fmla="*/ 36 h 45"/>
                    <a:gd name="T50" fmla="*/ 44 w 45"/>
                    <a:gd name="T51" fmla="*/ 32 h 45"/>
                    <a:gd name="T52" fmla="*/ 45 w 45"/>
                    <a:gd name="T53" fmla="*/ 28 h 45"/>
                    <a:gd name="T54" fmla="*/ 45 w 45"/>
                    <a:gd name="T55" fmla="*/ 24 h 45"/>
                    <a:gd name="T56" fmla="*/ 45 w 45"/>
                    <a:gd name="T57" fmla="*/ 24 h 45"/>
                    <a:gd name="T58" fmla="*/ 45 w 45"/>
                    <a:gd name="T59" fmla="*/ 19 h 45"/>
                    <a:gd name="T60" fmla="*/ 44 w 45"/>
                    <a:gd name="T61" fmla="*/ 14 h 45"/>
                    <a:gd name="T62" fmla="*/ 42 w 45"/>
                    <a:gd name="T63" fmla="*/ 11 h 45"/>
                    <a:gd name="T64" fmla="*/ 40 w 45"/>
                    <a:gd name="T65" fmla="*/ 7 h 45"/>
                    <a:gd name="T66" fmla="*/ 36 w 45"/>
                    <a:gd name="T67" fmla="*/ 4 h 45"/>
                    <a:gd name="T68" fmla="*/ 32 w 45"/>
                    <a:gd name="T69" fmla="*/ 3 h 45"/>
                    <a:gd name="T70" fmla="*/ 27 w 45"/>
                    <a:gd name="T71" fmla="*/ 2 h 45"/>
                    <a:gd name="T72" fmla="*/ 23 w 45"/>
                    <a:gd name="T73" fmla="*/ 0 h 45"/>
                    <a:gd name="T74" fmla="*/ 23 w 45"/>
                    <a:gd name="T75"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 h="45">
                      <a:moveTo>
                        <a:pt x="23" y="0"/>
                      </a:moveTo>
                      <a:lnTo>
                        <a:pt x="23" y="0"/>
                      </a:lnTo>
                      <a:lnTo>
                        <a:pt x="18" y="2"/>
                      </a:lnTo>
                      <a:lnTo>
                        <a:pt x="14" y="3"/>
                      </a:lnTo>
                      <a:lnTo>
                        <a:pt x="11" y="4"/>
                      </a:lnTo>
                      <a:lnTo>
                        <a:pt x="7" y="7"/>
                      </a:lnTo>
                      <a:lnTo>
                        <a:pt x="4" y="11"/>
                      </a:lnTo>
                      <a:lnTo>
                        <a:pt x="1" y="14"/>
                      </a:lnTo>
                      <a:lnTo>
                        <a:pt x="1" y="19"/>
                      </a:lnTo>
                      <a:lnTo>
                        <a:pt x="0" y="24"/>
                      </a:lnTo>
                      <a:lnTo>
                        <a:pt x="0" y="24"/>
                      </a:lnTo>
                      <a:lnTo>
                        <a:pt x="1" y="28"/>
                      </a:lnTo>
                      <a:lnTo>
                        <a:pt x="1" y="32"/>
                      </a:lnTo>
                      <a:lnTo>
                        <a:pt x="4" y="36"/>
                      </a:lnTo>
                      <a:lnTo>
                        <a:pt x="7" y="40"/>
                      </a:lnTo>
                      <a:lnTo>
                        <a:pt x="11" y="43"/>
                      </a:lnTo>
                      <a:lnTo>
                        <a:pt x="14" y="44"/>
                      </a:lnTo>
                      <a:lnTo>
                        <a:pt x="18" y="45"/>
                      </a:lnTo>
                      <a:lnTo>
                        <a:pt x="23" y="45"/>
                      </a:lnTo>
                      <a:lnTo>
                        <a:pt x="23" y="45"/>
                      </a:lnTo>
                      <a:lnTo>
                        <a:pt x="27" y="45"/>
                      </a:lnTo>
                      <a:lnTo>
                        <a:pt x="32" y="44"/>
                      </a:lnTo>
                      <a:lnTo>
                        <a:pt x="36" y="43"/>
                      </a:lnTo>
                      <a:lnTo>
                        <a:pt x="40" y="40"/>
                      </a:lnTo>
                      <a:lnTo>
                        <a:pt x="42" y="36"/>
                      </a:lnTo>
                      <a:lnTo>
                        <a:pt x="44" y="32"/>
                      </a:lnTo>
                      <a:lnTo>
                        <a:pt x="45" y="28"/>
                      </a:lnTo>
                      <a:lnTo>
                        <a:pt x="45" y="24"/>
                      </a:lnTo>
                      <a:lnTo>
                        <a:pt x="45" y="24"/>
                      </a:lnTo>
                      <a:lnTo>
                        <a:pt x="45" y="19"/>
                      </a:lnTo>
                      <a:lnTo>
                        <a:pt x="44" y="14"/>
                      </a:lnTo>
                      <a:lnTo>
                        <a:pt x="42" y="11"/>
                      </a:lnTo>
                      <a:lnTo>
                        <a:pt x="40" y="7"/>
                      </a:lnTo>
                      <a:lnTo>
                        <a:pt x="36" y="4"/>
                      </a:lnTo>
                      <a:lnTo>
                        <a:pt x="32" y="3"/>
                      </a:lnTo>
                      <a:lnTo>
                        <a:pt x="27" y="2"/>
                      </a:lnTo>
                      <a:lnTo>
                        <a:pt x="23" y="0"/>
                      </a:lnTo>
                      <a:lnTo>
                        <a:pt x="2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微软雅黑"/>
                    <a:cs typeface="+mn-cs"/>
                  </a:endParaRPr>
                </a:p>
              </p:txBody>
            </p:sp>
            <p:sp>
              <p:nvSpPr>
                <p:cNvPr id="34" name="Freeform 53"/>
                <p:cNvSpPr>
                  <a:spLocks noEditPoints="1"/>
                </p:cNvSpPr>
                <p:nvPr/>
              </p:nvSpPr>
              <p:spPr bwMode="auto">
                <a:xfrm>
                  <a:off x="5816601" y="1463675"/>
                  <a:ext cx="123825" cy="215900"/>
                </a:xfrm>
                <a:custGeom>
                  <a:avLst/>
                  <a:gdLst>
                    <a:gd name="T0" fmla="*/ 19 w 155"/>
                    <a:gd name="T1" fmla="*/ 0 h 271"/>
                    <a:gd name="T2" fmla="*/ 10 w 155"/>
                    <a:gd name="T3" fmla="*/ 1 h 271"/>
                    <a:gd name="T4" fmla="*/ 1 w 155"/>
                    <a:gd name="T5" fmla="*/ 11 h 271"/>
                    <a:gd name="T6" fmla="*/ 0 w 155"/>
                    <a:gd name="T7" fmla="*/ 252 h 271"/>
                    <a:gd name="T8" fmla="*/ 1 w 155"/>
                    <a:gd name="T9" fmla="*/ 259 h 271"/>
                    <a:gd name="T10" fmla="*/ 10 w 155"/>
                    <a:gd name="T11" fmla="*/ 270 h 271"/>
                    <a:gd name="T12" fmla="*/ 136 w 155"/>
                    <a:gd name="T13" fmla="*/ 271 h 271"/>
                    <a:gd name="T14" fmla="*/ 143 w 155"/>
                    <a:gd name="T15" fmla="*/ 270 h 271"/>
                    <a:gd name="T16" fmla="*/ 154 w 155"/>
                    <a:gd name="T17" fmla="*/ 259 h 271"/>
                    <a:gd name="T18" fmla="*/ 155 w 155"/>
                    <a:gd name="T19" fmla="*/ 18 h 271"/>
                    <a:gd name="T20" fmla="*/ 154 w 155"/>
                    <a:gd name="T21" fmla="*/ 11 h 271"/>
                    <a:gd name="T22" fmla="*/ 143 w 155"/>
                    <a:gd name="T23" fmla="*/ 1 h 271"/>
                    <a:gd name="T24" fmla="*/ 136 w 155"/>
                    <a:gd name="T25" fmla="*/ 0 h 271"/>
                    <a:gd name="T26" fmla="*/ 77 w 155"/>
                    <a:gd name="T27" fmla="*/ 252 h 271"/>
                    <a:gd name="T28" fmla="*/ 54 w 155"/>
                    <a:gd name="T29" fmla="*/ 247 h 271"/>
                    <a:gd name="T30" fmla="*/ 36 w 155"/>
                    <a:gd name="T31" fmla="*/ 234 h 271"/>
                    <a:gd name="T32" fmla="*/ 23 w 155"/>
                    <a:gd name="T33" fmla="*/ 217 h 271"/>
                    <a:gd name="T34" fmla="*/ 19 w 155"/>
                    <a:gd name="T35" fmla="*/ 194 h 271"/>
                    <a:gd name="T36" fmla="*/ 20 w 155"/>
                    <a:gd name="T37" fmla="*/ 181 h 271"/>
                    <a:gd name="T38" fmla="*/ 28 w 155"/>
                    <a:gd name="T39" fmla="*/ 161 h 271"/>
                    <a:gd name="T40" fmla="*/ 45 w 155"/>
                    <a:gd name="T41" fmla="*/ 144 h 271"/>
                    <a:gd name="T42" fmla="*/ 65 w 155"/>
                    <a:gd name="T43" fmla="*/ 136 h 271"/>
                    <a:gd name="T44" fmla="*/ 77 w 155"/>
                    <a:gd name="T45" fmla="*/ 135 h 271"/>
                    <a:gd name="T46" fmla="*/ 99 w 155"/>
                    <a:gd name="T47" fmla="*/ 140 h 271"/>
                    <a:gd name="T48" fmla="*/ 118 w 155"/>
                    <a:gd name="T49" fmla="*/ 153 h 271"/>
                    <a:gd name="T50" fmla="*/ 131 w 155"/>
                    <a:gd name="T51" fmla="*/ 170 h 271"/>
                    <a:gd name="T52" fmla="*/ 135 w 155"/>
                    <a:gd name="T53" fmla="*/ 194 h 271"/>
                    <a:gd name="T54" fmla="*/ 135 w 155"/>
                    <a:gd name="T55" fmla="*/ 204 h 271"/>
                    <a:gd name="T56" fmla="*/ 125 w 155"/>
                    <a:gd name="T57" fmla="*/ 226 h 271"/>
                    <a:gd name="T58" fmla="*/ 110 w 155"/>
                    <a:gd name="T59" fmla="*/ 241 h 271"/>
                    <a:gd name="T60" fmla="*/ 88 w 155"/>
                    <a:gd name="T61" fmla="*/ 251 h 271"/>
                    <a:gd name="T62" fmla="*/ 77 w 155"/>
                    <a:gd name="T63" fmla="*/ 252 h 271"/>
                    <a:gd name="T64" fmla="*/ 135 w 155"/>
                    <a:gd name="T65" fmla="*/ 102 h 271"/>
                    <a:gd name="T66" fmla="*/ 132 w 155"/>
                    <a:gd name="T67" fmla="*/ 112 h 271"/>
                    <a:gd name="T68" fmla="*/ 121 w 155"/>
                    <a:gd name="T69" fmla="*/ 116 h 271"/>
                    <a:gd name="T70" fmla="*/ 32 w 155"/>
                    <a:gd name="T71" fmla="*/ 116 h 271"/>
                    <a:gd name="T72" fmla="*/ 23 w 155"/>
                    <a:gd name="T73" fmla="*/ 112 h 271"/>
                    <a:gd name="T74" fmla="*/ 19 w 155"/>
                    <a:gd name="T75" fmla="*/ 102 h 271"/>
                    <a:gd name="T76" fmla="*/ 19 w 155"/>
                    <a:gd name="T77" fmla="*/ 33 h 271"/>
                    <a:gd name="T78" fmla="*/ 23 w 155"/>
                    <a:gd name="T79" fmla="*/ 23 h 271"/>
                    <a:gd name="T80" fmla="*/ 32 w 155"/>
                    <a:gd name="T81" fmla="*/ 19 h 271"/>
                    <a:gd name="T82" fmla="*/ 121 w 155"/>
                    <a:gd name="T83" fmla="*/ 19 h 271"/>
                    <a:gd name="T84" fmla="*/ 132 w 155"/>
                    <a:gd name="T85" fmla="*/ 23 h 271"/>
                    <a:gd name="T86" fmla="*/ 135 w 155"/>
                    <a:gd name="T87" fmla="*/ 33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5" h="271">
                      <a:moveTo>
                        <a:pt x="136" y="0"/>
                      </a:moveTo>
                      <a:lnTo>
                        <a:pt x="19" y="0"/>
                      </a:lnTo>
                      <a:lnTo>
                        <a:pt x="19" y="0"/>
                      </a:lnTo>
                      <a:lnTo>
                        <a:pt x="10" y="1"/>
                      </a:lnTo>
                      <a:lnTo>
                        <a:pt x="5" y="5"/>
                      </a:lnTo>
                      <a:lnTo>
                        <a:pt x="1" y="11"/>
                      </a:lnTo>
                      <a:lnTo>
                        <a:pt x="0" y="18"/>
                      </a:lnTo>
                      <a:lnTo>
                        <a:pt x="0" y="252"/>
                      </a:lnTo>
                      <a:lnTo>
                        <a:pt x="0" y="252"/>
                      </a:lnTo>
                      <a:lnTo>
                        <a:pt x="1" y="259"/>
                      </a:lnTo>
                      <a:lnTo>
                        <a:pt x="5" y="266"/>
                      </a:lnTo>
                      <a:lnTo>
                        <a:pt x="10" y="270"/>
                      </a:lnTo>
                      <a:lnTo>
                        <a:pt x="19" y="271"/>
                      </a:lnTo>
                      <a:lnTo>
                        <a:pt x="136" y="271"/>
                      </a:lnTo>
                      <a:lnTo>
                        <a:pt x="136" y="271"/>
                      </a:lnTo>
                      <a:lnTo>
                        <a:pt x="143" y="270"/>
                      </a:lnTo>
                      <a:lnTo>
                        <a:pt x="150" y="266"/>
                      </a:lnTo>
                      <a:lnTo>
                        <a:pt x="154" y="259"/>
                      </a:lnTo>
                      <a:lnTo>
                        <a:pt x="155" y="252"/>
                      </a:lnTo>
                      <a:lnTo>
                        <a:pt x="155" y="18"/>
                      </a:lnTo>
                      <a:lnTo>
                        <a:pt x="155" y="18"/>
                      </a:lnTo>
                      <a:lnTo>
                        <a:pt x="154" y="11"/>
                      </a:lnTo>
                      <a:lnTo>
                        <a:pt x="150" y="5"/>
                      </a:lnTo>
                      <a:lnTo>
                        <a:pt x="143" y="1"/>
                      </a:lnTo>
                      <a:lnTo>
                        <a:pt x="136" y="0"/>
                      </a:lnTo>
                      <a:lnTo>
                        <a:pt x="136" y="0"/>
                      </a:lnTo>
                      <a:close/>
                      <a:moveTo>
                        <a:pt x="77" y="252"/>
                      </a:moveTo>
                      <a:lnTo>
                        <a:pt x="77" y="252"/>
                      </a:lnTo>
                      <a:lnTo>
                        <a:pt x="65" y="251"/>
                      </a:lnTo>
                      <a:lnTo>
                        <a:pt x="54" y="247"/>
                      </a:lnTo>
                      <a:lnTo>
                        <a:pt x="45" y="241"/>
                      </a:lnTo>
                      <a:lnTo>
                        <a:pt x="36" y="234"/>
                      </a:lnTo>
                      <a:lnTo>
                        <a:pt x="28" y="226"/>
                      </a:lnTo>
                      <a:lnTo>
                        <a:pt x="23" y="217"/>
                      </a:lnTo>
                      <a:lnTo>
                        <a:pt x="20" y="204"/>
                      </a:lnTo>
                      <a:lnTo>
                        <a:pt x="19" y="194"/>
                      </a:lnTo>
                      <a:lnTo>
                        <a:pt x="19" y="194"/>
                      </a:lnTo>
                      <a:lnTo>
                        <a:pt x="20" y="181"/>
                      </a:lnTo>
                      <a:lnTo>
                        <a:pt x="23" y="170"/>
                      </a:lnTo>
                      <a:lnTo>
                        <a:pt x="28" y="161"/>
                      </a:lnTo>
                      <a:lnTo>
                        <a:pt x="36" y="153"/>
                      </a:lnTo>
                      <a:lnTo>
                        <a:pt x="45" y="144"/>
                      </a:lnTo>
                      <a:lnTo>
                        <a:pt x="54" y="140"/>
                      </a:lnTo>
                      <a:lnTo>
                        <a:pt x="65" y="136"/>
                      </a:lnTo>
                      <a:lnTo>
                        <a:pt x="77" y="135"/>
                      </a:lnTo>
                      <a:lnTo>
                        <a:pt x="77" y="135"/>
                      </a:lnTo>
                      <a:lnTo>
                        <a:pt x="88" y="136"/>
                      </a:lnTo>
                      <a:lnTo>
                        <a:pt x="99" y="140"/>
                      </a:lnTo>
                      <a:lnTo>
                        <a:pt x="110" y="144"/>
                      </a:lnTo>
                      <a:lnTo>
                        <a:pt x="118" y="153"/>
                      </a:lnTo>
                      <a:lnTo>
                        <a:pt x="125" y="161"/>
                      </a:lnTo>
                      <a:lnTo>
                        <a:pt x="131" y="170"/>
                      </a:lnTo>
                      <a:lnTo>
                        <a:pt x="135" y="181"/>
                      </a:lnTo>
                      <a:lnTo>
                        <a:pt x="135" y="194"/>
                      </a:lnTo>
                      <a:lnTo>
                        <a:pt x="135" y="194"/>
                      </a:lnTo>
                      <a:lnTo>
                        <a:pt x="135" y="204"/>
                      </a:lnTo>
                      <a:lnTo>
                        <a:pt x="131" y="217"/>
                      </a:lnTo>
                      <a:lnTo>
                        <a:pt x="125" y="226"/>
                      </a:lnTo>
                      <a:lnTo>
                        <a:pt x="118" y="234"/>
                      </a:lnTo>
                      <a:lnTo>
                        <a:pt x="110" y="241"/>
                      </a:lnTo>
                      <a:lnTo>
                        <a:pt x="99" y="247"/>
                      </a:lnTo>
                      <a:lnTo>
                        <a:pt x="88" y="251"/>
                      </a:lnTo>
                      <a:lnTo>
                        <a:pt x="77" y="252"/>
                      </a:lnTo>
                      <a:lnTo>
                        <a:pt x="77" y="252"/>
                      </a:lnTo>
                      <a:close/>
                      <a:moveTo>
                        <a:pt x="135" y="102"/>
                      </a:moveTo>
                      <a:lnTo>
                        <a:pt x="135" y="102"/>
                      </a:lnTo>
                      <a:lnTo>
                        <a:pt x="135" y="108"/>
                      </a:lnTo>
                      <a:lnTo>
                        <a:pt x="132" y="112"/>
                      </a:lnTo>
                      <a:lnTo>
                        <a:pt x="126" y="114"/>
                      </a:lnTo>
                      <a:lnTo>
                        <a:pt x="121" y="116"/>
                      </a:lnTo>
                      <a:lnTo>
                        <a:pt x="32" y="116"/>
                      </a:lnTo>
                      <a:lnTo>
                        <a:pt x="32" y="116"/>
                      </a:lnTo>
                      <a:lnTo>
                        <a:pt x="27" y="114"/>
                      </a:lnTo>
                      <a:lnTo>
                        <a:pt x="23" y="112"/>
                      </a:lnTo>
                      <a:lnTo>
                        <a:pt x="20" y="108"/>
                      </a:lnTo>
                      <a:lnTo>
                        <a:pt x="19" y="102"/>
                      </a:lnTo>
                      <a:lnTo>
                        <a:pt x="19" y="33"/>
                      </a:lnTo>
                      <a:lnTo>
                        <a:pt x="19" y="33"/>
                      </a:lnTo>
                      <a:lnTo>
                        <a:pt x="20" y="27"/>
                      </a:lnTo>
                      <a:lnTo>
                        <a:pt x="23" y="23"/>
                      </a:lnTo>
                      <a:lnTo>
                        <a:pt x="27" y="20"/>
                      </a:lnTo>
                      <a:lnTo>
                        <a:pt x="32" y="19"/>
                      </a:lnTo>
                      <a:lnTo>
                        <a:pt x="121" y="19"/>
                      </a:lnTo>
                      <a:lnTo>
                        <a:pt x="121" y="19"/>
                      </a:lnTo>
                      <a:lnTo>
                        <a:pt x="126" y="20"/>
                      </a:lnTo>
                      <a:lnTo>
                        <a:pt x="132" y="23"/>
                      </a:lnTo>
                      <a:lnTo>
                        <a:pt x="135" y="27"/>
                      </a:lnTo>
                      <a:lnTo>
                        <a:pt x="135" y="33"/>
                      </a:lnTo>
                      <a:lnTo>
                        <a:pt x="135"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微软雅黑"/>
                    <a:cs typeface="+mn-cs"/>
                  </a:endParaRPr>
                </a:p>
              </p:txBody>
            </p:sp>
          </p:grpSp>
          <p:sp>
            <p:nvSpPr>
              <p:cNvPr id="13" name="Freeform 54"/>
              <p:cNvSpPr>
                <a:spLocks noEditPoints="1"/>
              </p:cNvSpPr>
              <p:nvPr/>
            </p:nvSpPr>
            <p:spPr bwMode="auto">
              <a:xfrm>
                <a:off x="5349567" y="3047666"/>
                <a:ext cx="164827" cy="304815"/>
              </a:xfrm>
              <a:custGeom>
                <a:avLst/>
                <a:gdLst>
                  <a:gd name="T0" fmla="*/ 23 w 144"/>
                  <a:gd name="T1" fmla="*/ 0 h 270"/>
                  <a:gd name="T2" fmla="*/ 19 w 144"/>
                  <a:gd name="T3" fmla="*/ 0 h 270"/>
                  <a:gd name="T4" fmla="*/ 11 w 144"/>
                  <a:gd name="T5" fmla="*/ 3 h 270"/>
                  <a:gd name="T6" fmla="*/ 4 w 144"/>
                  <a:gd name="T7" fmla="*/ 9 h 270"/>
                  <a:gd name="T8" fmla="*/ 1 w 144"/>
                  <a:gd name="T9" fmla="*/ 18 h 270"/>
                  <a:gd name="T10" fmla="*/ 0 w 144"/>
                  <a:gd name="T11" fmla="*/ 248 h 270"/>
                  <a:gd name="T12" fmla="*/ 1 w 144"/>
                  <a:gd name="T13" fmla="*/ 252 h 270"/>
                  <a:gd name="T14" fmla="*/ 4 w 144"/>
                  <a:gd name="T15" fmla="*/ 260 h 270"/>
                  <a:gd name="T16" fmla="*/ 11 w 144"/>
                  <a:gd name="T17" fmla="*/ 266 h 270"/>
                  <a:gd name="T18" fmla="*/ 19 w 144"/>
                  <a:gd name="T19" fmla="*/ 270 h 270"/>
                  <a:gd name="T20" fmla="*/ 122 w 144"/>
                  <a:gd name="T21" fmla="*/ 270 h 270"/>
                  <a:gd name="T22" fmla="*/ 127 w 144"/>
                  <a:gd name="T23" fmla="*/ 270 h 270"/>
                  <a:gd name="T24" fmla="*/ 135 w 144"/>
                  <a:gd name="T25" fmla="*/ 266 h 270"/>
                  <a:gd name="T26" fmla="*/ 140 w 144"/>
                  <a:gd name="T27" fmla="*/ 260 h 270"/>
                  <a:gd name="T28" fmla="*/ 144 w 144"/>
                  <a:gd name="T29" fmla="*/ 252 h 270"/>
                  <a:gd name="T30" fmla="*/ 144 w 144"/>
                  <a:gd name="T31" fmla="*/ 22 h 270"/>
                  <a:gd name="T32" fmla="*/ 144 w 144"/>
                  <a:gd name="T33" fmla="*/ 18 h 270"/>
                  <a:gd name="T34" fmla="*/ 140 w 144"/>
                  <a:gd name="T35" fmla="*/ 9 h 270"/>
                  <a:gd name="T36" fmla="*/ 135 w 144"/>
                  <a:gd name="T37" fmla="*/ 3 h 270"/>
                  <a:gd name="T38" fmla="*/ 127 w 144"/>
                  <a:gd name="T39" fmla="*/ 0 h 270"/>
                  <a:gd name="T40" fmla="*/ 122 w 144"/>
                  <a:gd name="T41" fmla="*/ 0 h 270"/>
                  <a:gd name="T42" fmla="*/ 86 w 144"/>
                  <a:gd name="T43" fmla="*/ 18 h 270"/>
                  <a:gd name="T44" fmla="*/ 90 w 144"/>
                  <a:gd name="T45" fmla="*/ 19 h 270"/>
                  <a:gd name="T46" fmla="*/ 90 w 144"/>
                  <a:gd name="T47" fmla="*/ 22 h 270"/>
                  <a:gd name="T48" fmla="*/ 86 w 144"/>
                  <a:gd name="T49" fmla="*/ 26 h 270"/>
                  <a:gd name="T50" fmla="*/ 58 w 144"/>
                  <a:gd name="T51" fmla="*/ 26 h 270"/>
                  <a:gd name="T52" fmla="*/ 54 w 144"/>
                  <a:gd name="T53" fmla="*/ 22 h 270"/>
                  <a:gd name="T54" fmla="*/ 56 w 144"/>
                  <a:gd name="T55" fmla="*/ 19 h 270"/>
                  <a:gd name="T56" fmla="*/ 58 w 144"/>
                  <a:gd name="T57" fmla="*/ 18 h 270"/>
                  <a:gd name="T58" fmla="*/ 72 w 144"/>
                  <a:gd name="T59" fmla="*/ 262 h 270"/>
                  <a:gd name="T60" fmla="*/ 62 w 144"/>
                  <a:gd name="T61" fmla="*/ 258 h 270"/>
                  <a:gd name="T62" fmla="*/ 58 w 144"/>
                  <a:gd name="T63" fmla="*/ 248 h 270"/>
                  <a:gd name="T64" fmla="*/ 60 w 144"/>
                  <a:gd name="T65" fmla="*/ 243 h 270"/>
                  <a:gd name="T66" fmla="*/ 66 w 144"/>
                  <a:gd name="T67" fmla="*/ 234 h 270"/>
                  <a:gd name="T68" fmla="*/ 72 w 144"/>
                  <a:gd name="T69" fmla="*/ 234 h 270"/>
                  <a:gd name="T70" fmla="*/ 81 w 144"/>
                  <a:gd name="T71" fmla="*/ 239 h 270"/>
                  <a:gd name="T72" fmla="*/ 86 w 144"/>
                  <a:gd name="T73" fmla="*/ 248 h 270"/>
                  <a:gd name="T74" fmla="*/ 84 w 144"/>
                  <a:gd name="T75" fmla="*/ 252 h 270"/>
                  <a:gd name="T76" fmla="*/ 77 w 144"/>
                  <a:gd name="T77" fmla="*/ 260 h 270"/>
                  <a:gd name="T78" fmla="*/ 72 w 144"/>
                  <a:gd name="T79" fmla="*/ 262 h 270"/>
                  <a:gd name="T80" fmla="*/ 9 w 144"/>
                  <a:gd name="T81" fmla="*/ 225 h 270"/>
                  <a:gd name="T82" fmla="*/ 136 w 144"/>
                  <a:gd name="T83" fmla="*/ 4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4" h="270">
                    <a:moveTo>
                      <a:pt x="122" y="0"/>
                    </a:moveTo>
                    <a:lnTo>
                      <a:pt x="23" y="0"/>
                    </a:lnTo>
                    <a:lnTo>
                      <a:pt x="23" y="0"/>
                    </a:lnTo>
                    <a:lnTo>
                      <a:pt x="19" y="0"/>
                    </a:lnTo>
                    <a:lnTo>
                      <a:pt x="13" y="1"/>
                    </a:lnTo>
                    <a:lnTo>
                      <a:pt x="11" y="3"/>
                    </a:lnTo>
                    <a:lnTo>
                      <a:pt x="6" y="5"/>
                    </a:lnTo>
                    <a:lnTo>
                      <a:pt x="4" y="9"/>
                    </a:lnTo>
                    <a:lnTo>
                      <a:pt x="2" y="13"/>
                    </a:lnTo>
                    <a:lnTo>
                      <a:pt x="1" y="18"/>
                    </a:lnTo>
                    <a:lnTo>
                      <a:pt x="0" y="22"/>
                    </a:lnTo>
                    <a:lnTo>
                      <a:pt x="0" y="248"/>
                    </a:lnTo>
                    <a:lnTo>
                      <a:pt x="0" y="248"/>
                    </a:lnTo>
                    <a:lnTo>
                      <a:pt x="1" y="252"/>
                    </a:lnTo>
                    <a:lnTo>
                      <a:pt x="2" y="256"/>
                    </a:lnTo>
                    <a:lnTo>
                      <a:pt x="4" y="260"/>
                    </a:lnTo>
                    <a:lnTo>
                      <a:pt x="6" y="263"/>
                    </a:lnTo>
                    <a:lnTo>
                      <a:pt x="11" y="266"/>
                    </a:lnTo>
                    <a:lnTo>
                      <a:pt x="13" y="269"/>
                    </a:lnTo>
                    <a:lnTo>
                      <a:pt x="19" y="270"/>
                    </a:lnTo>
                    <a:lnTo>
                      <a:pt x="23" y="270"/>
                    </a:lnTo>
                    <a:lnTo>
                      <a:pt x="122" y="270"/>
                    </a:lnTo>
                    <a:lnTo>
                      <a:pt x="122" y="270"/>
                    </a:lnTo>
                    <a:lnTo>
                      <a:pt x="127" y="270"/>
                    </a:lnTo>
                    <a:lnTo>
                      <a:pt x="131" y="269"/>
                    </a:lnTo>
                    <a:lnTo>
                      <a:pt x="135" y="266"/>
                    </a:lnTo>
                    <a:lnTo>
                      <a:pt x="137" y="263"/>
                    </a:lnTo>
                    <a:lnTo>
                      <a:pt x="140" y="260"/>
                    </a:lnTo>
                    <a:lnTo>
                      <a:pt x="143" y="256"/>
                    </a:lnTo>
                    <a:lnTo>
                      <a:pt x="144" y="252"/>
                    </a:lnTo>
                    <a:lnTo>
                      <a:pt x="144" y="248"/>
                    </a:lnTo>
                    <a:lnTo>
                      <a:pt x="144" y="22"/>
                    </a:lnTo>
                    <a:lnTo>
                      <a:pt x="144" y="22"/>
                    </a:lnTo>
                    <a:lnTo>
                      <a:pt x="144" y="18"/>
                    </a:lnTo>
                    <a:lnTo>
                      <a:pt x="143" y="13"/>
                    </a:lnTo>
                    <a:lnTo>
                      <a:pt x="140" y="9"/>
                    </a:lnTo>
                    <a:lnTo>
                      <a:pt x="137" y="5"/>
                    </a:lnTo>
                    <a:lnTo>
                      <a:pt x="135" y="3"/>
                    </a:lnTo>
                    <a:lnTo>
                      <a:pt x="131" y="1"/>
                    </a:lnTo>
                    <a:lnTo>
                      <a:pt x="127" y="0"/>
                    </a:lnTo>
                    <a:lnTo>
                      <a:pt x="122" y="0"/>
                    </a:lnTo>
                    <a:lnTo>
                      <a:pt x="122" y="0"/>
                    </a:lnTo>
                    <a:close/>
                    <a:moveTo>
                      <a:pt x="58" y="18"/>
                    </a:moveTo>
                    <a:lnTo>
                      <a:pt x="86" y="18"/>
                    </a:lnTo>
                    <a:lnTo>
                      <a:pt x="86" y="18"/>
                    </a:lnTo>
                    <a:lnTo>
                      <a:pt x="90" y="19"/>
                    </a:lnTo>
                    <a:lnTo>
                      <a:pt x="90" y="22"/>
                    </a:lnTo>
                    <a:lnTo>
                      <a:pt x="90" y="22"/>
                    </a:lnTo>
                    <a:lnTo>
                      <a:pt x="90" y="24"/>
                    </a:lnTo>
                    <a:lnTo>
                      <a:pt x="86" y="26"/>
                    </a:lnTo>
                    <a:lnTo>
                      <a:pt x="58" y="26"/>
                    </a:lnTo>
                    <a:lnTo>
                      <a:pt x="58" y="26"/>
                    </a:lnTo>
                    <a:lnTo>
                      <a:pt x="56" y="24"/>
                    </a:lnTo>
                    <a:lnTo>
                      <a:pt x="54" y="22"/>
                    </a:lnTo>
                    <a:lnTo>
                      <a:pt x="54" y="22"/>
                    </a:lnTo>
                    <a:lnTo>
                      <a:pt x="56" y="19"/>
                    </a:lnTo>
                    <a:lnTo>
                      <a:pt x="58" y="18"/>
                    </a:lnTo>
                    <a:lnTo>
                      <a:pt x="58" y="18"/>
                    </a:lnTo>
                    <a:close/>
                    <a:moveTo>
                      <a:pt x="72" y="262"/>
                    </a:moveTo>
                    <a:lnTo>
                      <a:pt x="72" y="262"/>
                    </a:lnTo>
                    <a:lnTo>
                      <a:pt x="66" y="260"/>
                    </a:lnTo>
                    <a:lnTo>
                      <a:pt x="62" y="258"/>
                    </a:lnTo>
                    <a:lnTo>
                      <a:pt x="60" y="252"/>
                    </a:lnTo>
                    <a:lnTo>
                      <a:pt x="58" y="248"/>
                    </a:lnTo>
                    <a:lnTo>
                      <a:pt x="58" y="248"/>
                    </a:lnTo>
                    <a:lnTo>
                      <a:pt x="60" y="243"/>
                    </a:lnTo>
                    <a:lnTo>
                      <a:pt x="62" y="239"/>
                    </a:lnTo>
                    <a:lnTo>
                      <a:pt x="66" y="234"/>
                    </a:lnTo>
                    <a:lnTo>
                      <a:pt x="72" y="234"/>
                    </a:lnTo>
                    <a:lnTo>
                      <a:pt x="72" y="234"/>
                    </a:lnTo>
                    <a:lnTo>
                      <a:pt x="77" y="234"/>
                    </a:lnTo>
                    <a:lnTo>
                      <a:pt x="81" y="239"/>
                    </a:lnTo>
                    <a:lnTo>
                      <a:pt x="84" y="243"/>
                    </a:lnTo>
                    <a:lnTo>
                      <a:pt x="86" y="248"/>
                    </a:lnTo>
                    <a:lnTo>
                      <a:pt x="86" y="248"/>
                    </a:lnTo>
                    <a:lnTo>
                      <a:pt x="84" y="252"/>
                    </a:lnTo>
                    <a:lnTo>
                      <a:pt x="81" y="258"/>
                    </a:lnTo>
                    <a:lnTo>
                      <a:pt x="77" y="260"/>
                    </a:lnTo>
                    <a:lnTo>
                      <a:pt x="72" y="262"/>
                    </a:lnTo>
                    <a:lnTo>
                      <a:pt x="72" y="262"/>
                    </a:lnTo>
                    <a:close/>
                    <a:moveTo>
                      <a:pt x="136" y="225"/>
                    </a:moveTo>
                    <a:lnTo>
                      <a:pt x="9" y="225"/>
                    </a:lnTo>
                    <a:lnTo>
                      <a:pt x="9" y="45"/>
                    </a:lnTo>
                    <a:lnTo>
                      <a:pt x="136" y="45"/>
                    </a:lnTo>
                    <a:lnTo>
                      <a:pt x="136" y="225"/>
                    </a:ln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微软雅黑"/>
                  <a:cs typeface="+mn-cs"/>
                </a:endParaRPr>
              </a:p>
            </p:txBody>
          </p:sp>
          <p:grpSp>
            <p:nvGrpSpPr>
              <p:cNvPr id="14" name="组合 13"/>
              <p:cNvGrpSpPr/>
              <p:nvPr/>
            </p:nvGrpSpPr>
            <p:grpSpPr>
              <a:xfrm>
                <a:off x="3464118" y="2877150"/>
                <a:ext cx="307073" cy="248371"/>
                <a:chOff x="5337176" y="1504950"/>
                <a:chExt cx="215900" cy="174626"/>
              </a:xfrm>
              <a:solidFill>
                <a:schemeClr val="accent2"/>
              </a:solidFill>
            </p:grpSpPr>
            <p:sp>
              <p:nvSpPr>
                <p:cNvPr id="30" name="Freeform 90"/>
                <p:cNvSpPr>
                  <a:spLocks noEditPoints="1"/>
                </p:cNvSpPr>
                <p:nvPr/>
              </p:nvSpPr>
              <p:spPr bwMode="auto">
                <a:xfrm>
                  <a:off x="5337176" y="1617663"/>
                  <a:ext cx="215900" cy="61913"/>
                </a:xfrm>
                <a:custGeom>
                  <a:avLst/>
                  <a:gdLst>
                    <a:gd name="T0" fmla="*/ 272 w 273"/>
                    <a:gd name="T1" fmla="*/ 66 h 79"/>
                    <a:gd name="T2" fmla="*/ 272 w 273"/>
                    <a:gd name="T3" fmla="*/ 66 h 79"/>
                    <a:gd name="T4" fmla="*/ 266 w 273"/>
                    <a:gd name="T5" fmla="*/ 55 h 79"/>
                    <a:gd name="T6" fmla="*/ 255 w 273"/>
                    <a:gd name="T7" fmla="*/ 36 h 79"/>
                    <a:gd name="T8" fmla="*/ 233 w 273"/>
                    <a:gd name="T9" fmla="*/ 2 h 79"/>
                    <a:gd name="T10" fmla="*/ 233 w 273"/>
                    <a:gd name="T11" fmla="*/ 2 h 79"/>
                    <a:gd name="T12" fmla="*/ 232 w 273"/>
                    <a:gd name="T13" fmla="*/ 0 h 79"/>
                    <a:gd name="T14" fmla="*/ 231 w 273"/>
                    <a:gd name="T15" fmla="*/ 0 h 79"/>
                    <a:gd name="T16" fmla="*/ 44 w 273"/>
                    <a:gd name="T17" fmla="*/ 0 h 79"/>
                    <a:gd name="T18" fmla="*/ 44 w 273"/>
                    <a:gd name="T19" fmla="*/ 0 h 79"/>
                    <a:gd name="T20" fmla="*/ 41 w 273"/>
                    <a:gd name="T21" fmla="*/ 0 h 79"/>
                    <a:gd name="T22" fmla="*/ 39 w 273"/>
                    <a:gd name="T23" fmla="*/ 2 h 79"/>
                    <a:gd name="T24" fmla="*/ 39 w 273"/>
                    <a:gd name="T25" fmla="*/ 2 h 79"/>
                    <a:gd name="T26" fmla="*/ 18 w 273"/>
                    <a:gd name="T27" fmla="*/ 36 h 79"/>
                    <a:gd name="T28" fmla="*/ 7 w 273"/>
                    <a:gd name="T29" fmla="*/ 55 h 79"/>
                    <a:gd name="T30" fmla="*/ 1 w 273"/>
                    <a:gd name="T31" fmla="*/ 66 h 79"/>
                    <a:gd name="T32" fmla="*/ 1 w 273"/>
                    <a:gd name="T33" fmla="*/ 66 h 79"/>
                    <a:gd name="T34" fmla="*/ 0 w 273"/>
                    <a:gd name="T35" fmla="*/ 71 h 79"/>
                    <a:gd name="T36" fmla="*/ 1 w 273"/>
                    <a:gd name="T37" fmla="*/ 74 h 79"/>
                    <a:gd name="T38" fmla="*/ 1 w 273"/>
                    <a:gd name="T39" fmla="*/ 74 h 79"/>
                    <a:gd name="T40" fmla="*/ 4 w 273"/>
                    <a:gd name="T41" fmla="*/ 77 h 79"/>
                    <a:gd name="T42" fmla="*/ 8 w 273"/>
                    <a:gd name="T43" fmla="*/ 78 h 79"/>
                    <a:gd name="T44" fmla="*/ 19 w 273"/>
                    <a:gd name="T45" fmla="*/ 79 h 79"/>
                    <a:gd name="T46" fmla="*/ 255 w 273"/>
                    <a:gd name="T47" fmla="*/ 79 h 79"/>
                    <a:gd name="T48" fmla="*/ 255 w 273"/>
                    <a:gd name="T49" fmla="*/ 79 h 79"/>
                    <a:gd name="T50" fmla="*/ 266 w 273"/>
                    <a:gd name="T51" fmla="*/ 78 h 79"/>
                    <a:gd name="T52" fmla="*/ 269 w 273"/>
                    <a:gd name="T53" fmla="*/ 77 h 79"/>
                    <a:gd name="T54" fmla="*/ 272 w 273"/>
                    <a:gd name="T55" fmla="*/ 74 h 79"/>
                    <a:gd name="T56" fmla="*/ 272 w 273"/>
                    <a:gd name="T57" fmla="*/ 74 h 79"/>
                    <a:gd name="T58" fmla="*/ 273 w 273"/>
                    <a:gd name="T59" fmla="*/ 71 h 79"/>
                    <a:gd name="T60" fmla="*/ 272 w 273"/>
                    <a:gd name="T61" fmla="*/ 66 h 79"/>
                    <a:gd name="T62" fmla="*/ 272 w 273"/>
                    <a:gd name="T63" fmla="*/ 66 h 79"/>
                    <a:gd name="T64" fmla="*/ 266 w 273"/>
                    <a:gd name="T65" fmla="*/ 70 h 79"/>
                    <a:gd name="T66" fmla="*/ 266 w 273"/>
                    <a:gd name="T67" fmla="*/ 70 h 79"/>
                    <a:gd name="T68" fmla="*/ 263 w 273"/>
                    <a:gd name="T69" fmla="*/ 71 h 79"/>
                    <a:gd name="T70" fmla="*/ 255 w 273"/>
                    <a:gd name="T71" fmla="*/ 71 h 79"/>
                    <a:gd name="T72" fmla="*/ 19 w 273"/>
                    <a:gd name="T73" fmla="*/ 71 h 79"/>
                    <a:gd name="T74" fmla="*/ 19 w 273"/>
                    <a:gd name="T75" fmla="*/ 71 h 79"/>
                    <a:gd name="T76" fmla="*/ 9 w 273"/>
                    <a:gd name="T77" fmla="*/ 71 h 79"/>
                    <a:gd name="T78" fmla="*/ 8 w 273"/>
                    <a:gd name="T79" fmla="*/ 70 h 79"/>
                    <a:gd name="T80" fmla="*/ 8 w 273"/>
                    <a:gd name="T81" fmla="*/ 70 h 79"/>
                    <a:gd name="T82" fmla="*/ 8 w 273"/>
                    <a:gd name="T83" fmla="*/ 68 h 79"/>
                    <a:gd name="T84" fmla="*/ 8 w 273"/>
                    <a:gd name="T85" fmla="*/ 68 h 79"/>
                    <a:gd name="T86" fmla="*/ 8 w 273"/>
                    <a:gd name="T87" fmla="*/ 68 h 79"/>
                    <a:gd name="T88" fmla="*/ 8 w 273"/>
                    <a:gd name="T89" fmla="*/ 68 h 79"/>
                    <a:gd name="T90" fmla="*/ 15 w 273"/>
                    <a:gd name="T91" fmla="*/ 53 h 79"/>
                    <a:gd name="T92" fmla="*/ 31 w 273"/>
                    <a:gd name="T93" fmla="*/ 29 h 79"/>
                    <a:gd name="T94" fmla="*/ 241 w 273"/>
                    <a:gd name="T95" fmla="*/ 29 h 79"/>
                    <a:gd name="T96" fmla="*/ 241 w 273"/>
                    <a:gd name="T97" fmla="*/ 29 h 79"/>
                    <a:gd name="T98" fmla="*/ 258 w 273"/>
                    <a:gd name="T99" fmla="*/ 53 h 79"/>
                    <a:gd name="T100" fmla="*/ 265 w 273"/>
                    <a:gd name="T101" fmla="*/ 68 h 79"/>
                    <a:gd name="T102" fmla="*/ 265 w 273"/>
                    <a:gd name="T103" fmla="*/ 68 h 79"/>
                    <a:gd name="T104" fmla="*/ 265 w 273"/>
                    <a:gd name="T105" fmla="*/ 68 h 79"/>
                    <a:gd name="T106" fmla="*/ 265 w 273"/>
                    <a:gd name="T107" fmla="*/ 68 h 79"/>
                    <a:gd name="T108" fmla="*/ 266 w 273"/>
                    <a:gd name="T109" fmla="*/ 70 h 79"/>
                    <a:gd name="T110" fmla="*/ 266 w 273"/>
                    <a:gd name="T111" fmla="*/ 7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73" h="79">
                      <a:moveTo>
                        <a:pt x="272" y="66"/>
                      </a:moveTo>
                      <a:lnTo>
                        <a:pt x="272" y="66"/>
                      </a:lnTo>
                      <a:lnTo>
                        <a:pt x="266" y="55"/>
                      </a:lnTo>
                      <a:lnTo>
                        <a:pt x="255" y="36"/>
                      </a:lnTo>
                      <a:lnTo>
                        <a:pt x="233" y="2"/>
                      </a:lnTo>
                      <a:lnTo>
                        <a:pt x="233" y="2"/>
                      </a:lnTo>
                      <a:lnTo>
                        <a:pt x="232" y="0"/>
                      </a:lnTo>
                      <a:lnTo>
                        <a:pt x="231" y="0"/>
                      </a:lnTo>
                      <a:lnTo>
                        <a:pt x="44" y="0"/>
                      </a:lnTo>
                      <a:lnTo>
                        <a:pt x="44" y="0"/>
                      </a:lnTo>
                      <a:lnTo>
                        <a:pt x="41" y="0"/>
                      </a:lnTo>
                      <a:lnTo>
                        <a:pt x="39" y="2"/>
                      </a:lnTo>
                      <a:lnTo>
                        <a:pt x="39" y="2"/>
                      </a:lnTo>
                      <a:lnTo>
                        <a:pt x="18" y="36"/>
                      </a:lnTo>
                      <a:lnTo>
                        <a:pt x="7" y="55"/>
                      </a:lnTo>
                      <a:lnTo>
                        <a:pt x="1" y="66"/>
                      </a:lnTo>
                      <a:lnTo>
                        <a:pt x="1" y="66"/>
                      </a:lnTo>
                      <a:lnTo>
                        <a:pt x="0" y="71"/>
                      </a:lnTo>
                      <a:lnTo>
                        <a:pt x="1" y="74"/>
                      </a:lnTo>
                      <a:lnTo>
                        <a:pt x="1" y="74"/>
                      </a:lnTo>
                      <a:lnTo>
                        <a:pt x="4" y="77"/>
                      </a:lnTo>
                      <a:lnTo>
                        <a:pt x="8" y="78"/>
                      </a:lnTo>
                      <a:lnTo>
                        <a:pt x="19" y="79"/>
                      </a:lnTo>
                      <a:lnTo>
                        <a:pt x="255" y="79"/>
                      </a:lnTo>
                      <a:lnTo>
                        <a:pt x="255" y="79"/>
                      </a:lnTo>
                      <a:lnTo>
                        <a:pt x="266" y="78"/>
                      </a:lnTo>
                      <a:lnTo>
                        <a:pt x="269" y="77"/>
                      </a:lnTo>
                      <a:lnTo>
                        <a:pt x="272" y="74"/>
                      </a:lnTo>
                      <a:lnTo>
                        <a:pt x="272" y="74"/>
                      </a:lnTo>
                      <a:lnTo>
                        <a:pt x="273" y="71"/>
                      </a:lnTo>
                      <a:lnTo>
                        <a:pt x="272" y="66"/>
                      </a:lnTo>
                      <a:lnTo>
                        <a:pt x="272" y="66"/>
                      </a:lnTo>
                      <a:close/>
                      <a:moveTo>
                        <a:pt x="266" y="70"/>
                      </a:moveTo>
                      <a:lnTo>
                        <a:pt x="266" y="70"/>
                      </a:lnTo>
                      <a:lnTo>
                        <a:pt x="263" y="71"/>
                      </a:lnTo>
                      <a:lnTo>
                        <a:pt x="255" y="71"/>
                      </a:lnTo>
                      <a:lnTo>
                        <a:pt x="19" y="71"/>
                      </a:lnTo>
                      <a:lnTo>
                        <a:pt x="19" y="71"/>
                      </a:lnTo>
                      <a:lnTo>
                        <a:pt x="9" y="71"/>
                      </a:lnTo>
                      <a:lnTo>
                        <a:pt x="8" y="70"/>
                      </a:lnTo>
                      <a:lnTo>
                        <a:pt x="8" y="70"/>
                      </a:lnTo>
                      <a:lnTo>
                        <a:pt x="8" y="68"/>
                      </a:lnTo>
                      <a:lnTo>
                        <a:pt x="8" y="68"/>
                      </a:lnTo>
                      <a:lnTo>
                        <a:pt x="8" y="68"/>
                      </a:lnTo>
                      <a:lnTo>
                        <a:pt x="8" y="68"/>
                      </a:lnTo>
                      <a:lnTo>
                        <a:pt x="15" y="53"/>
                      </a:lnTo>
                      <a:lnTo>
                        <a:pt x="31" y="29"/>
                      </a:lnTo>
                      <a:lnTo>
                        <a:pt x="241" y="29"/>
                      </a:lnTo>
                      <a:lnTo>
                        <a:pt x="241" y="29"/>
                      </a:lnTo>
                      <a:lnTo>
                        <a:pt x="258" y="53"/>
                      </a:lnTo>
                      <a:lnTo>
                        <a:pt x="265" y="68"/>
                      </a:lnTo>
                      <a:lnTo>
                        <a:pt x="265" y="68"/>
                      </a:lnTo>
                      <a:lnTo>
                        <a:pt x="265" y="68"/>
                      </a:lnTo>
                      <a:lnTo>
                        <a:pt x="265" y="68"/>
                      </a:lnTo>
                      <a:lnTo>
                        <a:pt x="266" y="70"/>
                      </a:lnTo>
                      <a:lnTo>
                        <a:pt x="266"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微软雅黑"/>
                    <a:cs typeface="+mn-cs"/>
                  </a:endParaRPr>
                </a:p>
              </p:txBody>
            </p:sp>
            <p:sp>
              <p:nvSpPr>
                <p:cNvPr id="31" name="Freeform 91"/>
                <p:cNvSpPr>
                  <a:spLocks/>
                </p:cNvSpPr>
                <p:nvPr/>
              </p:nvSpPr>
              <p:spPr bwMode="auto">
                <a:xfrm>
                  <a:off x="5434013" y="1646238"/>
                  <a:ext cx="23813" cy="15875"/>
                </a:xfrm>
                <a:custGeom>
                  <a:avLst/>
                  <a:gdLst>
                    <a:gd name="T0" fmla="*/ 29 w 32"/>
                    <a:gd name="T1" fmla="*/ 0 h 21"/>
                    <a:gd name="T2" fmla="*/ 3 w 32"/>
                    <a:gd name="T3" fmla="*/ 0 h 21"/>
                    <a:gd name="T4" fmla="*/ 3 w 32"/>
                    <a:gd name="T5" fmla="*/ 0 h 21"/>
                    <a:gd name="T6" fmla="*/ 0 w 32"/>
                    <a:gd name="T7" fmla="*/ 1 h 21"/>
                    <a:gd name="T8" fmla="*/ 0 w 32"/>
                    <a:gd name="T9" fmla="*/ 3 h 21"/>
                    <a:gd name="T10" fmla="*/ 0 w 32"/>
                    <a:gd name="T11" fmla="*/ 19 h 21"/>
                    <a:gd name="T12" fmla="*/ 0 w 32"/>
                    <a:gd name="T13" fmla="*/ 19 h 21"/>
                    <a:gd name="T14" fmla="*/ 0 w 32"/>
                    <a:gd name="T15" fmla="*/ 21 h 21"/>
                    <a:gd name="T16" fmla="*/ 3 w 32"/>
                    <a:gd name="T17" fmla="*/ 21 h 21"/>
                    <a:gd name="T18" fmla="*/ 29 w 32"/>
                    <a:gd name="T19" fmla="*/ 21 h 21"/>
                    <a:gd name="T20" fmla="*/ 29 w 32"/>
                    <a:gd name="T21" fmla="*/ 21 h 21"/>
                    <a:gd name="T22" fmla="*/ 32 w 32"/>
                    <a:gd name="T23" fmla="*/ 21 h 21"/>
                    <a:gd name="T24" fmla="*/ 32 w 32"/>
                    <a:gd name="T25" fmla="*/ 19 h 21"/>
                    <a:gd name="T26" fmla="*/ 32 w 32"/>
                    <a:gd name="T27" fmla="*/ 3 h 21"/>
                    <a:gd name="T28" fmla="*/ 32 w 32"/>
                    <a:gd name="T29" fmla="*/ 3 h 21"/>
                    <a:gd name="T30" fmla="*/ 32 w 32"/>
                    <a:gd name="T31" fmla="*/ 1 h 21"/>
                    <a:gd name="T32" fmla="*/ 29 w 32"/>
                    <a:gd name="T33" fmla="*/ 0 h 21"/>
                    <a:gd name="T34" fmla="*/ 29 w 32"/>
                    <a:gd name="T3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 h="21">
                      <a:moveTo>
                        <a:pt x="29" y="0"/>
                      </a:moveTo>
                      <a:lnTo>
                        <a:pt x="3" y="0"/>
                      </a:lnTo>
                      <a:lnTo>
                        <a:pt x="3" y="0"/>
                      </a:lnTo>
                      <a:lnTo>
                        <a:pt x="0" y="1"/>
                      </a:lnTo>
                      <a:lnTo>
                        <a:pt x="0" y="3"/>
                      </a:lnTo>
                      <a:lnTo>
                        <a:pt x="0" y="19"/>
                      </a:lnTo>
                      <a:lnTo>
                        <a:pt x="0" y="19"/>
                      </a:lnTo>
                      <a:lnTo>
                        <a:pt x="0" y="21"/>
                      </a:lnTo>
                      <a:lnTo>
                        <a:pt x="3" y="21"/>
                      </a:lnTo>
                      <a:lnTo>
                        <a:pt x="29" y="21"/>
                      </a:lnTo>
                      <a:lnTo>
                        <a:pt x="29" y="21"/>
                      </a:lnTo>
                      <a:lnTo>
                        <a:pt x="32" y="21"/>
                      </a:lnTo>
                      <a:lnTo>
                        <a:pt x="32" y="19"/>
                      </a:lnTo>
                      <a:lnTo>
                        <a:pt x="32" y="3"/>
                      </a:lnTo>
                      <a:lnTo>
                        <a:pt x="32" y="3"/>
                      </a:lnTo>
                      <a:lnTo>
                        <a:pt x="32" y="1"/>
                      </a:lnTo>
                      <a:lnTo>
                        <a:pt x="29" y="0"/>
                      </a:lnTo>
                      <a:lnTo>
                        <a:pt x="2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微软雅黑"/>
                    <a:cs typeface="+mn-cs"/>
                  </a:endParaRPr>
                </a:p>
              </p:txBody>
            </p:sp>
            <p:sp>
              <p:nvSpPr>
                <p:cNvPr id="32" name="Freeform 92"/>
                <p:cNvSpPr>
                  <a:spLocks noEditPoints="1"/>
                </p:cNvSpPr>
                <p:nvPr/>
              </p:nvSpPr>
              <p:spPr bwMode="auto">
                <a:xfrm>
                  <a:off x="5370513" y="1504950"/>
                  <a:ext cx="149225" cy="106363"/>
                </a:xfrm>
                <a:custGeom>
                  <a:avLst/>
                  <a:gdLst>
                    <a:gd name="T0" fmla="*/ 176 w 189"/>
                    <a:gd name="T1" fmla="*/ 132 h 132"/>
                    <a:gd name="T2" fmla="*/ 189 w 189"/>
                    <a:gd name="T3" fmla="*/ 132 h 132"/>
                    <a:gd name="T4" fmla="*/ 189 w 189"/>
                    <a:gd name="T5" fmla="*/ 118 h 132"/>
                    <a:gd name="T6" fmla="*/ 189 w 189"/>
                    <a:gd name="T7" fmla="*/ 118 h 132"/>
                    <a:gd name="T8" fmla="*/ 189 w 189"/>
                    <a:gd name="T9" fmla="*/ 12 h 132"/>
                    <a:gd name="T10" fmla="*/ 189 w 189"/>
                    <a:gd name="T11" fmla="*/ 12 h 132"/>
                    <a:gd name="T12" fmla="*/ 189 w 189"/>
                    <a:gd name="T13" fmla="*/ 8 h 132"/>
                    <a:gd name="T14" fmla="*/ 186 w 189"/>
                    <a:gd name="T15" fmla="*/ 2 h 132"/>
                    <a:gd name="T16" fmla="*/ 180 w 189"/>
                    <a:gd name="T17" fmla="*/ 0 h 132"/>
                    <a:gd name="T18" fmla="*/ 176 w 189"/>
                    <a:gd name="T19" fmla="*/ 0 h 132"/>
                    <a:gd name="T20" fmla="*/ 12 w 189"/>
                    <a:gd name="T21" fmla="*/ 0 h 132"/>
                    <a:gd name="T22" fmla="*/ 12 w 189"/>
                    <a:gd name="T23" fmla="*/ 0 h 132"/>
                    <a:gd name="T24" fmla="*/ 8 w 189"/>
                    <a:gd name="T25" fmla="*/ 0 h 132"/>
                    <a:gd name="T26" fmla="*/ 3 w 189"/>
                    <a:gd name="T27" fmla="*/ 2 h 132"/>
                    <a:gd name="T28" fmla="*/ 0 w 189"/>
                    <a:gd name="T29" fmla="*/ 8 h 132"/>
                    <a:gd name="T30" fmla="*/ 0 w 189"/>
                    <a:gd name="T31" fmla="*/ 12 h 132"/>
                    <a:gd name="T32" fmla="*/ 0 w 189"/>
                    <a:gd name="T33" fmla="*/ 118 h 132"/>
                    <a:gd name="T34" fmla="*/ 0 w 189"/>
                    <a:gd name="T35" fmla="*/ 118 h 132"/>
                    <a:gd name="T36" fmla="*/ 0 w 189"/>
                    <a:gd name="T37" fmla="*/ 118 h 132"/>
                    <a:gd name="T38" fmla="*/ 0 w 189"/>
                    <a:gd name="T39" fmla="*/ 132 h 132"/>
                    <a:gd name="T40" fmla="*/ 12 w 189"/>
                    <a:gd name="T41" fmla="*/ 132 h 132"/>
                    <a:gd name="T42" fmla="*/ 176 w 189"/>
                    <a:gd name="T43" fmla="*/ 132 h 132"/>
                    <a:gd name="T44" fmla="*/ 10 w 189"/>
                    <a:gd name="T45" fmla="*/ 8 h 132"/>
                    <a:gd name="T46" fmla="*/ 179 w 189"/>
                    <a:gd name="T47" fmla="*/ 8 h 132"/>
                    <a:gd name="T48" fmla="*/ 179 w 189"/>
                    <a:gd name="T49" fmla="*/ 118 h 132"/>
                    <a:gd name="T50" fmla="*/ 10 w 189"/>
                    <a:gd name="T51" fmla="*/ 118 h 132"/>
                    <a:gd name="T52" fmla="*/ 10 w 189"/>
                    <a:gd name="T53" fmla="*/ 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9" h="132">
                      <a:moveTo>
                        <a:pt x="176" y="132"/>
                      </a:moveTo>
                      <a:lnTo>
                        <a:pt x="189" y="132"/>
                      </a:lnTo>
                      <a:lnTo>
                        <a:pt x="189" y="118"/>
                      </a:lnTo>
                      <a:lnTo>
                        <a:pt x="189" y="118"/>
                      </a:lnTo>
                      <a:lnTo>
                        <a:pt x="189" y="12"/>
                      </a:lnTo>
                      <a:lnTo>
                        <a:pt x="189" y="12"/>
                      </a:lnTo>
                      <a:lnTo>
                        <a:pt x="189" y="8"/>
                      </a:lnTo>
                      <a:lnTo>
                        <a:pt x="186" y="2"/>
                      </a:lnTo>
                      <a:lnTo>
                        <a:pt x="180" y="0"/>
                      </a:lnTo>
                      <a:lnTo>
                        <a:pt x="176" y="0"/>
                      </a:lnTo>
                      <a:lnTo>
                        <a:pt x="12" y="0"/>
                      </a:lnTo>
                      <a:lnTo>
                        <a:pt x="12" y="0"/>
                      </a:lnTo>
                      <a:lnTo>
                        <a:pt x="8" y="0"/>
                      </a:lnTo>
                      <a:lnTo>
                        <a:pt x="3" y="2"/>
                      </a:lnTo>
                      <a:lnTo>
                        <a:pt x="0" y="8"/>
                      </a:lnTo>
                      <a:lnTo>
                        <a:pt x="0" y="12"/>
                      </a:lnTo>
                      <a:lnTo>
                        <a:pt x="0" y="118"/>
                      </a:lnTo>
                      <a:lnTo>
                        <a:pt x="0" y="118"/>
                      </a:lnTo>
                      <a:lnTo>
                        <a:pt x="0" y="118"/>
                      </a:lnTo>
                      <a:lnTo>
                        <a:pt x="0" y="132"/>
                      </a:lnTo>
                      <a:lnTo>
                        <a:pt x="12" y="132"/>
                      </a:lnTo>
                      <a:lnTo>
                        <a:pt x="176" y="132"/>
                      </a:lnTo>
                      <a:close/>
                      <a:moveTo>
                        <a:pt x="10" y="8"/>
                      </a:moveTo>
                      <a:lnTo>
                        <a:pt x="179" y="8"/>
                      </a:lnTo>
                      <a:lnTo>
                        <a:pt x="179" y="118"/>
                      </a:lnTo>
                      <a:lnTo>
                        <a:pt x="10" y="118"/>
                      </a:lnTo>
                      <a:lnTo>
                        <a:pt x="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微软雅黑"/>
                    <a:cs typeface="+mn-cs"/>
                  </a:endParaRPr>
                </a:p>
              </p:txBody>
            </p:sp>
          </p:grpSp>
          <p:grpSp>
            <p:nvGrpSpPr>
              <p:cNvPr id="15" name="组合 14"/>
              <p:cNvGrpSpPr/>
              <p:nvPr/>
            </p:nvGrpSpPr>
            <p:grpSpPr>
              <a:xfrm>
                <a:off x="4558422" y="1387159"/>
                <a:ext cx="307073" cy="295781"/>
                <a:chOff x="4903788" y="1471613"/>
                <a:chExt cx="215900" cy="207963"/>
              </a:xfrm>
              <a:solidFill>
                <a:schemeClr val="accent2"/>
              </a:solidFill>
            </p:grpSpPr>
            <p:sp>
              <p:nvSpPr>
                <p:cNvPr id="28" name="Freeform 226"/>
                <p:cNvSpPr>
                  <a:spLocks noEditPoints="1"/>
                </p:cNvSpPr>
                <p:nvPr/>
              </p:nvSpPr>
              <p:spPr bwMode="auto">
                <a:xfrm>
                  <a:off x="4926013" y="1471613"/>
                  <a:ext cx="171450" cy="146050"/>
                </a:xfrm>
                <a:custGeom>
                  <a:avLst/>
                  <a:gdLst>
                    <a:gd name="T0" fmla="*/ 15 w 215"/>
                    <a:gd name="T1" fmla="*/ 164 h 183"/>
                    <a:gd name="T2" fmla="*/ 83 w 215"/>
                    <a:gd name="T3" fmla="*/ 164 h 183"/>
                    <a:gd name="T4" fmla="*/ 80 w 215"/>
                    <a:gd name="T5" fmla="*/ 183 h 183"/>
                    <a:gd name="T6" fmla="*/ 135 w 215"/>
                    <a:gd name="T7" fmla="*/ 183 h 183"/>
                    <a:gd name="T8" fmla="*/ 132 w 215"/>
                    <a:gd name="T9" fmla="*/ 164 h 183"/>
                    <a:gd name="T10" fmla="*/ 200 w 215"/>
                    <a:gd name="T11" fmla="*/ 164 h 183"/>
                    <a:gd name="T12" fmla="*/ 200 w 215"/>
                    <a:gd name="T13" fmla="*/ 164 h 183"/>
                    <a:gd name="T14" fmla="*/ 206 w 215"/>
                    <a:gd name="T15" fmla="*/ 163 h 183"/>
                    <a:gd name="T16" fmla="*/ 211 w 215"/>
                    <a:gd name="T17" fmla="*/ 160 h 183"/>
                    <a:gd name="T18" fmla="*/ 214 w 215"/>
                    <a:gd name="T19" fmla="*/ 155 h 183"/>
                    <a:gd name="T20" fmla="*/ 215 w 215"/>
                    <a:gd name="T21" fmla="*/ 149 h 183"/>
                    <a:gd name="T22" fmla="*/ 215 w 215"/>
                    <a:gd name="T23" fmla="*/ 15 h 183"/>
                    <a:gd name="T24" fmla="*/ 215 w 215"/>
                    <a:gd name="T25" fmla="*/ 15 h 183"/>
                    <a:gd name="T26" fmla="*/ 214 w 215"/>
                    <a:gd name="T27" fmla="*/ 10 h 183"/>
                    <a:gd name="T28" fmla="*/ 211 w 215"/>
                    <a:gd name="T29" fmla="*/ 4 h 183"/>
                    <a:gd name="T30" fmla="*/ 206 w 215"/>
                    <a:gd name="T31" fmla="*/ 2 h 183"/>
                    <a:gd name="T32" fmla="*/ 200 w 215"/>
                    <a:gd name="T33" fmla="*/ 0 h 183"/>
                    <a:gd name="T34" fmla="*/ 15 w 215"/>
                    <a:gd name="T35" fmla="*/ 0 h 183"/>
                    <a:gd name="T36" fmla="*/ 15 w 215"/>
                    <a:gd name="T37" fmla="*/ 0 h 183"/>
                    <a:gd name="T38" fmla="*/ 9 w 215"/>
                    <a:gd name="T39" fmla="*/ 2 h 183"/>
                    <a:gd name="T40" fmla="*/ 4 w 215"/>
                    <a:gd name="T41" fmla="*/ 4 h 183"/>
                    <a:gd name="T42" fmla="*/ 1 w 215"/>
                    <a:gd name="T43" fmla="*/ 10 h 183"/>
                    <a:gd name="T44" fmla="*/ 0 w 215"/>
                    <a:gd name="T45" fmla="*/ 15 h 183"/>
                    <a:gd name="T46" fmla="*/ 0 w 215"/>
                    <a:gd name="T47" fmla="*/ 149 h 183"/>
                    <a:gd name="T48" fmla="*/ 0 w 215"/>
                    <a:gd name="T49" fmla="*/ 149 h 183"/>
                    <a:gd name="T50" fmla="*/ 1 w 215"/>
                    <a:gd name="T51" fmla="*/ 155 h 183"/>
                    <a:gd name="T52" fmla="*/ 4 w 215"/>
                    <a:gd name="T53" fmla="*/ 160 h 183"/>
                    <a:gd name="T54" fmla="*/ 9 w 215"/>
                    <a:gd name="T55" fmla="*/ 163 h 183"/>
                    <a:gd name="T56" fmla="*/ 15 w 215"/>
                    <a:gd name="T57" fmla="*/ 164 h 183"/>
                    <a:gd name="T58" fmla="*/ 15 w 215"/>
                    <a:gd name="T59" fmla="*/ 164 h 183"/>
                    <a:gd name="T60" fmla="*/ 11 w 215"/>
                    <a:gd name="T61" fmla="*/ 10 h 183"/>
                    <a:gd name="T62" fmla="*/ 203 w 215"/>
                    <a:gd name="T63" fmla="*/ 10 h 183"/>
                    <a:gd name="T64" fmla="*/ 203 w 215"/>
                    <a:gd name="T65" fmla="*/ 149 h 183"/>
                    <a:gd name="T66" fmla="*/ 11 w 215"/>
                    <a:gd name="T67" fmla="*/ 149 h 183"/>
                    <a:gd name="T68" fmla="*/ 11 w 215"/>
                    <a:gd name="T69" fmla="*/ 1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83">
                      <a:moveTo>
                        <a:pt x="15" y="164"/>
                      </a:moveTo>
                      <a:lnTo>
                        <a:pt x="83" y="164"/>
                      </a:lnTo>
                      <a:lnTo>
                        <a:pt x="80" y="183"/>
                      </a:lnTo>
                      <a:lnTo>
                        <a:pt x="135" y="183"/>
                      </a:lnTo>
                      <a:lnTo>
                        <a:pt x="132" y="164"/>
                      </a:lnTo>
                      <a:lnTo>
                        <a:pt x="200" y="164"/>
                      </a:lnTo>
                      <a:lnTo>
                        <a:pt x="200" y="164"/>
                      </a:lnTo>
                      <a:lnTo>
                        <a:pt x="206" y="163"/>
                      </a:lnTo>
                      <a:lnTo>
                        <a:pt x="211" y="160"/>
                      </a:lnTo>
                      <a:lnTo>
                        <a:pt x="214" y="155"/>
                      </a:lnTo>
                      <a:lnTo>
                        <a:pt x="215" y="149"/>
                      </a:lnTo>
                      <a:lnTo>
                        <a:pt x="215" y="15"/>
                      </a:lnTo>
                      <a:lnTo>
                        <a:pt x="215" y="15"/>
                      </a:lnTo>
                      <a:lnTo>
                        <a:pt x="214" y="10"/>
                      </a:lnTo>
                      <a:lnTo>
                        <a:pt x="211" y="4"/>
                      </a:lnTo>
                      <a:lnTo>
                        <a:pt x="206" y="2"/>
                      </a:lnTo>
                      <a:lnTo>
                        <a:pt x="200" y="0"/>
                      </a:lnTo>
                      <a:lnTo>
                        <a:pt x="15" y="0"/>
                      </a:lnTo>
                      <a:lnTo>
                        <a:pt x="15" y="0"/>
                      </a:lnTo>
                      <a:lnTo>
                        <a:pt x="9" y="2"/>
                      </a:lnTo>
                      <a:lnTo>
                        <a:pt x="4" y="4"/>
                      </a:lnTo>
                      <a:lnTo>
                        <a:pt x="1" y="10"/>
                      </a:lnTo>
                      <a:lnTo>
                        <a:pt x="0" y="15"/>
                      </a:lnTo>
                      <a:lnTo>
                        <a:pt x="0" y="149"/>
                      </a:lnTo>
                      <a:lnTo>
                        <a:pt x="0" y="149"/>
                      </a:lnTo>
                      <a:lnTo>
                        <a:pt x="1" y="155"/>
                      </a:lnTo>
                      <a:lnTo>
                        <a:pt x="4" y="160"/>
                      </a:lnTo>
                      <a:lnTo>
                        <a:pt x="9" y="163"/>
                      </a:lnTo>
                      <a:lnTo>
                        <a:pt x="15" y="164"/>
                      </a:lnTo>
                      <a:lnTo>
                        <a:pt x="15" y="164"/>
                      </a:lnTo>
                      <a:close/>
                      <a:moveTo>
                        <a:pt x="11" y="10"/>
                      </a:moveTo>
                      <a:lnTo>
                        <a:pt x="203" y="10"/>
                      </a:lnTo>
                      <a:lnTo>
                        <a:pt x="203" y="149"/>
                      </a:lnTo>
                      <a:lnTo>
                        <a:pt x="11" y="149"/>
                      </a:lnTo>
                      <a:lnTo>
                        <a:pt x="11"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微软雅黑"/>
                    <a:cs typeface="+mn-cs"/>
                  </a:endParaRPr>
                </a:p>
              </p:txBody>
            </p:sp>
            <p:sp>
              <p:nvSpPr>
                <p:cNvPr id="29" name="Freeform 227"/>
                <p:cNvSpPr>
                  <a:spLocks noEditPoints="1"/>
                </p:cNvSpPr>
                <p:nvPr/>
              </p:nvSpPr>
              <p:spPr bwMode="auto">
                <a:xfrm>
                  <a:off x="4903788" y="1625601"/>
                  <a:ext cx="215900" cy="53975"/>
                </a:xfrm>
                <a:custGeom>
                  <a:avLst/>
                  <a:gdLst>
                    <a:gd name="T0" fmla="*/ 272 w 273"/>
                    <a:gd name="T1" fmla="*/ 56 h 68"/>
                    <a:gd name="T2" fmla="*/ 272 w 273"/>
                    <a:gd name="T3" fmla="*/ 56 h 68"/>
                    <a:gd name="T4" fmla="*/ 270 w 273"/>
                    <a:gd name="T5" fmla="*/ 51 h 68"/>
                    <a:gd name="T6" fmla="*/ 266 w 273"/>
                    <a:gd name="T7" fmla="*/ 45 h 68"/>
                    <a:gd name="T8" fmla="*/ 255 w 273"/>
                    <a:gd name="T9" fmla="*/ 30 h 68"/>
                    <a:gd name="T10" fmla="*/ 233 w 273"/>
                    <a:gd name="T11" fmla="*/ 1 h 68"/>
                    <a:gd name="T12" fmla="*/ 233 w 273"/>
                    <a:gd name="T13" fmla="*/ 1 h 68"/>
                    <a:gd name="T14" fmla="*/ 232 w 273"/>
                    <a:gd name="T15" fmla="*/ 1 h 68"/>
                    <a:gd name="T16" fmla="*/ 229 w 273"/>
                    <a:gd name="T17" fmla="*/ 0 h 68"/>
                    <a:gd name="T18" fmla="*/ 44 w 273"/>
                    <a:gd name="T19" fmla="*/ 0 h 68"/>
                    <a:gd name="T20" fmla="*/ 44 w 273"/>
                    <a:gd name="T21" fmla="*/ 0 h 68"/>
                    <a:gd name="T22" fmla="*/ 41 w 273"/>
                    <a:gd name="T23" fmla="*/ 1 h 68"/>
                    <a:gd name="T24" fmla="*/ 40 w 273"/>
                    <a:gd name="T25" fmla="*/ 1 h 68"/>
                    <a:gd name="T26" fmla="*/ 40 w 273"/>
                    <a:gd name="T27" fmla="*/ 1 h 68"/>
                    <a:gd name="T28" fmla="*/ 30 w 273"/>
                    <a:gd name="T29" fmla="*/ 15 h 68"/>
                    <a:gd name="T30" fmla="*/ 18 w 273"/>
                    <a:gd name="T31" fmla="*/ 30 h 68"/>
                    <a:gd name="T32" fmla="*/ 7 w 273"/>
                    <a:gd name="T33" fmla="*/ 45 h 68"/>
                    <a:gd name="T34" fmla="*/ 3 w 273"/>
                    <a:gd name="T35" fmla="*/ 51 h 68"/>
                    <a:gd name="T36" fmla="*/ 1 w 273"/>
                    <a:gd name="T37" fmla="*/ 56 h 68"/>
                    <a:gd name="T38" fmla="*/ 1 w 273"/>
                    <a:gd name="T39" fmla="*/ 56 h 68"/>
                    <a:gd name="T40" fmla="*/ 0 w 273"/>
                    <a:gd name="T41" fmla="*/ 60 h 68"/>
                    <a:gd name="T42" fmla="*/ 1 w 273"/>
                    <a:gd name="T43" fmla="*/ 63 h 68"/>
                    <a:gd name="T44" fmla="*/ 1 w 273"/>
                    <a:gd name="T45" fmla="*/ 63 h 68"/>
                    <a:gd name="T46" fmla="*/ 4 w 273"/>
                    <a:gd name="T47" fmla="*/ 66 h 68"/>
                    <a:gd name="T48" fmla="*/ 8 w 273"/>
                    <a:gd name="T49" fmla="*/ 67 h 68"/>
                    <a:gd name="T50" fmla="*/ 19 w 273"/>
                    <a:gd name="T51" fmla="*/ 68 h 68"/>
                    <a:gd name="T52" fmla="*/ 255 w 273"/>
                    <a:gd name="T53" fmla="*/ 68 h 68"/>
                    <a:gd name="T54" fmla="*/ 255 w 273"/>
                    <a:gd name="T55" fmla="*/ 68 h 68"/>
                    <a:gd name="T56" fmla="*/ 265 w 273"/>
                    <a:gd name="T57" fmla="*/ 67 h 68"/>
                    <a:gd name="T58" fmla="*/ 269 w 273"/>
                    <a:gd name="T59" fmla="*/ 66 h 68"/>
                    <a:gd name="T60" fmla="*/ 272 w 273"/>
                    <a:gd name="T61" fmla="*/ 63 h 68"/>
                    <a:gd name="T62" fmla="*/ 272 w 273"/>
                    <a:gd name="T63" fmla="*/ 63 h 68"/>
                    <a:gd name="T64" fmla="*/ 273 w 273"/>
                    <a:gd name="T65" fmla="*/ 60 h 68"/>
                    <a:gd name="T66" fmla="*/ 272 w 273"/>
                    <a:gd name="T67" fmla="*/ 56 h 68"/>
                    <a:gd name="T68" fmla="*/ 272 w 273"/>
                    <a:gd name="T69" fmla="*/ 56 h 68"/>
                    <a:gd name="T70" fmla="*/ 265 w 273"/>
                    <a:gd name="T71" fmla="*/ 59 h 68"/>
                    <a:gd name="T72" fmla="*/ 265 w 273"/>
                    <a:gd name="T73" fmla="*/ 59 h 68"/>
                    <a:gd name="T74" fmla="*/ 263 w 273"/>
                    <a:gd name="T75" fmla="*/ 60 h 68"/>
                    <a:gd name="T76" fmla="*/ 255 w 273"/>
                    <a:gd name="T77" fmla="*/ 60 h 68"/>
                    <a:gd name="T78" fmla="*/ 19 w 273"/>
                    <a:gd name="T79" fmla="*/ 60 h 68"/>
                    <a:gd name="T80" fmla="*/ 19 w 273"/>
                    <a:gd name="T81" fmla="*/ 60 h 68"/>
                    <a:gd name="T82" fmla="*/ 11 w 273"/>
                    <a:gd name="T83" fmla="*/ 60 h 68"/>
                    <a:gd name="T84" fmla="*/ 8 w 273"/>
                    <a:gd name="T85" fmla="*/ 60 h 68"/>
                    <a:gd name="T86" fmla="*/ 8 w 273"/>
                    <a:gd name="T87" fmla="*/ 60 h 68"/>
                    <a:gd name="T88" fmla="*/ 8 w 273"/>
                    <a:gd name="T89" fmla="*/ 57 h 68"/>
                    <a:gd name="T90" fmla="*/ 8 w 273"/>
                    <a:gd name="T91" fmla="*/ 57 h 68"/>
                    <a:gd name="T92" fmla="*/ 8 w 273"/>
                    <a:gd name="T93" fmla="*/ 57 h 68"/>
                    <a:gd name="T94" fmla="*/ 8 w 273"/>
                    <a:gd name="T95" fmla="*/ 57 h 68"/>
                    <a:gd name="T96" fmla="*/ 12 w 273"/>
                    <a:gd name="T97" fmla="*/ 49 h 68"/>
                    <a:gd name="T98" fmla="*/ 22 w 273"/>
                    <a:gd name="T99" fmla="*/ 36 h 68"/>
                    <a:gd name="T100" fmla="*/ 251 w 273"/>
                    <a:gd name="T101" fmla="*/ 36 h 68"/>
                    <a:gd name="T102" fmla="*/ 251 w 273"/>
                    <a:gd name="T103" fmla="*/ 36 h 68"/>
                    <a:gd name="T104" fmla="*/ 261 w 273"/>
                    <a:gd name="T105" fmla="*/ 49 h 68"/>
                    <a:gd name="T106" fmla="*/ 265 w 273"/>
                    <a:gd name="T107" fmla="*/ 57 h 68"/>
                    <a:gd name="T108" fmla="*/ 265 w 273"/>
                    <a:gd name="T109" fmla="*/ 57 h 68"/>
                    <a:gd name="T110" fmla="*/ 265 w 273"/>
                    <a:gd name="T111" fmla="*/ 57 h 68"/>
                    <a:gd name="T112" fmla="*/ 265 w 273"/>
                    <a:gd name="T113" fmla="*/ 57 h 68"/>
                    <a:gd name="T114" fmla="*/ 265 w 273"/>
                    <a:gd name="T115" fmla="*/ 59 h 68"/>
                    <a:gd name="T116" fmla="*/ 265 w 273"/>
                    <a:gd name="T117" fmla="*/ 5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73" h="68">
                      <a:moveTo>
                        <a:pt x="272" y="56"/>
                      </a:moveTo>
                      <a:lnTo>
                        <a:pt x="272" y="56"/>
                      </a:lnTo>
                      <a:lnTo>
                        <a:pt x="270" y="51"/>
                      </a:lnTo>
                      <a:lnTo>
                        <a:pt x="266" y="45"/>
                      </a:lnTo>
                      <a:lnTo>
                        <a:pt x="255" y="30"/>
                      </a:lnTo>
                      <a:lnTo>
                        <a:pt x="233" y="1"/>
                      </a:lnTo>
                      <a:lnTo>
                        <a:pt x="233" y="1"/>
                      </a:lnTo>
                      <a:lnTo>
                        <a:pt x="232" y="1"/>
                      </a:lnTo>
                      <a:lnTo>
                        <a:pt x="229" y="0"/>
                      </a:lnTo>
                      <a:lnTo>
                        <a:pt x="44" y="0"/>
                      </a:lnTo>
                      <a:lnTo>
                        <a:pt x="44" y="0"/>
                      </a:lnTo>
                      <a:lnTo>
                        <a:pt x="41" y="1"/>
                      </a:lnTo>
                      <a:lnTo>
                        <a:pt x="40" y="1"/>
                      </a:lnTo>
                      <a:lnTo>
                        <a:pt x="40" y="1"/>
                      </a:lnTo>
                      <a:lnTo>
                        <a:pt x="30" y="15"/>
                      </a:lnTo>
                      <a:lnTo>
                        <a:pt x="18" y="30"/>
                      </a:lnTo>
                      <a:lnTo>
                        <a:pt x="7" y="45"/>
                      </a:lnTo>
                      <a:lnTo>
                        <a:pt x="3" y="51"/>
                      </a:lnTo>
                      <a:lnTo>
                        <a:pt x="1" y="56"/>
                      </a:lnTo>
                      <a:lnTo>
                        <a:pt x="1" y="56"/>
                      </a:lnTo>
                      <a:lnTo>
                        <a:pt x="0" y="60"/>
                      </a:lnTo>
                      <a:lnTo>
                        <a:pt x="1" y="63"/>
                      </a:lnTo>
                      <a:lnTo>
                        <a:pt x="1" y="63"/>
                      </a:lnTo>
                      <a:lnTo>
                        <a:pt x="4" y="66"/>
                      </a:lnTo>
                      <a:lnTo>
                        <a:pt x="8" y="67"/>
                      </a:lnTo>
                      <a:lnTo>
                        <a:pt x="19" y="68"/>
                      </a:lnTo>
                      <a:lnTo>
                        <a:pt x="255" y="68"/>
                      </a:lnTo>
                      <a:lnTo>
                        <a:pt x="255" y="68"/>
                      </a:lnTo>
                      <a:lnTo>
                        <a:pt x="265" y="67"/>
                      </a:lnTo>
                      <a:lnTo>
                        <a:pt x="269" y="66"/>
                      </a:lnTo>
                      <a:lnTo>
                        <a:pt x="272" y="63"/>
                      </a:lnTo>
                      <a:lnTo>
                        <a:pt x="272" y="63"/>
                      </a:lnTo>
                      <a:lnTo>
                        <a:pt x="273" y="60"/>
                      </a:lnTo>
                      <a:lnTo>
                        <a:pt x="272" y="56"/>
                      </a:lnTo>
                      <a:lnTo>
                        <a:pt x="272" y="56"/>
                      </a:lnTo>
                      <a:close/>
                      <a:moveTo>
                        <a:pt x="265" y="59"/>
                      </a:moveTo>
                      <a:lnTo>
                        <a:pt x="265" y="59"/>
                      </a:lnTo>
                      <a:lnTo>
                        <a:pt x="263" y="60"/>
                      </a:lnTo>
                      <a:lnTo>
                        <a:pt x="255" y="60"/>
                      </a:lnTo>
                      <a:lnTo>
                        <a:pt x="19" y="60"/>
                      </a:lnTo>
                      <a:lnTo>
                        <a:pt x="19" y="60"/>
                      </a:lnTo>
                      <a:lnTo>
                        <a:pt x="11" y="60"/>
                      </a:lnTo>
                      <a:lnTo>
                        <a:pt x="8" y="60"/>
                      </a:lnTo>
                      <a:lnTo>
                        <a:pt x="8" y="60"/>
                      </a:lnTo>
                      <a:lnTo>
                        <a:pt x="8" y="57"/>
                      </a:lnTo>
                      <a:lnTo>
                        <a:pt x="8" y="57"/>
                      </a:lnTo>
                      <a:lnTo>
                        <a:pt x="8" y="57"/>
                      </a:lnTo>
                      <a:lnTo>
                        <a:pt x="8" y="57"/>
                      </a:lnTo>
                      <a:lnTo>
                        <a:pt x="12" y="49"/>
                      </a:lnTo>
                      <a:lnTo>
                        <a:pt x="22" y="36"/>
                      </a:lnTo>
                      <a:lnTo>
                        <a:pt x="251" y="36"/>
                      </a:lnTo>
                      <a:lnTo>
                        <a:pt x="251" y="36"/>
                      </a:lnTo>
                      <a:lnTo>
                        <a:pt x="261" y="49"/>
                      </a:lnTo>
                      <a:lnTo>
                        <a:pt x="265" y="57"/>
                      </a:lnTo>
                      <a:lnTo>
                        <a:pt x="265" y="57"/>
                      </a:lnTo>
                      <a:lnTo>
                        <a:pt x="265" y="57"/>
                      </a:lnTo>
                      <a:lnTo>
                        <a:pt x="265" y="57"/>
                      </a:lnTo>
                      <a:lnTo>
                        <a:pt x="265" y="59"/>
                      </a:lnTo>
                      <a:lnTo>
                        <a:pt x="265"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微软雅黑"/>
                    <a:cs typeface="+mn-cs"/>
                  </a:endParaRPr>
                </a:p>
              </p:txBody>
            </p:sp>
          </p:grpSp>
          <p:grpSp>
            <p:nvGrpSpPr>
              <p:cNvPr id="16" name="组合 15"/>
              <p:cNvGrpSpPr/>
              <p:nvPr/>
            </p:nvGrpSpPr>
            <p:grpSpPr>
              <a:xfrm>
                <a:off x="3616440" y="1766118"/>
                <a:ext cx="307073" cy="282238"/>
                <a:chOff x="4470401" y="1481138"/>
                <a:chExt cx="215900" cy="198438"/>
              </a:xfrm>
              <a:solidFill>
                <a:schemeClr val="accent2"/>
              </a:solidFill>
            </p:grpSpPr>
            <p:sp>
              <p:nvSpPr>
                <p:cNvPr id="17" name="Freeform 355"/>
                <p:cNvSpPr>
                  <a:spLocks/>
                </p:cNvSpPr>
                <p:nvPr/>
              </p:nvSpPr>
              <p:spPr bwMode="auto">
                <a:xfrm>
                  <a:off x="4546601" y="1651001"/>
                  <a:ext cx="65088" cy="28575"/>
                </a:xfrm>
                <a:custGeom>
                  <a:avLst/>
                  <a:gdLst>
                    <a:gd name="T0" fmla="*/ 10 w 81"/>
                    <a:gd name="T1" fmla="*/ 0 h 37"/>
                    <a:gd name="T2" fmla="*/ 0 w 81"/>
                    <a:gd name="T3" fmla="*/ 33 h 37"/>
                    <a:gd name="T4" fmla="*/ 0 w 81"/>
                    <a:gd name="T5" fmla="*/ 33 h 37"/>
                    <a:gd name="T6" fmla="*/ 1 w 81"/>
                    <a:gd name="T7" fmla="*/ 36 h 37"/>
                    <a:gd name="T8" fmla="*/ 5 w 81"/>
                    <a:gd name="T9" fmla="*/ 37 h 37"/>
                    <a:gd name="T10" fmla="*/ 76 w 81"/>
                    <a:gd name="T11" fmla="*/ 37 h 37"/>
                    <a:gd name="T12" fmla="*/ 76 w 81"/>
                    <a:gd name="T13" fmla="*/ 37 h 37"/>
                    <a:gd name="T14" fmla="*/ 79 w 81"/>
                    <a:gd name="T15" fmla="*/ 36 h 37"/>
                    <a:gd name="T16" fmla="*/ 81 w 81"/>
                    <a:gd name="T17" fmla="*/ 33 h 37"/>
                    <a:gd name="T18" fmla="*/ 70 w 81"/>
                    <a:gd name="T19" fmla="*/ 0 h 37"/>
                    <a:gd name="T20" fmla="*/ 10 w 81"/>
                    <a:gd name="T2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37">
                      <a:moveTo>
                        <a:pt x="10" y="0"/>
                      </a:moveTo>
                      <a:lnTo>
                        <a:pt x="0" y="33"/>
                      </a:lnTo>
                      <a:lnTo>
                        <a:pt x="0" y="33"/>
                      </a:lnTo>
                      <a:lnTo>
                        <a:pt x="1" y="36"/>
                      </a:lnTo>
                      <a:lnTo>
                        <a:pt x="5" y="37"/>
                      </a:lnTo>
                      <a:lnTo>
                        <a:pt x="76" y="37"/>
                      </a:lnTo>
                      <a:lnTo>
                        <a:pt x="76" y="37"/>
                      </a:lnTo>
                      <a:lnTo>
                        <a:pt x="79" y="36"/>
                      </a:lnTo>
                      <a:lnTo>
                        <a:pt x="81" y="33"/>
                      </a:lnTo>
                      <a:lnTo>
                        <a:pt x="70"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微软雅黑"/>
                    <a:cs typeface="+mn-cs"/>
                  </a:endParaRPr>
                </a:p>
              </p:txBody>
            </p:sp>
            <p:sp>
              <p:nvSpPr>
                <p:cNvPr id="18" name="Freeform 356"/>
                <p:cNvSpPr>
                  <a:spLocks noEditPoints="1"/>
                </p:cNvSpPr>
                <p:nvPr/>
              </p:nvSpPr>
              <p:spPr bwMode="auto">
                <a:xfrm>
                  <a:off x="4470401" y="1481138"/>
                  <a:ext cx="215900" cy="163513"/>
                </a:xfrm>
                <a:custGeom>
                  <a:avLst/>
                  <a:gdLst>
                    <a:gd name="T0" fmla="*/ 252 w 272"/>
                    <a:gd name="T1" fmla="*/ 0 h 206"/>
                    <a:gd name="T2" fmla="*/ 19 w 272"/>
                    <a:gd name="T3" fmla="*/ 0 h 206"/>
                    <a:gd name="T4" fmla="*/ 19 w 272"/>
                    <a:gd name="T5" fmla="*/ 0 h 206"/>
                    <a:gd name="T6" fmla="*/ 12 w 272"/>
                    <a:gd name="T7" fmla="*/ 2 h 206"/>
                    <a:gd name="T8" fmla="*/ 5 w 272"/>
                    <a:gd name="T9" fmla="*/ 6 h 206"/>
                    <a:gd name="T10" fmla="*/ 1 w 272"/>
                    <a:gd name="T11" fmla="*/ 13 h 206"/>
                    <a:gd name="T12" fmla="*/ 0 w 272"/>
                    <a:gd name="T13" fmla="*/ 21 h 206"/>
                    <a:gd name="T14" fmla="*/ 0 w 272"/>
                    <a:gd name="T15" fmla="*/ 187 h 206"/>
                    <a:gd name="T16" fmla="*/ 0 w 272"/>
                    <a:gd name="T17" fmla="*/ 187 h 206"/>
                    <a:gd name="T18" fmla="*/ 1 w 272"/>
                    <a:gd name="T19" fmla="*/ 195 h 206"/>
                    <a:gd name="T20" fmla="*/ 5 w 272"/>
                    <a:gd name="T21" fmla="*/ 201 h 206"/>
                    <a:gd name="T22" fmla="*/ 12 w 272"/>
                    <a:gd name="T23" fmla="*/ 205 h 206"/>
                    <a:gd name="T24" fmla="*/ 19 w 272"/>
                    <a:gd name="T25" fmla="*/ 206 h 206"/>
                    <a:gd name="T26" fmla="*/ 252 w 272"/>
                    <a:gd name="T27" fmla="*/ 206 h 206"/>
                    <a:gd name="T28" fmla="*/ 252 w 272"/>
                    <a:gd name="T29" fmla="*/ 206 h 206"/>
                    <a:gd name="T30" fmla="*/ 259 w 272"/>
                    <a:gd name="T31" fmla="*/ 205 h 206"/>
                    <a:gd name="T32" fmla="*/ 266 w 272"/>
                    <a:gd name="T33" fmla="*/ 201 h 206"/>
                    <a:gd name="T34" fmla="*/ 270 w 272"/>
                    <a:gd name="T35" fmla="*/ 195 h 206"/>
                    <a:gd name="T36" fmla="*/ 272 w 272"/>
                    <a:gd name="T37" fmla="*/ 187 h 206"/>
                    <a:gd name="T38" fmla="*/ 272 w 272"/>
                    <a:gd name="T39" fmla="*/ 21 h 206"/>
                    <a:gd name="T40" fmla="*/ 272 w 272"/>
                    <a:gd name="T41" fmla="*/ 21 h 206"/>
                    <a:gd name="T42" fmla="*/ 270 w 272"/>
                    <a:gd name="T43" fmla="*/ 13 h 206"/>
                    <a:gd name="T44" fmla="*/ 266 w 272"/>
                    <a:gd name="T45" fmla="*/ 6 h 206"/>
                    <a:gd name="T46" fmla="*/ 259 w 272"/>
                    <a:gd name="T47" fmla="*/ 2 h 206"/>
                    <a:gd name="T48" fmla="*/ 252 w 272"/>
                    <a:gd name="T49" fmla="*/ 0 h 206"/>
                    <a:gd name="T50" fmla="*/ 252 w 272"/>
                    <a:gd name="T51" fmla="*/ 0 h 206"/>
                    <a:gd name="T52" fmla="*/ 257 w 272"/>
                    <a:gd name="T53" fmla="*/ 189 h 206"/>
                    <a:gd name="T54" fmla="*/ 15 w 272"/>
                    <a:gd name="T55" fmla="*/ 189 h 206"/>
                    <a:gd name="T56" fmla="*/ 15 w 272"/>
                    <a:gd name="T57" fmla="*/ 14 h 206"/>
                    <a:gd name="T58" fmla="*/ 257 w 272"/>
                    <a:gd name="T59" fmla="*/ 14 h 206"/>
                    <a:gd name="T60" fmla="*/ 257 w 272"/>
                    <a:gd name="T61" fmla="*/ 189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2" h="206">
                      <a:moveTo>
                        <a:pt x="252" y="0"/>
                      </a:moveTo>
                      <a:lnTo>
                        <a:pt x="19" y="0"/>
                      </a:lnTo>
                      <a:lnTo>
                        <a:pt x="19" y="0"/>
                      </a:lnTo>
                      <a:lnTo>
                        <a:pt x="12" y="2"/>
                      </a:lnTo>
                      <a:lnTo>
                        <a:pt x="5" y="6"/>
                      </a:lnTo>
                      <a:lnTo>
                        <a:pt x="1" y="13"/>
                      </a:lnTo>
                      <a:lnTo>
                        <a:pt x="0" y="21"/>
                      </a:lnTo>
                      <a:lnTo>
                        <a:pt x="0" y="187"/>
                      </a:lnTo>
                      <a:lnTo>
                        <a:pt x="0" y="187"/>
                      </a:lnTo>
                      <a:lnTo>
                        <a:pt x="1" y="195"/>
                      </a:lnTo>
                      <a:lnTo>
                        <a:pt x="5" y="201"/>
                      </a:lnTo>
                      <a:lnTo>
                        <a:pt x="12" y="205"/>
                      </a:lnTo>
                      <a:lnTo>
                        <a:pt x="19" y="206"/>
                      </a:lnTo>
                      <a:lnTo>
                        <a:pt x="252" y="206"/>
                      </a:lnTo>
                      <a:lnTo>
                        <a:pt x="252" y="206"/>
                      </a:lnTo>
                      <a:lnTo>
                        <a:pt x="259" y="205"/>
                      </a:lnTo>
                      <a:lnTo>
                        <a:pt x="266" y="201"/>
                      </a:lnTo>
                      <a:lnTo>
                        <a:pt x="270" y="195"/>
                      </a:lnTo>
                      <a:lnTo>
                        <a:pt x="272" y="187"/>
                      </a:lnTo>
                      <a:lnTo>
                        <a:pt x="272" y="21"/>
                      </a:lnTo>
                      <a:lnTo>
                        <a:pt x="272" y="21"/>
                      </a:lnTo>
                      <a:lnTo>
                        <a:pt x="270" y="13"/>
                      </a:lnTo>
                      <a:lnTo>
                        <a:pt x="266" y="6"/>
                      </a:lnTo>
                      <a:lnTo>
                        <a:pt x="259" y="2"/>
                      </a:lnTo>
                      <a:lnTo>
                        <a:pt x="252" y="0"/>
                      </a:lnTo>
                      <a:lnTo>
                        <a:pt x="252" y="0"/>
                      </a:lnTo>
                      <a:close/>
                      <a:moveTo>
                        <a:pt x="257" y="189"/>
                      </a:moveTo>
                      <a:lnTo>
                        <a:pt x="15" y="189"/>
                      </a:lnTo>
                      <a:lnTo>
                        <a:pt x="15" y="14"/>
                      </a:lnTo>
                      <a:lnTo>
                        <a:pt x="257" y="14"/>
                      </a:lnTo>
                      <a:lnTo>
                        <a:pt x="257" y="1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微软雅黑"/>
                    <a:cs typeface="+mn-cs"/>
                  </a:endParaRPr>
                </a:p>
              </p:txBody>
            </p:sp>
            <p:sp>
              <p:nvSpPr>
                <p:cNvPr id="19" name="Freeform 357"/>
                <p:cNvSpPr>
                  <a:spLocks noEditPoints="1"/>
                </p:cNvSpPr>
                <p:nvPr/>
              </p:nvSpPr>
              <p:spPr bwMode="auto">
                <a:xfrm>
                  <a:off x="4554538" y="1519238"/>
                  <a:ext cx="44450" cy="46038"/>
                </a:xfrm>
                <a:custGeom>
                  <a:avLst/>
                  <a:gdLst>
                    <a:gd name="T0" fmla="*/ 29 w 57"/>
                    <a:gd name="T1" fmla="*/ 59 h 59"/>
                    <a:gd name="T2" fmla="*/ 40 w 57"/>
                    <a:gd name="T3" fmla="*/ 56 h 59"/>
                    <a:gd name="T4" fmla="*/ 49 w 57"/>
                    <a:gd name="T5" fmla="*/ 51 h 59"/>
                    <a:gd name="T6" fmla="*/ 56 w 57"/>
                    <a:gd name="T7" fmla="*/ 41 h 59"/>
                    <a:gd name="T8" fmla="*/ 57 w 57"/>
                    <a:gd name="T9" fmla="*/ 29 h 59"/>
                    <a:gd name="T10" fmla="*/ 57 w 57"/>
                    <a:gd name="T11" fmla="*/ 23 h 59"/>
                    <a:gd name="T12" fmla="*/ 53 w 57"/>
                    <a:gd name="T13" fmla="*/ 12 h 59"/>
                    <a:gd name="T14" fmla="*/ 45 w 57"/>
                    <a:gd name="T15" fmla="*/ 4 h 59"/>
                    <a:gd name="T16" fmla="*/ 36 w 57"/>
                    <a:gd name="T17" fmla="*/ 0 h 59"/>
                    <a:gd name="T18" fmla="*/ 29 w 57"/>
                    <a:gd name="T19" fmla="*/ 0 h 59"/>
                    <a:gd name="T20" fmla="*/ 16 w 57"/>
                    <a:gd name="T21" fmla="*/ 3 h 59"/>
                    <a:gd name="T22" fmla="*/ 7 w 57"/>
                    <a:gd name="T23" fmla="*/ 11 h 59"/>
                    <a:gd name="T24" fmla="*/ 6 w 57"/>
                    <a:gd name="T25" fmla="*/ 11 h 59"/>
                    <a:gd name="T26" fmla="*/ 6 w 57"/>
                    <a:gd name="T27" fmla="*/ 12 h 59"/>
                    <a:gd name="T28" fmla="*/ 1 w 57"/>
                    <a:gd name="T29" fmla="*/ 20 h 59"/>
                    <a:gd name="T30" fmla="*/ 0 w 57"/>
                    <a:gd name="T31" fmla="*/ 29 h 59"/>
                    <a:gd name="T32" fmla="*/ 3 w 57"/>
                    <a:gd name="T33" fmla="*/ 41 h 59"/>
                    <a:gd name="T34" fmla="*/ 8 w 57"/>
                    <a:gd name="T35" fmla="*/ 51 h 59"/>
                    <a:gd name="T36" fmla="*/ 18 w 57"/>
                    <a:gd name="T37" fmla="*/ 56 h 59"/>
                    <a:gd name="T38" fmla="*/ 29 w 57"/>
                    <a:gd name="T39" fmla="*/ 59 h 59"/>
                    <a:gd name="T40" fmla="*/ 29 w 57"/>
                    <a:gd name="T41" fmla="*/ 5 h 59"/>
                    <a:gd name="T42" fmla="*/ 36 w 57"/>
                    <a:gd name="T43" fmla="*/ 7 h 59"/>
                    <a:gd name="T44" fmla="*/ 41 w 57"/>
                    <a:gd name="T45" fmla="*/ 10 h 59"/>
                    <a:gd name="T46" fmla="*/ 29 w 57"/>
                    <a:gd name="T47" fmla="*/ 15 h 59"/>
                    <a:gd name="T48" fmla="*/ 23 w 57"/>
                    <a:gd name="T49" fmla="*/ 16 h 59"/>
                    <a:gd name="T50" fmla="*/ 12 w 57"/>
                    <a:gd name="T51" fmla="*/ 14 h 59"/>
                    <a:gd name="T52" fmla="*/ 16 w 57"/>
                    <a:gd name="T53" fmla="*/ 11 h 59"/>
                    <a:gd name="T54" fmla="*/ 25 w 57"/>
                    <a:gd name="T55" fmla="*/ 7 h 59"/>
                    <a:gd name="T56" fmla="*/ 29 w 57"/>
                    <a:gd name="T57" fmla="*/ 5 h 59"/>
                    <a:gd name="T58" fmla="*/ 10 w 57"/>
                    <a:gd name="T59" fmla="*/ 18 h 59"/>
                    <a:gd name="T60" fmla="*/ 22 w 57"/>
                    <a:gd name="T61" fmla="*/ 22 h 59"/>
                    <a:gd name="T62" fmla="*/ 26 w 57"/>
                    <a:gd name="T63" fmla="*/ 20 h 59"/>
                    <a:gd name="T64" fmla="*/ 30 w 57"/>
                    <a:gd name="T65" fmla="*/ 19 h 59"/>
                    <a:gd name="T66" fmla="*/ 44 w 57"/>
                    <a:gd name="T67" fmla="*/ 15 h 59"/>
                    <a:gd name="T68" fmla="*/ 46 w 57"/>
                    <a:gd name="T69" fmla="*/ 16 h 59"/>
                    <a:gd name="T70" fmla="*/ 48 w 57"/>
                    <a:gd name="T71" fmla="*/ 16 h 59"/>
                    <a:gd name="T72" fmla="*/ 52 w 57"/>
                    <a:gd name="T73" fmla="*/ 29 h 59"/>
                    <a:gd name="T74" fmla="*/ 51 w 57"/>
                    <a:gd name="T75" fmla="*/ 34 h 59"/>
                    <a:gd name="T76" fmla="*/ 48 w 57"/>
                    <a:gd name="T77" fmla="*/ 42 h 59"/>
                    <a:gd name="T78" fmla="*/ 41 w 57"/>
                    <a:gd name="T79" fmla="*/ 48 h 59"/>
                    <a:gd name="T80" fmla="*/ 34 w 57"/>
                    <a:gd name="T81" fmla="*/ 52 h 59"/>
                    <a:gd name="T82" fmla="*/ 29 w 57"/>
                    <a:gd name="T83" fmla="*/ 52 h 59"/>
                    <a:gd name="T84" fmla="*/ 21 w 57"/>
                    <a:gd name="T85" fmla="*/ 51 h 59"/>
                    <a:gd name="T86" fmla="*/ 14 w 57"/>
                    <a:gd name="T87" fmla="*/ 45 h 59"/>
                    <a:gd name="T88" fmla="*/ 8 w 57"/>
                    <a:gd name="T89" fmla="*/ 38 h 59"/>
                    <a:gd name="T90" fmla="*/ 7 w 57"/>
                    <a:gd name="T91" fmla="*/ 29 h 59"/>
                    <a:gd name="T92" fmla="*/ 7 w 57"/>
                    <a:gd name="T93" fmla="*/ 23 h 59"/>
                    <a:gd name="T94" fmla="*/ 10 w 57"/>
                    <a:gd name="T95" fmla="*/ 1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7" h="59">
                      <a:moveTo>
                        <a:pt x="29" y="59"/>
                      </a:moveTo>
                      <a:lnTo>
                        <a:pt x="29" y="59"/>
                      </a:lnTo>
                      <a:lnTo>
                        <a:pt x="36" y="57"/>
                      </a:lnTo>
                      <a:lnTo>
                        <a:pt x="40" y="56"/>
                      </a:lnTo>
                      <a:lnTo>
                        <a:pt x="45" y="53"/>
                      </a:lnTo>
                      <a:lnTo>
                        <a:pt x="49" y="51"/>
                      </a:lnTo>
                      <a:lnTo>
                        <a:pt x="53" y="45"/>
                      </a:lnTo>
                      <a:lnTo>
                        <a:pt x="56" y="41"/>
                      </a:lnTo>
                      <a:lnTo>
                        <a:pt x="57" y="36"/>
                      </a:lnTo>
                      <a:lnTo>
                        <a:pt x="57" y="29"/>
                      </a:lnTo>
                      <a:lnTo>
                        <a:pt x="57" y="29"/>
                      </a:lnTo>
                      <a:lnTo>
                        <a:pt x="57" y="23"/>
                      </a:lnTo>
                      <a:lnTo>
                        <a:pt x="56" y="18"/>
                      </a:lnTo>
                      <a:lnTo>
                        <a:pt x="53" y="12"/>
                      </a:lnTo>
                      <a:lnTo>
                        <a:pt x="49" y="8"/>
                      </a:lnTo>
                      <a:lnTo>
                        <a:pt x="45" y="4"/>
                      </a:lnTo>
                      <a:lnTo>
                        <a:pt x="40" y="1"/>
                      </a:lnTo>
                      <a:lnTo>
                        <a:pt x="36" y="0"/>
                      </a:lnTo>
                      <a:lnTo>
                        <a:pt x="29" y="0"/>
                      </a:lnTo>
                      <a:lnTo>
                        <a:pt x="29" y="0"/>
                      </a:lnTo>
                      <a:lnTo>
                        <a:pt x="22" y="0"/>
                      </a:lnTo>
                      <a:lnTo>
                        <a:pt x="16" y="3"/>
                      </a:lnTo>
                      <a:lnTo>
                        <a:pt x="11" y="7"/>
                      </a:lnTo>
                      <a:lnTo>
                        <a:pt x="7" y="11"/>
                      </a:lnTo>
                      <a:lnTo>
                        <a:pt x="7" y="11"/>
                      </a:lnTo>
                      <a:lnTo>
                        <a:pt x="6" y="11"/>
                      </a:lnTo>
                      <a:lnTo>
                        <a:pt x="6" y="11"/>
                      </a:lnTo>
                      <a:lnTo>
                        <a:pt x="6" y="12"/>
                      </a:lnTo>
                      <a:lnTo>
                        <a:pt x="6" y="12"/>
                      </a:lnTo>
                      <a:lnTo>
                        <a:pt x="1" y="20"/>
                      </a:lnTo>
                      <a:lnTo>
                        <a:pt x="0" y="29"/>
                      </a:lnTo>
                      <a:lnTo>
                        <a:pt x="0" y="29"/>
                      </a:lnTo>
                      <a:lnTo>
                        <a:pt x="1" y="36"/>
                      </a:lnTo>
                      <a:lnTo>
                        <a:pt x="3" y="41"/>
                      </a:lnTo>
                      <a:lnTo>
                        <a:pt x="6" y="45"/>
                      </a:lnTo>
                      <a:lnTo>
                        <a:pt x="8" y="51"/>
                      </a:lnTo>
                      <a:lnTo>
                        <a:pt x="14" y="53"/>
                      </a:lnTo>
                      <a:lnTo>
                        <a:pt x="18" y="56"/>
                      </a:lnTo>
                      <a:lnTo>
                        <a:pt x="23" y="57"/>
                      </a:lnTo>
                      <a:lnTo>
                        <a:pt x="29" y="59"/>
                      </a:lnTo>
                      <a:lnTo>
                        <a:pt x="29" y="59"/>
                      </a:lnTo>
                      <a:close/>
                      <a:moveTo>
                        <a:pt x="29" y="5"/>
                      </a:moveTo>
                      <a:lnTo>
                        <a:pt x="29" y="5"/>
                      </a:lnTo>
                      <a:lnTo>
                        <a:pt x="36" y="7"/>
                      </a:lnTo>
                      <a:lnTo>
                        <a:pt x="41" y="10"/>
                      </a:lnTo>
                      <a:lnTo>
                        <a:pt x="41" y="10"/>
                      </a:lnTo>
                      <a:lnTo>
                        <a:pt x="36" y="11"/>
                      </a:lnTo>
                      <a:lnTo>
                        <a:pt x="29" y="15"/>
                      </a:lnTo>
                      <a:lnTo>
                        <a:pt x="29" y="15"/>
                      </a:lnTo>
                      <a:lnTo>
                        <a:pt x="23" y="16"/>
                      </a:lnTo>
                      <a:lnTo>
                        <a:pt x="19" y="16"/>
                      </a:lnTo>
                      <a:lnTo>
                        <a:pt x="12" y="14"/>
                      </a:lnTo>
                      <a:lnTo>
                        <a:pt x="12" y="14"/>
                      </a:lnTo>
                      <a:lnTo>
                        <a:pt x="16" y="11"/>
                      </a:lnTo>
                      <a:lnTo>
                        <a:pt x="21" y="8"/>
                      </a:lnTo>
                      <a:lnTo>
                        <a:pt x="25" y="7"/>
                      </a:lnTo>
                      <a:lnTo>
                        <a:pt x="29" y="5"/>
                      </a:lnTo>
                      <a:lnTo>
                        <a:pt x="29" y="5"/>
                      </a:lnTo>
                      <a:close/>
                      <a:moveTo>
                        <a:pt x="10" y="18"/>
                      </a:moveTo>
                      <a:lnTo>
                        <a:pt x="10" y="18"/>
                      </a:lnTo>
                      <a:lnTo>
                        <a:pt x="15" y="20"/>
                      </a:lnTo>
                      <a:lnTo>
                        <a:pt x="22" y="22"/>
                      </a:lnTo>
                      <a:lnTo>
                        <a:pt x="22" y="22"/>
                      </a:lnTo>
                      <a:lnTo>
                        <a:pt x="26" y="20"/>
                      </a:lnTo>
                      <a:lnTo>
                        <a:pt x="30" y="19"/>
                      </a:lnTo>
                      <a:lnTo>
                        <a:pt x="30" y="19"/>
                      </a:lnTo>
                      <a:lnTo>
                        <a:pt x="41" y="15"/>
                      </a:lnTo>
                      <a:lnTo>
                        <a:pt x="44" y="15"/>
                      </a:lnTo>
                      <a:lnTo>
                        <a:pt x="46" y="16"/>
                      </a:lnTo>
                      <a:lnTo>
                        <a:pt x="46" y="16"/>
                      </a:lnTo>
                      <a:lnTo>
                        <a:pt x="48" y="16"/>
                      </a:lnTo>
                      <a:lnTo>
                        <a:pt x="48" y="16"/>
                      </a:lnTo>
                      <a:lnTo>
                        <a:pt x="51" y="22"/>
                      </a:lnTo>
                      <a:lnTo>
                        <a:pt x="52" y="29"/>
                      </a:lnTo>
                      <a:lnTo>
                        <a:pt x="52" y="29"/>
                      </a:lnTo>
                      <a:lnTo>
                        <a:pt x="51" y="34"/>
                      </a:lnTo>
                      <a:lnTo>
                        <a:pt x="49" y="38"/>
                      </a:lnTo>
                      <a:lnTo>
                        <a:pt x="48" y="42"/>
                      </a:lnTo>
                      <a:lnTo>
                        <a:pt x="45" y="45"/>
                      </a:lnTo>
                      <a:lnTo>
                        <a:pt x="41" y="48"/>
                      </a:lnTo>
                      <a:lnTo>
                        <a:pt x="38" y="51"/>
                      </a:lnTo>
                      <a:lnTo>
                        <a:pt x="34" y="52"/>
                      </a:lnTo>
                      <a:lnTo>
                        <a:pt x="29" y="52"/>
                      </a:lnTo>
                      <a:lnTo>
                        <a:pt x="29" y="52"/>
                      </a:lnTo>
                      <a:lnTo>
                        <a:pt x="25" y="52"/>
                      </a:lnTo>
                      <a:lnTo>
                        <a:pt x="21" y="51"/>
                      </a:lnTo>
                      <a:lnTo>
                        <a:pt x="16" y="48"/>
                      </a:lnTo>
                      <a:lnTo>
                        <a:pt x="14" y="45"/>
                      </a:lnTo>
                      <a:lnTo>
                        <a:pt x="11" y="42"/>
                      </a:lnTo>
                      <a:lnTo>
                        <a:pt x="8" y="38"/>
                      </a:lnTo>
                      <a:lnTo>
                        <a:pt x="7" y="34"/>
                      </a:lnTo>
                      <a:lnTo>
                        <a:pt x="7" y="29"/>
                      </a:lnTo>
                      <a:lnTo>
                        <a:pt x="7" y="29"/>
                      </a:lnTo>
                      <a:lnTo>
                        <a:pt x="7" y="23"/>
                      </a:lnTo>
                      <a:lnTo>
                        <a:pt x="10" y="18"/>
                      </a:lnTo>
                      <a:lnTo>
                        <a:pt x="1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微软雅黑"/>
                    <a:cs typeface="+mn-cs"/>
                  </a:endParaRPr>
                </a:p>
              </p:txBody>
            </p:sp>
            <p:sp>
              <p:nvSpPr>
                <p:cNvPr id="20" name="Freeform 358"/>
                <p:cNvSpPr>
                  <a:spLocks/>
                </p:cNvSpPr>
                <p:nvPr/>
              </p:nvSpPr>
              <p:spPr bwMode="auto">
                <a:xfrm>
                  <a:off x="4603751" y="1552576"/>
                  <a:ext cx="22225" cy="34925"/>
                </a:xfrm>
                <a:custGeom>
                  <a:avLst/>
                  <a:gdLst>
                    <a:gd name="T0" fmla="*/ 24 w 29"/>
                    <a:gd name="T1" fmla="*/ 43 h 43"/>
                    <a:gd name="T2" fmla="*/ 24 w 29"/>
                    <a:gd name="T3" fmla="*/ 43 h 43"/>
                    <a:gd name="T4" fmla="*/ 24 w 29"/>
                    <a:gd name="T5" fmla="*/ 42 h 43"/>
                    <a:gd name="T6" fmla="*/ 29 w 29"/>
                    <a:gd name="T7" fmla="*/ 19 h 43"/>
                    <a:gd name="T8" fmla="*/ 29 w 29"/>
                    <a:gd name="T9" fmla="*/ 19 h 43"/>
                    <a:gd name="T10" fmla="*/ 29 w 29"/>
                    <a:gd name="T11" fmla="*/ 17 h 43"/>
                    <a:gd name="T12" fmla="*/ 29 w 29"/>
                    <a:gd name="T13" fmla="*/ 17 h 43"/>
                    <a:gd name="T14" fmla="*/ 27 w 29"/>
                    <a:gd name="T15" fmla="*/ 15 h 43"/>
                    <a:gd name="T16" fmla="*/ 26 w 29"/>
                    <a:gd name="T17" fmla="*/ 12 h 43"/>
                    <a:gd name="T18" fmla="*/ 26 w 29"/>
                    <a:gd name="T19" fmla="*/ 12 h 43"/>
                    <a:gd name="T20" fmla="*/ 26 w 29"/>
                    <a:gd name="T21" fmla="*/ 9 h 43"/>
                    <a:gd name="T22" fmla="*/ 29 w 29"/>
                    <a:gd name="T23" fmla="*/ 7 h 43"/>
                    <a:gd name="T24" fmla="*/ 29 w 29"/>
                    <a:gd name="T25" fmla="*/ 7 h 43"/>
                    <a:gd name="T26" fmla="*/ 29 w 29"/>
                    <a:gd name="T27" fmla="*/ 5 h 43"/>
                    <a:gd name="T28" fmla="*/ 29 w 29"/>
                    <a:gd name="T29" fmla="*/ 5 h 43"/>
                    <a:gd name="T30" fmla="*/ 29 w 29"/>
                    <a:gd name="T31" fmla="*/ 5 h 43"/>
                    <a:gd name="T32" fmla="*/ 29 w 29"/>
                    <a:gd name="T33" fmla="*/ 5 h 43"/>
                    <a:gd name="T34" fmla="*/ 23 w 29"/>
                    <a:gd name="T35" fmla="*/ 2 h 43"/>
                    <a:gd name="T36" fmla="*/ 18 w 29"/>
                    <a:gd name="T37" fmla="*/ 0 h 43"/>
                    <a:gd name="T38" fmla="*/ 18 w 29"/>
                    <a:gd name="T39" fmla="*/ 0 h 43"/>
                    <a:gd name="T40" fmla="*/ 16 w 29"/>
                    <a:gd name="T41" fmla="*/ 0 h 43"/>
                    <a:gd name="T42" fmla="*/ 16 w 29"/>
                    <a:gd name="T43" fmla="*/ 0 h 43"/>
                    <a:gd name="T44" fmla="*/ 11 w 29"/>
                    <a:gd name="T45" fmla="*/ 2 h 43"/>
                    <a:gd name="T46" fmla="*/ 7 w 29"/>
                    <a:gd name="T47" fmla="*/ 7 h 43"/>
                    <a:gd name="T48" fmla="*/ 3 w 29"/>
                    <a:gd name="T49" fmla="*/ 12 h 43"/>
                    <a:gd name="T50" fmla="*/ 0 w 29"/>
                    <a:gd name="T51" fmla="*/ 17 h 43"/>
                    <a:gd name="T52" fmla="*/ 0 w 29"/>
                    <a:gd name="T53" fmla="*/ 17 h 43"/>
                    <a:gd name="T54" fmla="*/ 5 w 29"/>
                    <a:gd name="T55" fmla="*/ 23 h 43"/>
                    <a:gd name="T56" fmla="*/ 9 w 29"/>
                    <a:gd name="T57" fmla="*/ 28 h 43"/>
                    <a:gd name="T58" fmla="*/ 13 w 29"/>
                    <a:gd name="T59" fmla="*/ 35 h 43"/>
                    <a:gd name="T60" fmla="*/ 16 w 29"/>
                    <a:gd name="T61" fmla="*/ 43 h 43"/>
                    <a:gd name="T62" fmla="*/ 24 w 29"/>
                    <a:gd name="T63"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43">
                      <a:moveTo>
                        <a:pt x="24" y="43"/>
                      </a:moveTo>
                      <a:lnTo>
                        <a:pt x="24" y="43"/>
                      </a:lnTo>
                      <a:lnTo>
                        <a:pt x="24" y="42"/>
                      </a:lnTo>
                      <a:lnTo>
                        <a:pt x="29" y="19"/>
                      </a:lnTo>
                      <a:lnTo>
                        <a:pt x="29" y="19"/>
                      </a:lnTo>
                      <a:lnTo>
                        <a:pt x="29" y="17"/>
                      </a:lnTo>
                      <a:lnTo>
                        <a:pt x="29" y="17"/>
                      </a:lnTo>
                      <a:lnTo>
                        <a:pt x="27" y="15"/>
                      </a:lnTo>
                      <a:lnTo>
                        <a:pt x="26" y="12"/>
                      </a:lnTo>
                      <a:lnTo>
                        <a:pt x="26" y="12"/>
                      </a:lnTo>
                      <a:lnTo>
                        <a:pt x="26" y="9"/>
                      </a:lnTo>
                      <a:lnTo>
                        <a:pt x="29" y="7"/>
                      </a:lnTo>
                      <a:lnTo>
                        <a:pt x="29" y="7"/>
                      </a:lnTo>
                      <a:lnTo>
                        <a:pt x="29" y="5"/>
                      </a:lnTo>
                      <a:lnTo>
                        <a:pt x="29" y="5"/>
                      </a:lnTo>
                      <a:lnTo>
                        <a:pt x="29" y="5"/>
                      </a:lnTo>
                      <a:lnTo>
                        <a:pt x="29" y="5"/>
                      </a:lnTo>
                      <a:lnTo>
                        <a:pt x="23" y="2"/>
                      </a:lnTo>
                      <a:lnTo>
                        <a:pt x="18" y="0"/>
                      </a:lnTo>
                      <a:lnTo>
                        <a:pt x="18" y="0"/>
                      </a:lnTo>
                      <a:lnTo>
                        <a:pt x="16" y="0"/>
                      </a:lnTo>
                      <a:lnTo>
                        <a:pt x="16" y="0"/>
                      </a:lnTo>
                      <a:lnTo>
                        <a:pt x="11" y="2"/>
                      </a:lnTo>
                      <a:lnTo>
                        <a:pt x="7" y="7"/>
                      </a:lnTo>
                      <a:lnTo>
                        <a:pt x="3" y="12"/>
                      </a:lnTo>
                      <a:lnTo>
                        <a:pt x="0" y="17"/>
                      </a:lnTo>
                      <a:lnTo>
                        <a:pt x="0" y="17"/>
                      </a:lnTo>
                      <a:lnTo>
                        <a:pt x="5" y="23"/>
                      </a:lnTo>
                      <a:lnTo>
                        <a:pt x="9" y="28"/>
                      </a:lnTo>
                      <a:lnTo>
                        <a:pt x="13" y="35"/>
                      </a:lnTo>
                      <a:lnTo>
                        <a:pt x="16" y="43"/>
                      </a:lnTo>
                      <a:lnTo>
                        <a:pt x="24"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微软雅黑"/>
                    <a:cs typeface="+mn-cs"/>
                  </a:endParaRPr>
                </a:p>
              </p:txBody>
            </p:sp>
            <p:sp>
              <p:nvSpPr>
                <p:cNvPr id="21" name="Freeform 359"/>
                <p:cNvSpPr>
                  <a:spLocks/>
                </p:cNvSpPr>
                <p:nvPr/>
              </p:nvSpPr>
              <p:spPr bwMode="auto">
                <a:xfrm>
                  <a:off x="4632326" y="1552576"/>
                  <a:ext cx="26988" cy="34925"/>
                </a:xfrm>
                <a:custGeom>
                  <a:avLst/>
                  <a:gdLst>
                    <a:gd name="T0" fmla="*/ 11 w 34"/>
                    <a:gd name="T1" fmla="*/ 0 h 43"/>
                    <a:gd name="T2" fmla="*/ 11 w 34"/>
                    <a:gd name="T3" fmla="*/ 0 h 43"/>
                    <a:gd name="T4" fmla="*/ 7 w 34"/>
                    <a:gd name="T5" fmla="*/ 2 h 43"/>
                    <a:gd name="T6" fmla="*/ 1 w 34"/>
                    <a:gd name="T7" fmla="*/ 5 h 43"/>
                    <a:gd name="T8" fmla="*/ 1 w 34"/>
                    <a:gd name="T9" fmla="*/ 5 h 43"/>
                    <a:gd name="T10" fmla="*/ 0 w 34"/>
                    <a:gd name="T11" fmla="*/ 5 h 43"/>
                    <a:gd name="T12" fmla="*/ 0 w 34"/>
                    <a:gd name="T13" fmla="*/ 5 h 43"/>
                    <a:gd name="T14" fmla="*/ 0 w 34"/>
                    <a:gd name="T15" fmla="*/ 7 h 43"/>
                    <a:gd name="T16" fmla="*/ 0 w 34"/>
                    <a:gd name="T17" fmla="*/ 7 h 43"/>
                    <a:gd name="T18" fmla="*/ 2 w 34"/>
                    <a:gd name="T19" fmla="*/ 9 h 43"/>
                    <a:gd name="T20" fmla="*/ 2 w 34"/>
                    <a:gd name="T21" fmla="*/ 12 h 43"/>
                    <a:gd name="T22" fmla="*/ 2 w 34"/>
                    <a:gd name="T23" fmla="*/ 12 h 43"/>
                    <a:gd name="T24" fmla="*/ 2 w 34"/>
                    <a:gd name="T25" fmla="*/ 15 h 43"/>
                    <a:gd name="T26" fmla="*/ 0 w 34"/>
                    <a:gd name="T27" fmla="*/ 17 h 43"/>
                    <a:gd name="T28" fmla="*/ 0 w 34"/>
                    <a:gd name="T29" fmla="*/ 17 h 43"/>
                    <a:gd name="T30" fmla="*/ 0 w 34"/>
                    <a:gd name="T31" fmla="*/ 19 h 43"/>
                    <a:gd name="T32" fmla="*/ 4 w 34"/>
                    <a:gd name="T33" fmla="*/ 42 h 43"/>
                    <a:gd name="T34" fmla="*/ 4 w 34"/>
                    <a:gd name="T35" fmla="*/ 42 h 43"/>
                    <a:gd name="T36" fmla="*/ 4 w 34"/>
                    <a:gd name="T37" fmla="*/ 43 h 43"/>
                    <a:gd name="T38" fmla="*/ 34 w 34"/>
                    <a:gd name="T39" fmla="*/ 43 h 43"/>
                    <a:gd name="T40" fmla="*/ 34 w 34"/>
                    <a:gd name="T41" fmla="*/ 43 h 43"/>
                    <a:gd name="T42" fmla="*/ 34 w 34"/>
                    <a:gd name="T43" fmla="*/ 43 h 43"/>
                    <a:gd name="T44" fmla="*/ 34 w 34"/>
                    <a:gd name="T45" fmla="*/ 43 h 43"/>
                    <a:gd name="T46" fmla="*/ 34 w 34"/>
                    <a:gd name="T47" fmla="*/ 42 h 43"/>
                    <a:gd name="T48" fmla="*/ 34 w 34"/>
                    <a:gd name="T49" fmla="*/ 42 h 43"/>
                    <a:gd name="T50" fmla="*/ 32 w 34"/>
                    <a:gd name="T51" fmla="*/ 28 h 43"/>
                    <a:gd name="T52" fmla="*/ 28 w 34"/>
                    <a:gd name="T53" fmla="*/ 16 h 43"/>
                    <a:gd name="T54" fmla="*/ 24 w 34"/>
                    <a:gd name="T55" fmla="*/ 11 h 43"/>
                    <a:gd name="T56" fmla="*/ 22 w 34"/>
                    <a:gd name="T57" fmla="*/ 7 h 43"/>
                    <a:gd name="T58" fmla="*/ 17 w 34"/>
                    <a:gd name="T59" fmla="*/ 2 h 43"/>
                    <a:gd name="T60" fmla="*/ 12 w 34"/>
                    <a:gd name="T61" fmla="*/ 0 h 43"/>
                    <a:gd name="T62" fmla="*/ 12 w 34"/>
                    <a:gd name="T63" fmla="*/ 0 h 43"/>
                    <a:gd name="T64" fmla="*/ 11 w 34"/>
                    <a:gd name="T65" fmla="*/ 0 h 43"/>
                    <a:gd name="T66" fmla="*/ 11 w 34"/>
                    <a:gd name="T6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 h="43">
                      <a:moveTo>
                        <a:pt x="11" y="0"/>
                      </a:moveTo>
                      <a:lnTo>
                        <a:pt x="11" y="0"/>
                      </a:lnTo>
                      <a:lnTo>
                        <a:pt x="7" y="2"/>
                      </a:lnTo>
                      <a:lnTo>
                        <a:pt x="1" y="5"/>
                      </a:lnTo>
                      <a:lnTo>
                        <a:pt x="1" y="5"/>
                      </a:lnTo>
                      <a:lnTo>
                        <a:pt x="0" y="5"/>
                      </a:lnTo>
                      <a:lnTo>
                        <a:pt x="0" y="5"/>
                      </a:lnTo>
                      <a:lnTo>
                        <a:pt x="0" y="7"/>
                      </a:lnTo>
                      <a:lnTo>
                        <a:pt x="0" y="7"/>
                      </a:lnTo>
                      <a:lnTo>
                        <a:pt x="2" y="9"/>
                      </a:lnTo>
                      <a:lnTo>
                        <a:pt x="2" y="12"/>
                      </a:lnTo>
                      <a:lnTo>
                        <a:pt x="2" y="12"/>
                      </a:lnTo>
                      <a:lnTo>
                        <a:pt x="2" y="15"/>
                      </a:lnTo>
                      <a:lnTo>
                        <a:pt x="0" y="17"/>
                      </a:lnTo>
                      <a:lnTo>
                        <a:pt x="0" y="17"/>
                      </a:lnTo>
                      <a:lnTo>
                        <a:pt x="0" y="19"/>
                      </a:lnTo>
                      <a:lnTo>
                        <a:pt x="4" y="42"/>
                      </a:lnTo>
                      <a:lnTo>
                        <a:pt x="4" y="42"/>
                      </a:lnTo>
                      <a:lnTo>
                        <a:pt x="4" y="43"/>
                      </a:lnTo>
                      <a:lnTo>
                        <a:pt x="34" y="43"/>
                      </a:lnTo>
                      <a:lnTo>
                        <a:pt x="34" y="43"/>
                      </a:lnTo>
                      <a:lnTo>
                        <a:pt x="34" y="43"/>
                      </a:lnTo>
                      <a:lnTo>
                        <a:pt x="34" y="43"/>
                      </a:lnTo>
                      <a:lnTo>
                        <a:pt x="34" y="42"/>
                      </a:lnTo>
                      <a:lnTo>
                        <a:pt x="34" y="42"/>
                      </a:lnTo>
                      <a:lnTo>
                        <a:pt x="32" y="28"/>
                      </a:lnTo>
                      <a:lnTo>
                        <a:pt x="28" y="16"/>
                      </a:lnTo>
                      <a:lnTo>
                        <a:pt x="24" y="11"/>
                      </a:lnTo>
                      <a:lnTo>
                        <a:pt x="22" y="7"/>
                      </a:lnTo>
                      <a:lnTo>
                        <a:pt x="17" y="2"/>
                      </a:lnTo>
                      <a:lnTo>
                        <a:pt x="12" y="0"/>
                      </a:lnTo>
                      <a:lnTo>
                        <a:pt x="12" y="0"/>
                      </a:lnTo>
                      <a:lnTo>
                        <a:pt x="11" y="0"/>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微软雅黑"/>
                    <a:cs typeface="+mn-cs"/>
                  </a:endParaRPr>
                </a:p>
              </p:txBody>
            </p:sp>
            <p:sp>
              <p:nvSpPr>
                <p:cNvPr id="22" name="Freeform 360"/>
                <p:cNvSpPr>
                  <a:spLocks noEditPoints="1"/>
                </p:cNvSpPr>
                <p:nvPr/>
              </p:nvSpPr>
              <p:spPr bwMode="auto">
                <a:xfrm>
                  <a:off x="4611688" y="1516063"/>
                  <a:ext cx="36513" cy="36513"/>
                </a:xfrm>
                <a:custGeom>
                  <a:avLst/>
                  <a:gdLst>
                    <a:gd name="T0" fmla="*/ 22 w 45"/>
                    <a:gd name="T1" fmla="*/ 47 h 47"/>
                    <a:gd name="T2" fmla="*/ 30 w 45"/>
                    <a:gd name="T3" fmla="*/ 45 h 47"/>
                    <a:gd name="T4" fmla="*/ 38 w 45"/>
                    <a:gd name="T5" fmla="*/ 40 h 47"/>
                    <a:gd name="T6" fmla="*/ 42 w 45"/>
                    <a:gd name="T7" fmla="*/ 33 h 47"/>
                    <a:gd name="T8" fmla="*/ 45 w 45"/>
                    <a:gd name="T9" fmla="*/ 23 h 47"/>
                    <a:gd name="T10" fmla="*/ 43 w 45"/>
                    <a:gd name="T11" fmla="*/ 19 h 47"/>
                    <a:gd name="T12" fmla="*/ 41 w 45"/>
                    <a:gd name="T13" fmla="*/ 11 h 47"/>
                    <a:gd name="T14" fmla="*/ 34 w 45"/>
                    <a:gd name="T15" fmla="*/ 4 h 47"/>
                    <a:gd name="T16" fmla="*/ 26 w 45"/>
                    <a:gd name="T17" fmla="*/ 2 h 47"/>
                    <a:gd name="T18" fmla="*/ 22 w 45"/>
                    <a:gd name="T19" fmla="*/ 0 h 47"/>
                    <a:gd name="T20" fmla="*/ 12 w 45"/>
                    <a:gd name="T21" fmla="*/ 3 h 47"/>
                    <a:gd name="T22" fmla="*/ 4 w 45"/>
                    <a:gd name="T23" fmla="*/ 10 h 47"/>
                    <a:gd name="T24" fmla="*/ 4 w 45"/>
                    <a:gd name="T25" fmla="*/ 10 h 47"/>
                    <a:gd name="T26" fmla="*/ 4 w 45"/>
                    <a:gd name="T27" fmla="*/ 10 h 47"/>
                    <a:gd name="T28" fmla="*/ 0 w 45"/>
                    <a:gd name="T29" fmla="*/ 17 h 47"/>
                    <a:gd name="T30" fmla="*/ 0 w 45"/>
                    <a:gd name="T31" fmla="*/ 23 h 47"/>
                    <a:gd name="T32" fmla="*/ 1 w 45"/>
                    <a:gd name="T33" fmla="*/ 33 h 47"/>
                    <a:gd name="T34" fmla="*/ 5 w 45"/>
                    <a:gd name="T35" fmla="*/ 40 h 47"/>
                    <a:gd name="T36" fmla="*/ 13 w 45"/>
                    <a:gd name="T37" fmla="*/ 45 h 47"/>
                    <a:gd name="T38" fmla="*/ 22 w 45"/>
                    <a:gd name="T39" fmla="*/ 47 h 47"/>
                    <a:gd name="T40" fmla="*/ 22 w 45"/>
                    <a:gd name="T41" fmla="*/ 6 h 47"/>
                    <a:gd name="T42" fmla="*/ 27 w 45"/>
                    <a:gd name="T43" fmla="*/ 6 h 47"/>
                    <a:gd name="T44" fmla="*/ 31 w 45"/>
                    <a:gd name="T45" fmla="*/ 8 h 47"/>
                    <a:gd name="T46" fmla="*/ 22 w 45"/>
                    <a:gd name="T47" fmla="*/ 13 h 47"/>
                    <a:gd name="T48" fmla="*/ 18 w 45"/>
                    <a:gd name="T49" fmla="*/ 14 h 47"/>
                    <a:gd name="T50" fmla="*/ 9 w 45"/>
                    <a:gd name="T51" fmla="*/ 11 h 47"/>
                    <a:gd name="T52" fmla="*/ 15 w 45"/>
                    <a:gd name="T53" fmla="*/ 7 h 47"/>
                    <a:gd name="T54" fmla="*/ 22 w 45"/>
                    <a:gd name="T55" fmla="*/ 6 h 47"/>
                    <a:gd name="T56" fmla="*/ 7 w 45"/>
                    <a:gd name="T57" fmla="*/ 14 h 47"/>
                    <a:gd name="T58" fmla="*/ 11 w 45"/>
                    <a:gd name="T59" fmla="*/ 17 h 47"/>
                    <a:gd name="T60" fmla="*/ 16 w 45"/>
                    <a:gd name="T61" fmla="*/ 18 h 47"/>
                    <a:gd name="T62" fmla="*/ 23 w 45"/>
                    <a:gd name="T63" fmla="*/ 15 h 47"/>
                    <a:gd name="T64" fmla="*/ 31 w 45"/>
                    <a:gd name="T65" fmla="*/ 13 h 47"/>
                    <a:gd name="T66" fmla="*/ 35 w 45"/>
                    <a:gd name="T67" fmla="*/ 13 h 47"/>
                    <a:gd name="T68" fmla="*/ 37 w 45"/>
                    <a:gd name="T69" fmla="*/ 13 h 47"/>
                    <a:gd name="T70" fmla="*/ 38 w 45"/>
                    <a:gd name="T71" fmla="*/ 18 h 47"/>
                    <a:gd name="T72" fmla="*/ 39 w 45"/>
                    <a:gd name="T73" fmla="*/ 23 h 47"/>
                    <a:gd name="T74" fmla="*/ 34 w 45"/>
                    <a:gd name="T75" fmla="*/ 36 h 47"/>
                    <a:gd name="T76" fmla="*/ 22 w 45"/>
                    <a:gd name="T77" fmla="*/ 41 h 47"/>
                    <a:gd name="T78" fmla="*/ 15 w 45"/>
                    <a:gd name="T79" fmla="*/ 40 h 47"/>
                    <a:gd name="T80" fmla="*/ 5 w 45"/>
                    <a:gd name="T81" fmla="*/ 30 h 47"/>
                    <a:gd name="T82" fmla="*/ 4 w 45"/>
                    <a:gd name="T83" fmla="*/ 23 h 47"/>
                    <a:gd name="T84" fmla="*/ 7 w 45"/>
                    <a:gd name="T85"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47">
                      <a:moveTo>
                        <a:pt x="22" y="47"/>
                      </a:moveTo>
                      <a:lnTo>
                        <a:pt x="22" y="47"/>
                      </a:lnTo>
                      <a:lnTo>
                        <a:pt x="26" y="47"/>
                      </a:lnTo>
                      <a:lnTo>
                        <a:pt x="30" y="45"/>
                      </a:lnTo>
                      <a:lnTo>
                        <a:pt x="34" y="43"/>
                      </a:lnTo>
                      <a:lnTo>
                        <a:pt x="38" y="40"/>
                      </a:lnTo>
                      <a:lnTo>
                        <a:pt x="41" y="36"/>
                      </a:lnTo>
                      <a:lnTo>
                        <a:pt x="42" y="33"/>
                      </a:lnTo>
                      <a:lnTo>
                        <a:pt x="43" y="28"/>
                      </a:lnTo>
                      <a:lnTo>
                        <a:pt x="45" y="23"/>
                      </a:lnTo>
                      <a:lnTo>
                        <a:pt x="45" y="23"/>
                      </a:lnTo>
                      <a:lnTo>
                        <a:pt x="43" y="19"/>
                      </a:lnTo>
                      <a:lnTo>
                        <a:pt x="42" y="14"/>
                      </a:lnTo>
                      <a:lnTo>
                        <a:pt x="41" y="11"/>
                      </a:lnTo>
                      <a:lnTo>
                        <a:pt x="38" y="7"/>
                      </a:lnTo>
                      <a:lnTo>
                        <a:pt x="34" y="4"/>
                      </a:lnTo>
                      <a:lnTo>
                        <a:pt x="30" y="3"/>
                      </a:lnTo>
                      <a:lnTo>
                        <a:pt x="26" y="2"/>
                      </a:lnTo>
                      <a:lnTo>
                        <a:pt x="22" y="0"/>
                      </a:lnTo>
                      <a:lnTo>
                        <a:pt x="22" y="0"/>
                      </a:lnTo>
                      <a:lnTo>
                        <a:pt x="16" y="2"/>
                      </a:lnTo>
                      <a:lnTo>
                        <a:pt x="12" y="3"/>
                      </a:lnTo>
                      <a:lnTo>
                        <a:pt x="8" y="6"/>
                      </a:lnTo>
                      <a:lnTo>
                        <a:pt x="4" y="10"/>
                      </a:lnTo>
                      <a:lnTo>
                        <a:pt x="4" y="10"/>
                      </a:lnTo>
                      <a:lnTo>
                        <a:pt x="4" y="10"/>
                      </a:lnTo>
                      <a:lnTo>
                        <a:pt x="4" y="10"/>
                      </a:lnTo>
                      <a:lnTo>
                        <a:pt x="4" y="10"/>
                      </a:lnTo>
                      <a:lnTo>
                        <a:pt x="4" y="10"/>
                      </a:lnTo>
                      <a:lnTo>
                        <a:pt x="0" y="17"/>
                      </a:lnTo>
                      <a:lnTo>
                        <a:pt x="0" y="23"/>
                      </a:lnTo>
                      <a:lnTo>
                        <a:pt x="0" y="23"/>
                      </a:lnTo>
                      <a:lnTo>
                        <a:pt x="0" y="28"/>
                      </a:lnTo>
                      <a:lnTo>
                        <a:pt x="1" y="33"/>
                      </a:lnTo>
                      <a:lnTo>
                        <a:pt x="2" y="36"/>
                      </a:lnTo>
                      <a:lnTo>
                        <a:pt x="5" y="40"/>
                      </a:lnTo>
                      <a:lnTo>
                        <a:pt x="9" y="43"/>
                      </a:lnTo>
                      <a:lnTo>
                        <a:pt x="13" y="45"/>
                      </a:lnTo>
                      <a:lnTo>
                        <a:pt x="18" y="47"/>
                      </a:lnTo>
                      <a:lnTo>
                        <a:pt x="22" y="47"/>
                      </a:lnTo>
                      <a:lnTo>
                        <a:pt x="22" y="47"/>
                      </a:lnTo>
                      <a:close/>
                      <a:moveTo>
                        <a:pt x="22" y="6"/>
                      </a:moveTo>
                      <a:lnTo>
                        <a:pt x="22" y="6"/>
                      </a:lnTo>
                      <a:lnTo>
                        <a:pt x="27" y="6"/>
                      </a:lnTo>
                      <a:lnTo>
                        <a:pt x="31" y="8"/>
                      </a:lnTo>
                      <a:lnTo>
                        <a:pt x="31" y="8"/>
                      </a:lnTo>
                      <a:lnTo>
                        <a:pt x="27" y="10"/>
                      </a:lnTo>
                      <a:lnTo>
                        <a:pt x="22" y="13"/>
                      </a:lnTo>
                      <a:lnTo>
                        <a:pt x="22" y="13"/>
                      </a:lnTo>
                      <a:lnTo>
                        <a:pt x="18" y="14"/>
                      </a:lnTo>
                      <a:lnTo>
                        <a:pt x="15" y="14"/>
                      </a:lnTo>
                      <a:lnTo>
                        <a:pt x="9" y="11"/>
                      </a:lnTo>
                      <a:lnTo>
                        <a:pt x="9" y="11"/>
                      </a:lnTo>
                      <a:lnTo>
                        <a:pt x="15" y="7"/>
                      </a:lnTo>
                      <a:lnTo>
                        <a:pt x="18" y="6"/>
                      </a:lnTo>
                      <a:lnTo>
                        <a:pt x="22" y="6"/>
                      </a:lnTo>
                      <a:lnTo>
                        <a:pt x="22" y="6"/>
                      </a:lnTo>
                      <a:close/>
                      <a:moveTo>
                        <a:pt x="7" y="14"/>
                      </a:moveTo>
                      <a:lnTo>
                        <a:pt x="7" y="14"/>
                      </a:lnTo>
                      <a:lnTo>
                        <a:pt x="11" y="17"/>
                      </a:lnTo>
                      <a:lnTo>
                        <a:pt x="16" y="18"/>
                      </a:lnTo>
                      <a:lnTo>
                        <a:pt x="16" y="18"/>
                      </a:lnTo>
                      <a:lnTo>
                        <a:pt x="20" y="17"/>
                      </a:lnTo>
                      <a:lnTo>
                        <a:pt x="23" y="15"/>
                      </a:lnTo>
                      <a:lnTo>
                        <a:pt x="23" y="15"/>
                      </a:lnTo>
                      <a:lnTo>
                        <a:pt x="31" y="13"/>
                      </a:lnTo>
                      <a:lnTo>
                        <a:pt x="34" y="13"/>
                      </a:lnTo>
                      <a:lnTo>
                        <a:pt x="35" y="13"/>
                      </a:lnTo>
                      <a:lnTo>
                        <a:pt x="35" y="13"/>
                      </a:lnTo>
                      <a:lnTo>
                        <a:pt x="37" y="13"/>
                      </a:lnTo>
                      <a:lnTo>
                        <a:pt x="37" y="13"/>
                      </a:lnTo>
                      <a:lnTo>
                        <a:pt x="38" y="18"/>
                      </a:lnTo>
                      <a:lnTo>
                        <a:pt x="39" y="23"/>
                      </a:lnTo>
                      <a:lnTo>
                        <a:pt x="39" y="23"/>
                      </a:lnTo>
                      <a:lnTo>
                        <a:pt x="38" y="30"/>
                      </a:lnTo>
                      <a:lnTo>
                        <a:pt x="34" y="36"/>
                      </a:lnTo>
                      <a:lnTo>
                        <a:pt x="28" y="40"/>
                      </a:lnTo>
                      <a:lnTo>
                        <a:pt x="22" y="41"/>
                      </a:lnTo>
                      <a:lnTo>
                        <a:pt x="22" y="41"/>
                      </a:lnTo>
                      <a:lnTo>
                        <a:pt x="15" y="40"/>
                      </a:lnTo>
                      <a:lnTo>
                        <a:pt x="9" y="36"/>
                      </a:lnTo>
                      <a:lnTo>
                        <a:pt x="5" y="30"/>
                      </a:lnTo>
                      <a:lnTo>
                        <a:pt x="4" y="23"/>
                      </a:lnTo>
                      <a:lnTo>
                        <a:pt x="4" y="23"/>
                      </a:lnTo>
                      <a:lnTo>
                        <a:pt x="5" y="19"/>
                      </a:lnTo>
                      <a:lnTo>
                        <a:pt x="7" y="14"/>
                      </a:lnTo>
                      <a:lnTo>
                        <a:pt x="7"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微软雅黑"/>
                    <a:cs typeface="+mn-cs"/>
                  </a:endParaRPr>
                </a:p>
              </p:txBody>
            </p:sp>
            <p:sp>
              <p:nvSpPr>
                <p:cNvPr id="23" name="Freeform 361"/>
                <p:cNvSpPr>
                  <a:spLocks/>
                </p:cNvSpPr>
                <p:nvPr/>
              </p:nvSpPr>
              <p:spPr bwMode="auto">
                <a:xfrm>
                  <a:off x="4495801" y="1552576"/>
                  <a:ext cx="28575" cy="34925"/>
                </a:xfrm>
                <a:custGeom>
                  <a:avLst/>
                  <a:gdLst>
                    <a:gd name="T0" fmla="*/ 1 w 35"/>
                    <a:gd name="T1" fmla="*/ 43 h 43"/>
                    <a:gd name="T2" fmla="*/ 30 w 35"/>
                    <a:gd name="T3" fmla="*/ 43 h 43"/>
                    <a:gd name="T4" fmla="*/ 30 w 35"/>
                    <a:gd name="T5" fmla="*/ 43 h 43"/>
                    <a:gd name="T6" fmla="*/ 31 w 35"/>
                    <a:gd name="T7" fmla="*/ 42 h 43"/>
                    <a:gd name="T8" fmla="*/ 35 w 35"/>
                    <a:gd name="T9" fmla="*/ 19 h 43"/>
                    <a:gd name="T10" fmla="*/ 35 w 35"/>
                    <a:gd name="T11" fmla="*/ 19 h 43"/>
                    <a:gd name="T12" fmla="*/ 35 w 35"/>
                    <a:gd name="T13" fmla="*/ 17 h 43"/>
                    <a:gd name="T14" fmla="*/ 35 w 35"/>
                    <a:gd name="T15" fmla="*/ 17 h 43"/>
                    <a:gd name="T16" fmla="*/ 32 w 35"/>
                    <a:gd name="T17" fmla="*/ 15 h 43"/>
                    <a:gd name="T18" fmla="*/ 32 w 35"/>
                    <a:gd name="T19" fmla="*/ 12 h 43"/>
                    <a:gd name="T20" fmla="*/ 32 w 35"/>
                    <a:gd name="T21" fmla="*/ 12 h 43"/>
                    <a:gd name="T22" fmla="*/ 32 w 35"/>
                    <a:gd name="T23" fmla="*/ 9 h 43"/>
                    <a:gd name="T24" fmla="*/ 34 w 35"/>
                    <a:gd name="T25" fmla="*/ 7 h 43"/>
                    <a:gd name="T26" fmla="*/ 34 w 35"/>
                    <a:gd name="T27" fmla="*/ 7 h 43"/>
                    <a:gd name="T28" fmla="*/ 35 w 35"/>
                    <a:gd name="T29" fmla="*/ 5 h 43"/>
                    <a:gd name="T30" fmla="*/ 35 w 35"/>
                    <a:gd name="T31" fmla="*/ 5 h 43"/>
                    <a:gd name="T32" fmla="*/ 34 w 35"/>
                    <a:gd name="T33" fmla="*/ 5 h 43"/>
                    <a:gd name="T34" fmla="*/ 34 w 35"/>
                    <a:gd name="T35" fmla="*/ 5 h 43"/>
                    <a:gd name="T36" fmla="*/ 28 w 35"/>
                    <a:gd name="T37" fmla="*/ 2 h 43"/>
                    <a:gd name="T38" fmla="*/ 23 w 35"/>
                    <a:gd name="T39" fmla="*/ 0 h 43"/>
                    <a:gd name="T40" fmla="*/ 23 w 35"/>
                    <a:gd name="T41" fmla="*/ 0 h 43"/>
                    <a:gd name="T42" fmla="*/ 23 w 35"/>
                    <a:gd name="T43" fmla="*/ 0 h 43"/>
                    <a:gd name="T44" fmla="*/ 23 w 35"/>
                    <a:gd name="T45" fmla="*/ 0 h 43"/>
                    <a:gd name="T46" fmla="*/ 17 w 35"/>
                    <a:gd name="T47" fmla="*/ 2 h 43"/>
                    <a:gd name="T48" fmla="*/ 13 w 35"/>
                    <a:gd name="T49" fmla="*/ 7 h 43"/>
                    <a:gd name="T50" fmla="*/ 9 w 35"/>
                    <a:gd name="T51" fmla="*/ 11 h 43"/>
                    <a:gd name="T52" fmla="*/ 7 w 35"/>
                    <a:gd name="T53" fmla="*/ 16 h 43"/>
                    <a:gd name="T54" fmla="*/ 2 w 35"/>
                    <a:gd name="T55" fmla="*/ 28 h 43"/>
                    <a:gd name="T56" fmla="*/ 0 w 35"/>
                    <a:gd name="T57" fmla="*/ 42 h 43"/>
                    <a:gd name="T58" fmla="*/ 0 w 35"/>
                    <a:gd name="T59" fmla="*/ 42 h 43"/>
                    <a:gd name="T60" fmla="*/ 1 w 35"/>
                    <a:gd name="T61" fmla="*/ 43 h 43"/>
                    <a:gd name="T62" fmla="*/ 1 w 35"/>
                    <a:gd name="T63" fmla="*/ 43 h 43"/>
                    <a:gd name="T64" fmla="*/ 1 w 35"/>
                    <a:gd name="T65" fmla="*/ 43 h 43"/>
                    <a:gd name="T66" fmla="*/ 1 w 35"/>
                    <a:gd name="T67"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43">
                      <a:moveTo>
                        <a:pt x="1" y="43"/>
                      </a:moveTo>
                      <a:lnTo>
                        <a:pt x="30" y="43"/>
                      </a:lnTo>
                      <a:lnTo>
                        <a:pt x="30" y="43"/>
                      </a:lnTo>
                      <a:lnTo>
                        <a:pt x="31" y="42"/>
                      </a:lnTo>
                      <a:lnTo>
                        <a:pt x="35" y="19"/>
                      </a:lnTo>
                      <a:lnTo>
                        <a:pt x="35" y="19"/>
                      </a:lnTo>
                      <a:lnTo>
                        <a:pt x="35" y="17"/>
                      </a:lnTo>
                      <a:lnTo>
                        <a:pt x="35" y="17"/>
                      </a:lnTo>
                      <a:lnTo>
                        <a:pt x="32" y="15"/>
                      </a:lnTo>
                      <a:lnTo>
                        <a:pt x="32" y="12"/>
                      </a:lnTo>
                      <a:lnTo>
                        <a:pt x="32" y="12"/>
                      </a:lnTo>
                      <a:lnTo>
                        <a:pt x="32" y="9"/>
                      </a:lnTo>
                      <a:lnTo>
                        <a:pt x="34" y="7"/>
                      </a:lnTo>
                      <a:lnTo>
                        <a:pt x="34" y="7"/>
                      </a:lnTo>
                      <a:lnTo>
                        <a:pt x="35" y="5"/>
                      </a:lnTo>
                      <a:lnTo>
                        <a:pt x="35" y="5"/>
                      </a:lnTo>
                      <a:lnTo>
                        <a:pt x="34" y="5"/>
                      </a:lnTo>
                      <a:lnTo>
                        <a:pt x="34" y="5"/>
                      </a:lnTo>
                      <a:lnTo>
                        <a:pt x="28" y="2"/>
                      </a:lnTo>
                      <a:lnTo>
                        <a:pt x="23" y="0"/>
                      </a:lnTo>
                      <a:lnTo>
                        <a:pt x="23" y="0"/>
                      </a:lnTo>
                      <a:lnTo>
                        <a:pt x="23" y="0"/>
                      </a:lnTo>
                      <a:lnTo>
                        <a:pt x="23" y="0"/>
                      </a:lnTo>
                      <a:lnTo>
                        <a:pt x="17" y="2"/>
                      </a:lnTo>
                      <a:lnTo>
                        <a:pt x="13" y="7"/>
                      </a:lnTo>
                      <a:lnTo>
                        <a:pt x="9" y="11"/>
                      </a:lnTo>
                      <a:lnTo>
                        <a:pt x="7" y="16"/>
                      </a:lnTo>
                      <a:lnTo>
                        <a:pt x="2" y="28"/>
                      </a:lnTo>
                      <a:lnTo>
                        <a:pt x="0" y="42"/>
                      </a:lnTo>
                      <a:lnTo>
                        <a:pt x="0" y="42"/>
                      </a:lnTo>
                      <a:lnTo>
                        <a:pt x="1" y="43"/>
                      </a:lnTo>
                      <a:lnTo>
                        <a:pt x="1" y="43"/>
                      </a:lnTo>
                      <a:lnTo>
                        <a:pt x="1" y="43"/>
                      </a:lnTo>
                      <a:lnTo>
                        <a:pt x="1"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微软雅黑"/>
                    <a:cs typeface="+mn-cs"/>
                  </a:endParaRPr>
                </a:p>
              </p:txBody>
            </p:sp>
            <p:sp>
              <p:nvSpPr>
                <p:cNvPr id="24" name="Freeform 362"/>
                <p:cNvSpPr>
                  <a:spLocks/>
                </p:cNvSpPr>
                <p:nvPr/>
              </p:nvSpPr>
              <p:spPr bwMode="auto">
                <a:xfrm>
                  <a:off x="4530726" y="1552576"/>
                  <a:ext cx="22225" cy="34925"/>
                </a:xfrm>
                <a:custGeom>
                  <a:avLst/>
                  <a:gdLst>
                    <a:gd name="T0" fmla="*/ 12 w 29"/>
                    <a:gd name="T1" fmla="*/ 0 h 43"/>
                    <a:gd name="T2" fmla="*/ 12 w 29"/>
                    <a:gd name="T3" fmla="*/ 0 h 43"/>
                    <a:gd name="T4" fmla="*/ 7 w 29"/>
                    <a:gd name="T5" fmla="*/ 2 h 43"/>
                    <a:gd name="T6" fmla="*/ 1 w 29"/>
                    <a:gd name="T7" fmla="*/ 5 h 43"/>
                    <a:gd name="T8" fmla="*/ 1 w 29"/>
                    <a:gd name="T9" fmla="*/ 5 h 43"/>
                    <a:gd name="T10" fmla="*/ 1 w 29"/>
                    <a:gd name="T11" fmla="*/ 5 h 43"/>
                    <a:gd name="T12" fmla="*/ 1 w 29"/>
                    <a:gd name="T13" fmla="*/ 5 h 43"/>
                    <a:gd name="T14" fmla="*/ 1 w 29"/>
                    <a:gd name="T15" fmla="*/ 7 h 43"/>
                    <a:gd name="T16" fmla="*/ 1 w 29"/>
                    <a:gd name="T17" fmla="*/ 7 h 43"/>
                    <a:gd name="T18" fmla="*/ 3 w 29"/>
                    <a:gd name="T19" fmla="*/ 9 h 43"/>
                    <a:gd name="T20" fmla="*/ 4 w 29"/>
                    <a:gd name="T21" fmla="*/ 12 h 43"/>
                    <a:gd name="T22" fmla="*/ 4 w 29"/>
                    <a:gd name="T23" fmla="*/ 12 h 43"/>
                    <a:gd name="T24" fmla="*/ 3 w 29"/>
                    <a:gd name="T25" fmla="*/ 15 h 43"/>
                    <a:gd name="T26" fmla="*/ 1 w 29"/>
                    <a:gd name="T27" fmla="*/ 17 h 43"/>
                    <a:gd name="T28" fmla="*/ 1 w 29"/>
                    <a:gd name="T29" fmla="*/ 17 h 43"/>
                    <a:gd name="T30" fmla="*/ 0 w 29"/>
                    <a:gd name="T31" fmla="*/ 19 h 43"/>
                    <a:gd name="T32" fmla="*/ 4 w 29"/>
                    <a:gd name="T33" fmla="*/ 42 h 43"/>
                    <a:gd name="T34" fmla="*/ 4 w 29"/>
                    <a:gd name="T35" fmla="*/ 42 h 43"/>
                    <a:gd name="T36" fmla="*/ 5 w 29"/>
                    <a:gd name="T37" fmla="*/ 43 h 43"/>
                    <a:gd name="T38" fmla="*/ 8 w 29"/>
                    <a:gd name="T39" fmla="*/ 43 h 43"/>
                    <a:gd name="T40" fmla="*/ 8 w 29"/>
                    <a:gd name="T41" fmla="*/ 43 h 43"/>
                    <a:gd name="T42" fmla="*/ 12 w 29"/>
                    <a:gd name="T43" fmla="*/ 35 h 43"/>
                    <a:gd name="T44" fmla="*/ 16 w 29"/>
                    <a:gd name="T45" fmla="*/ 27 h 43"/>
                    <a:gd name="T46" fmla="*/ 22 w 29"/>
                    <a:gd name="T47" fmla="*/ 20 h 43"/>
                    <a:gd name="T48" fmla="*/ 29 w 29"/>
                    <a:gd name="T49" fmla="*/ 15 h 43"/>
                    <a:gd name="T50" fmla="*/ 29 w 29"/>
                    <a:gd name="T51" fmla="*/ 15 h 43"/>
                    <a:gd name="T52" fmla="*/ 22 w 29"/>
                    <a:gd name="T53" fmla="*/ 7 h 43"/>
                    <a:gd name="T54" fmla="*/ 18 w 29"/>
                    <a:gd name="T55" fmla="*/ 2 h 43"/>
                    <a:gd name="T56" fmla="*/ 14 w 29"/>
                    <a:gd name="T57" fmla="*/ 0 h 43"/>
                    <a:gd name="T58" fmla="*/ 14 w 29"/>
                    <a:gd name="T59" fmla="*/ 0 h 43"/>
                    <a:gd name="T60" fmla="*/ 12 w 29"/>
                    <a:gd name="T61" fmla="*/ 0 h 43"/>
                    <a:gd name="T62" fmla="*/ 12 w 29"/>
                    <a:gd name="T6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43">
                      <a:moveTo>
                        <a:pt x="12" y="0"/>
                      </a:moveTo>
                      <a:lnTo>
                        <a:pt x="12" y="0"/>
                      </a:lnTo>
                      <a:lnTo>
                        <a:pt x="7" y="2"/>
                      </a:lnTo>
                      <a:lnTo>
                        <a:pt x="1" y="5"/>
                      </a:lnTo>
                      <a:lnTo>
                        <a:pt x="1" y="5"/>
                      </a:lnTo>
                      <a:lnTo>
                        <a:pt x="1" y="5"/>
                      </a:lnTo>
                      <a:lnTo>
                        <a:pt x="1" y="5"/>
                      </a:lnTo>
                      <a:lnTo>
                        <a:pt x="1" y="7"/>
                      </a:lnTo>
                      <a:lnTo>
                        <a:pt x="1" y="7"/>
                      </a:lnTo>
                      <a:lnTo>
                        <a:pt x="3" y="9"/>
                      </a:lnTo>
                      <a:lnTo>
                        <a:pt x="4" y="12"/>
                      </a:lnTo>
                      <a:lnTo>
                        <a:pt x="4" y="12"/>
                      </a:lnTo>
                      <a:lnTo>
                        <a:pt x="3" y="15"/>
                      </a:lnTo>
                      <a:lnTo>
                        <a:pt x="1" y="17"/>
                      </a:lnTo>
                      <a:lnTo>
                        <a:pt x="1" y="17"/>
                      </a:lnTo>
                      <a:lnTo>
                        <a:pt x="0" y="19"/>
                      </a:lnTo>
                      <a:lnTo>
                        <a:pt x="4" y="42"/>
                      </a:lnTo>
                      <a:lnTo>
                        <a:pt x="4" y="42"/>
                      </a:lnTo>
                      <a:lnTo>
                        <a:pt x="5" y="43"/>
                      </a:lnTo>
                      <a:lnTo>
                        <a:pt x="8" y="43"/>
                      </a:lnTo>
                      <a:lnTo>
                        <a:pt x="8" y="43"/>
                      </a:lnTo>
                      <a:lnTo>
                        <a:pt x="12" y="35"/>
                      </a:lnTo>
                      <a:lnTo>
                        <a:pt x="16" y="27"/>
                      </a:lnTo>
                      <a:lnTo>
                        <a:pt x="22" y="20"/>
                      </a:lnTo>
                      <a:lnTo>
                        <a:pt x="29" y="15"/>
                      </a:lnTo>
                      <a:lnTo>
                        <a:pt x="29" y="15"/>
                      </a:lnTo>
                      <a:lnTo>
                        <a:pt x="22" y="7"/>
                      </a:lnTo>
                      <a:lnTo>
                        <a:pt x="18" y="2"/>
                      </a:lnTo>
                      <a:lnTo>
                        <a:pt x="14" y="0"/>
                      </a:lnTo>
                      <a:lnTo>
                        <a:pt x="14" y="0"/>
                      </a:lnTo>
                      <a:lnTo>
                        <a:pt x="12"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微软雅黑"/>
                    <a:cs typeface="+mn-cs"/>
                  </a:endParaRPr>
                </a:p>
              </p:txBody>
            </p:sp>
            <p:sp>
              <p:nvSpPr>
                <p:cNvPr id="25" name="Freeform 363"/>
                <p:cNvSpPr>
                  <a:spLocks noEditPoints="1"/>
                </p:cNvSpPr>
                <p:nvPr/>
              </p:nvSpPr>
              <p:spPr bwMode="auto">
                <a:xfrm>
                  <a:off x="4510088" y="1516063"/>
                  <a:ext cx="34925" cy="36513"/>
                </a:xfrm>
                <a:custGeom>
                  <a:avLst/>
                  <a:gdLst>
                    <a:gd name="T0" fmla="*/ 23 w 45"/>
                    <a:gd name="T1" fmla="*/ 47 h 47"/>
                    <a:gd name="T2" fmla="*/ 31 w 45"/>
                    <a:gd name="T3" fmla="*/ 45 h 47"/>
                    <a:gd name="T4" fmla="*/ 38 w 45"/>
                    <a:gd name="T5" fmla="*/ 40 h 47"/>
                    <a:gd name="T6" fmla="*/ 44 w 45"/>
                    <a:gd name="T7" fmla="*/ 33 h 47"/>
                    <a:gd name="T8" fmla="*/ 45 w 45"/>
                    <a:gd name="T9" fmla="*/ 23 h 47"/>
                    <a:gd name="T10" fmla="*/ 45 w 45"/>
                    <a:gd name="T11" fmla="*/ 19 h 47"/>
                    <a:gd name="T12" fmla="*/ 41 w 45"/>
                    <a:gd name="T13" fmla="*/ 11 h 47"/>
                    <a:gd name="T14" fmla="*/ 36 w 45"/>
                    <a:gd name="T15" fmla="*/ 4 h 47"/>
                    <a:gd name="T16" fmla="*/ 27 w 45"/>
                    <a:gd name="T17" fmla="*/ 2 h 47"/>
                    <a:gd name="T18" fmla="*/ 23 w 45"/>
                    <a:gd name="T19" fmla="*/ 0 h 47"/>
                    <a:gd name="T20" fmla="*/ 12 w 45"/>
                    <a:gd name="T21" fmla="*/ 3 h 47"/>
                    <a:gd name="T22" fmla="*/ 6 w 45"/>
                    <a:gd name="T23" fmla="*/ 10 h 47"/>
                    <a:gd name="T24" fmla="*/ 4 w 45"/>
                    <a:gd name="T25" fmla="*/ 10 h 47"/>
                    <a:gd name="T26" fmla="*/ 4 w 45"/>
                    <a:gd name="T27" fmla="*/ 10 h 47"/>
                    <a:gd name="T28" fmla="*/ 1 w 45"/>
                    <a:gd name="T29" fmla="*/ 17 h 47"/>
                    <a:gd name="T30" fmla="*/ 0 w 45"/>
                    <a:gd name="T31" fmla="*/ 23 h 47"/>
                    <a:gd name="T32" fmla="*/ 1 w 45"/>
                    <a:gd name="T33" fmla="*/ 33 h 47"/>
                    <a:gd name="T34" fmla="*/ 7 w 45"/>
                    <a:gd name="T35" fmla="*/ 40 h 47"/>
                    <a:gd name="T36" fmla="*/ 14 w 45"/>
                    <a:gd name="T37" fmla="*/ 45 h 47"/>
                    <a:gd name="T38" fmla="*/ 23 w 45"/>
                    <a:gd name="T39" fmla="*/ 47 h 47"/>
                    <a:gd name="T40" fmla="*/ 23 w 45"/>
                    <a:gd name="T41" fmla="*/ 6 h 47"/>
                    <a:gd name="T42" fmla="*/ 27 w 45"/>
                    <a:gd name="T43" fmla="*/ 6 h 47"/>
                    <a:gd name="T44" fmla="*/ 33 w 45"/>
                    <a:gd name="T45" fmla="*/ 8 h 47"/>
                    <a:gd name="T46" fmla="*/ 22 w 45"/>
                    <a:gd name="T47" fmla="*/ 13 h 47"/>
                    <a:gd name="T48" fmla="*/ 19 w 45"/>
                    <a:gd name="T49" fmla="*/ 14 h 47"/>
                    <a:gd name="T50" fmla="*/ 10 w 45"/>
                    <a:gd name="T51" fmla="*/ 11 h 47"/>
                    <a:gd name="T52" fmla="*/ 15 w 45"/>
                    <a:gd name="T53" fmla="*/ 7 h 47"/>
                    <a:gd name="T54" fmla="*/ 23 w 45"/>
                    <a:gd name="T55" fmla="*/ 6 h 47"/>
                    <a:gd name="T56" fmla="*/ 8 w 45"/>
                    <a:gd name="T57" fmla="*/ 14 h 47"/>
                    <a:gd name="T58" fmla="*/ 12 w 45"/>
                    <a:gd name="T59" fmla="*/ 17 h 47"/>
                    <a:gd name="T60" fmla="*/ 18 w 45"/>
                    <a:gd name="T61" fmla="*/ 18 h 47"/>
                    <a:gd name="T62" fmla="*/ 23 w 45"/>
                    <a:gd name="T63" fmla="*/ 15 h 47"/>
                    <a:gd name="T64" fmla="*/ 33 w 45"/>
                    <a:gd name="T65" fmla="*/ 13 h 47"/>
                    <a:gd name="T66" fmla="*/ 37 w 45"/>
                    <a:gd name="T67" fmla="*/ 13 h 47"/>
                    <a:gd name="T68" fmla="*/ 37 w 45"/>
                    <a:gd name="T69" fmla="*/ 13 h 47"/>
                    <a:gd name="T70" fmla="*/ 40 w 45"/>
                    <a:gd name="T71" fmla="*/ 18 h 47"/>
                    <a:gd name="T72" fmla="*/ 40 w 45"/>
                    <a:gd name="T73" fmla="*/ 23 h 47"/>
                    <a:gd name="T74" fmla="*/ 36 w 45"/>
                    <a:gd name="T75" fmla="*/ 36 h 47"/>
                    <a:gd name="T76" fmla="*/ 23 w 45"/>
                    <a:gd name="T77" fmla="*/ 41 h 47"/>
                    <a:gd name="T78" fmla="*/ 16 w 45"/>
                    <a:gd name="T79" fmla="*/ 40 h 47"/>
                    <a:gd name="T80" fmla="*/ 7 w 45"/>
                    <a:gd name="T81" fmla="*/ 30 h 47"/>
                    <a:gd name="T82" fmla="*/ 6 w 45"/>
                    <a:gd name="T83" fmla="*/ 23 h 47"/>
                    <a:gd name="T84" fmla="*/ 8 w 45"/>
                    <a:gd name="T85"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47">
                      <a:moveTo>
                        <a:pt x="23" y="47"/>
                      </a:moveTo>
                      <a:lnTo>
                        <a:pt x="23" y="47"/>
                      </a:lnTo>
                      <a:lnTo>
                        <a:pt x="27" y="47"/>
                      </a:lnTo>
                      <a:lnTo>
                        <a:pt x="31" y="45"/>
                      </a:lnTo>
                      <a:lnTo>
                        <a:pt x="36" y="43"/>
                      </a:lnTo>
                      <a:lnTo>
                        <a:pt x="38" y="40"/>
                      </a:lnTo>
                      <a:lnTo>
                        <a:pt x="41" y="36"/>
                      </a:lnTo>
                      <a:lnTo>
                        <a:pt x="44" y="33"/>
                      </a:lnTo>
                      <a:lnTo>
                        <a:pt x="45" y="28"/>
                      </a:lnTo>
                      <a:lnTo>
                        <a:pt x="45" y="23"/>
                      </a:lnTo>
                      <a:lnTo>
                        <a:pt x="45" y="23"/>
                      </a:lnTo>
                      <a:lnTo>
                        <a:pt x="45" y="19"/>
                      </a:lnTo>
                      <a:lnTo>
                        <a:pt x="44" y="14"/>
                      </a:lnTo>
                      <a:lnTo>
                        <a:pt x="41" y="11"/>
                      </a:lnTo>
                      <a:lnTo>
                        <a:pt x="38" y="7"/>
                      </a:lnTo>
                      <a:lnTo>
                        <a:pt x="36" y="4"/>
                      </a:lnTo>
                      <a:lnTo>
                        <a:pt x="31" y="3"/>
                      </a:lnTo>
                      <a:lnTo>
                        <a:pt x="27" y="2"/>
                      </a:lnTo>
                      <a:lnTo>
                        <a:pt x="23" y="0"/>
                      </a:lnTo>
                      <a:lnTo>
                        <a:pt x="23" y="0"/>
                      </a:lnTo>
                      <a:lnTo>
                        <a:pt x="18" y="2"/>
                      </a:lnTo>
                      <a:lnTo>
                        <a:pt x="12" y="3"/>
                      </a:lnTo>
                      <a:lnTo>
                        <a:pt x="8" y="6"/>
                      </a:lnTo>
                      <a:lnTo>
                        <a:pt x="6" y="10"/>
                      </a:lnTo>
                      <a:lnTo>
                        <a:pt x="6" y="10"/>
                      </a:lnTo>
                      <a:lnTo>
                        <a:pt x="4" y="10"/>
                      </a:lnTo>
                      <a:lnTo>
                        <a:pt x="4" y="10"/>
                      </a:lnTo>
                      <a:lnTo>
                        <a:pt x="4" y="10"/>
                      </a:lnTo>
                      <a:lnTo>
                        <a:pt x="4" y="10"/>
                      </a:lnTo>
                      <a:lnTo>
                        <a:pt x="1" y="17"/>
                      </a:lnTo>
                      <a:lnTo>
                        <a:pt x="0" y="23"/>
                      </a:lnTo>
                      <a:lnTo>
                        <a:pt x="0" y="23"/>
                      </a:lnTo>
                      <a:lnTo>
                        <a:pt x="1" y="28"/>
                      </a:lnTo>
                      <a:lnTo>
                        <a:pt x="1" y="33"/>
                      </a:lnTo>
                      <a:lnTo>
                        <a:pt x="4" y="36"/>
                      </a:lnTo>
                      <a:lnTo>
                        <a:pt x="7" y="40"/>
                      </a:lnTo>
                      <a:lnTo>
                        <a:pt x="10" y="43"/>
                      </a:lnTo>
                      <a:lnTo>
                        <a:pt x="14" y="45"/>
                      </a:lnTo>
                      <a:lnTo>
                        <a:pt x="18" y="47"/>
                      </a:lnTo>
                      <a:lnTo>
                        <a:pt x="23" y="47"/>
                      </a:lnTo>
                      <a:lnTo>
                        <a:pt x="23" y="47"/>
                      </a:lnTo>
                      <a:close/>
                      <a:moveTo>
                        <a:pt x="23" y="6"/>
                      </a:moveTo>
                      <a:lnTo>
                        <a:pt x="23" y="6"/>
                      </a:lnTo>
                      <a:lnTo>
                        <a:pt x="27" y="6"/>
                      </a:lnTo>
                      <a:lnTo>
                        <a:pt x="33" y="8"/>
                      </a:lnTo>
                      <a:lnTo>
                        <a:pt x="33" y="8"/>
                      </a:lnTo>
                      <a:lnTo>
                        <a:pt x="27" y="10"/>
                      </a:lnTo>
                      <a:lnTo>
                        <a:pt x="22" y="13"/>
                      </a:lnTo>
                      <a:lnTo>
                        <a:pt x="22" y="13"/>
                      </a:lnTo>
                      <a:lnTo>
                        <a:pt x="19" y="14"/>
                      </a:lnTo>
                      <a:lnTo>
                        <a:pt x="15" y="14"/>
                      </a:lnTo>
                      <a:lnTo>
                        <a:pt x="10" y="11"/>
                      </a:lnTo>
                      <a:lnTo>
                        <a:pt x="10" y="11"/>
                      </a:lnTo>
                      <a:lnTo>
                        <a:pt x="15" y="7"/>
                      </a:lnTo>
                      <a:lnTo>
                        <a:pt x="19" y="6"/>
                      </a:lnTo>
                      <a:lnTo>
                        <a:pt x="23" y="6"/>
                      </a:lnTo>
                      <a:lnTo>
                        <a:pt x="23" y="6"/>
                      </a:lnTo>
                      <a:close/>
                      <a:moveTo>
                        <a:pt x="8" y="14"/>
                      </a:moveTo>
                      <a:lnTo>
                        <a:pt x="8" y="14"/>
                      </a:lnTo>
                      <a:lnTo>
                        <a:pt x="12" y="17"/>
                      </a:lnTo>
                      <a:lnTo>
                        <a:pt x="18" y="18"/>
                      </a:lnTo>
                      <a:lnTo>
                        <a:pt x="18" y="18"/>
                      </a:lnTo>
                      <a:lnTo>
                        <a:pt x="21" y="17"/>
                      </a:lnTo>
                      <a:lnTo>
                        <a:pt x="23" y="15"/>
                      </a:lnTo>
                      <a:lnTo>
                        <a:pt x="23" y="15"/>
                      </a:lnTo>
                      <a:lnTo>
                        <a:pt x="33" y="13"/>
                      </a:lnTo>
                      <a:lnTo>
                        <a:pt x="34" y="13"/>
                      </a:lnTo>
                      <a:lnTo>
                        <a:pt x="37" y="13"/>
                      </a:lnTo>
                      <a:lnTo>
                        <a:pt x="37" y="13"/>
                      </a:lnTo>
                      <a:lnTo>
                        <a:pt x="37" y="13"/>
                      </a:lnTo>
                      <a:lnTo>
                        <a:pt x="37" y="13"/>
                      </a:lnTo>
                      <a:lnTo>
                        <a:pt x="40" y="18"/>
                      </a:lnTo>
                      <a:lnTo>
                        <a:pt x="40" y="23"/>
                      </a:lnTo>
                      <a:lnTo>
                        <a:pt x="40" y="23"/>
                      </a:lnTo>
                      <a:lnTo>
                        <a:pt x="38" y="30"/>
                      </a:lnTo>
                      <a:lnTo>
                        <a:pt x="36" y="36"/>
                      </a:lnTo>
                      <a:lnTo>
                        <a:pt x="30" y="40"/>
                      </a:lnTo>
                      <a:lnTo>
                        <a:pt x="23" y="41"/>
                      </a:lnTo>
                      <a:lnTo>
                        <a:pt x="23" y="41"/>
                      </a:lnTo>
                      <a:lnTo>
                        <a:pt x="16" y="40"/>
                      </a:lnTo>
                      <a:lnTo>
                        <a:pt x="11" y="36"/>
                      </a:lnTo>
                      <a:lnTo>
                        <a:pt x="7" y="30"/>
                      </a:lnTo>
                      <a:lnTo>
                        <a:pt x="6" y="23"/>
                      </a:lnTo>
                      <a:lnTo>
                        <a:pt x="6" y="23"/>
                      </a:lnTo>
                      <a:lnTo>
                        <a:pt x="6" y="19"/>
                      </a:lnTo>
                      <a:lnTo>
                        <a:pt x="8" y="14"/>
                      </a:lnTo>
                      <a:lnTo>
                        <a:pt x="8"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微软雅黑"/>
                    <a:cs typeface="+mn-cs"/>
                  </a:endParaRPr>
                </a:p>
              </p:txBody>
            </p:sp>
            <p:sp>
              <p:nvSpPr>
                <p:cNvPr id="26" name="Freeform 364"/>
                <p:cNvSpPr>
                  <a:spLocks/>
                </p:cNvSpPr>
                <p:nvPr/>
              </p:nvSpPr>
              <p:spPr bwMode="auto">
                <a:xfrm>
                  <a:off x="4537076" y="1565276"/>
                  <a:ext cx="36513" cy="44450"/>
                </a:xfrm>
                <a:custGeom>
                  <a:avLst/>
                  <a:gdLst>
                    <a:gd name="T0" fmla="*/ 41 w 45"/>
                    <a:gd name="T1" fmla="*/ 16 h 56"/>
                    <a:gd name="T2" fmla="*/ 41 w 45"/>
                    <a:gd name="T3" fmla="*/ 16 h 56"/>
                    <a:gd name="T4" fmla="*/ 41 w 45"/>
                    <a:gd name="T5" fmla="*/ 12 h 56"/>
                    <a:gd name="T6" fmla="*/ 43 w 45"/>
                    <a:gd name="T7" fmla="*/ 9 h 56"/>
                    <a:gd name="T8" fmla="*/ 43 w 45"/>
                    <a:gd name="T9" fmla="*/ 9 h 56"/>
                    <a:gd name="T10" fmla="*/ 45 w 45"/>
                    <a:gd name="T11" fmla="*/ 8 h 56"/>
                    <a:gd name="T12" fmla="*/ 45 w 45"/>
                    <a:gd name="T13" fmla="*/ 8 h 56"/>
                    <a:gd name="T14" fmla="*/ 43 w 45"/>
                    <a:gd name="T15" fmla="*/ 7 h 56"/>
                    <a:gd name="T16" fmla="*/ 43 w 45"/>
                    <a:gd name="T17" fmla="*/ 7 h 56"/>
                    <a:gd name="T18" fmla="*/ 36 w 45"/>
                    <a:gd name="T19" fmla="*/ 4 h 56"/>
                    <a:gd name="T20" fmla="*/ 30 w 45"/>
                    <a:gd name="T21" fmla="*/ 0 h 56"/>
                    <a:gd name="T22" fmla="*/ 30 w 45"/>
                    <a:gd name="T23" fmla="*/ 0 h 56"/>
                    <a:gd name="T24" fmla="*/ 28 w 45"/>
                    <a:gd name="T25" fmla="*/ 0 h 56"/>
                    <a:gd name="T26" fmla="*/ 28 w 45"/>
                    <a:gd name="T27" fmla="*/ 0 h 56"/>
                    <a:gd name="T28" fmla="*/ 21 w 45"/>
                    <a:gd name="T29" fmla="*/ 4 h 56"/>
                    <a:gd name="T30" fmla="*/ 16 w 45"/>
                    <a:gd name="T31" fmla="*/ 8 h 56"/>
                    <a:gd name="T32" fmla="*/ 12 w 45"/>
                    <a:gd name="T33" fmla="*/ 15 h 56"/>
                    <a:gd name="T34" fmla="*/ 8 w 45"/>
                    <a:gd name="T35" fmla="*/ 22 h 56"/>
                    <a:gd name="T36" fmla="*/ 5 w 45"/>
                    <a:gd name="T37" fmla="*/ 28 h 56"/>
                    <a:gd name="T38" fmla="*/ 2 w 45"/>
                    <a:gd name="T39" fmla="*/ 37 h 56"/>
                    <a:gd name="T40" fmla="*/ 1 w 45"/>
                    <a:gd name="T41" fmla="*/ 45 h 56"/>
                    <a:gd name="T42" fmla="*/ 0 w 45"/>
                    <a:gd name="T43" fmla="*/ 54 h 56"/>
                    <a:gd name="T44" fmla="*/ 0 w 45"/>
                    <a:gd name="T45" fmla="*/ 54 h 56"/>
                    <a:gd name="T46" fmla="*/ 0 w 45"/>
                    <a:gd name="T47" fmla="*/ 56 h 56"/>
                    <a:gd name="T48" fmla="*/ 0 w 45"/>
                    <a:gd name="T49" fmla="*/ 56 h 56"/>
                    <a:gd name="T50" fmla="*/ 1 w 45"/>
                    <a:gd name="T51" fmla="*/ 56 h 56"/>
                    <a:gd name="T52" fmla="*/ 38 w 45"/>
                    <a:gd name="T53" fmla="*/ 56 h 56"/>
                    <a:gd name="T54" fmla="*/ 38 w 45"/>
                    <a:gd name="T55" fmla="*/ 56 h 56"/>
                    <a:gd name="T56" fmla="*/ 39 w 45"/>
                    <a:gd name="T57" fmla="*/ 54 h 56"/>
                    <a:gd name="T58" fmla="*/ 45 w 45"/>
                    <a:gd name="T59" fmla="*/ 24 h 56"/>
                    <a:gd name="T60" fmla="*/ 45 w 45"/>
                    <a:gd name="T61" fmla="*/ 24 h 56"/>
                    <a:gd name="T62" fmla="*/ 45 w 45"/>
                    <a:gd name="T63" fmla="*/ 23 h 56"/>
                    <a:gd name="T64" fmla="*/ 45 w 45"/>
                    <a:gd name="T65" fmla="*/ 23 h 56"/>
                    <a:gd name="T66" fmla="*/ 41 w 45"/>
                    <a:gd name="T67" fmla="*/ 20 h 56"/>
                    <a:gd name="T68" fmla="*/ 41 w 45"/>
                    <a:gd name="T69" fmla="*/ 16 h 56"/>
                    <a:gd name="T70" fmla="*/ 41 w 45"/>
                    <a:gd name="T71" fmla="*/ 1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5" h="56">
                      <a:moveTo>
                        <a:pt x="41" y="16"/>
                      </a:moveTo>
                      <a:lnTo>
                        <a:pt x="41" y="16"/>
                      </a:lnTo>
                      <a:lnTo>
                        <a:pt x="41" y="12"/>
                      </a:lnTo>
                      <a:lnTo>
                        <a:pt x="43" y="9"/>
                      </a:lnTo>
                      <a:lnTo>
                        <a:pt x="43" y="9"/>
                      </a:lnTo>
                      <a:lnTo>
                        <a:pt x="45" y="8"/>
                      </a:lnTo>
                      <a:lnTo>
                        <a:pt x="45" y="8"/>
                      </a:lnTo>
                      <a:lnTo>
                        <a:pt x="43" y="7"/>
                      </a:lnTo>
                      <a:lnTo>
                        <a:pt x="43" y="7"/>
                      </a:lnTo>
                      <a:lnTo>
                        <a:pt x="36" y="4"/>
                      </a:lnTo>
                      <a:lnTo>
                        <a:pt x="30" y="0"/>
                      </a:lnTo>
                      <a:lnTo>
                        <a:pt x="30" y="0"/>
                      </a:lnTo>
                      <a:lnTo>
                        <a:pt x="28" y="0"/>
                      </a:lnTo>
                      <a:lnTo>
                        <a:pt x="28" y="0"/>
                      </a:lnTo>
                      <a:lnTo>
                        <a:pt x="21" y="4"/>
                      </a:lnTo>
                      <a:lnTo>
                        <a:pt x="16" y="8"/>
                      </a:lnTo>
                      <a:lnTo>
                        <a:pt x="12" y="15"/>
                      </a:lnTo>
                      <a:lnTo>
                        <a:pt x="8" y="22"/>
                      </a:lnTo>
                      <a:lnTo>
                        <a:pt x="5" y="28"/>
                      </a:lnTo>
                      <a:lnTo>
                        <a:pt x="2" y="37"/>
                      </a:lnTo>
                      <a:lnTo>
                        <a:pt x="1" y="45"/>
                      </a:lnTo>
                      <a:lnTo>
                        <a:pt x="0" y="54"/>
                      </a:lnTo>
                      <a:lnTo>
                        <a:pt x="0" y="54"/>
                      </a:lnTo>
                      <a:lnTo>
                        <a:pt x="0" y="56"/>
                      </a:lnTo>
                      <a:lnTo>
                        <a:pt x="0" y="56"/>
                      </a:lnTo>
                      <a:lnTo>
                        <a:pt x="1" y="56"/>
                      </a:lnTo>
                      <a:lnTo>
                        <a:pt x="38" y="56"/>
                      </a:lnTo>
                      <a:lnTo>
                        <a:pt x="38" y="56"/>
                      </a:lnTo>
                      <a:lnTo>
                        <a:pt x="39" y="54"/>
                      </a:lnTo>
                      <a:lnTo>
                        <a:pt x="45" y="24"/>
                      </a:lnTo>
                      <a:lnTo>
                        <a:pt x="45" y="24"/>
                      </a:lnTo>
                      <a:lnTo>
                        <a:pt x="45" y="23"/>
                      </a:lnTo>
                      <a:lnTo>
                        <a:pt x="45" y="23"/>
                      </a:lnTo>
                      <a:lnTo>
                        <a:pt x="41" y="20"/>
                      </a:lnTo>
                      <a:lnTo>
                        <a:pt x="41" y="16"/>
                      </a:lnTo>
                      <a:lnTo>
                        <a:pt x="41"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微软雅黑"/>
                    <a:cs typeface="+mn-cs"/>
                  </a:endParaRPr>
                </a:p>
              </p:txBody>
            </p:sp>
            <p:sp>
              <p:nvSpPr>
                <p:cNvPr id="27" name="Freeform 365"/>
                <p:cNvSpPr>
                  <a:spLocks/>
                </p:cNvSpPr>
                <p:nvPr/>
              </p:nvSpPr>
              <p:spPr bwMode="auto">
                <a:xfrm>
                  <a:off x="4581526" y="1565276"/>
                  <a:ext cx="33338" cy="44450"/>
                </a:xfrm>
                <a:custGeom>
                  <a:avLst/>
                  <a:gdLst>
                    <a:gd name="T0" fmla="*/ 15 w 44"/>
                    <a:gd name="T1" fmla="*/ 0 h 56"/>
                    <a:gd name="T2" fmla="*/ 15 w 44"/>
                    <a:gd name="T3" fmla="*/ 0 h 56"/>
                    <a:gd name="T4" fmla="*/ 8 w 44"/>
                    <a:gd name="T5" fmla="*/ 4 h 56"/>
                    <a:gd name="T6" fmla="*/ 2 w 44"/>
                    <a:gd name="T7" fmla="*/ 7 h 56"/>
                    <a:gd name="T8" fmla="*/ 2 w 44"/>
                    <a:gd name="T9" fmla="*/ 7 h 56"/>
                    <a:gd name="T10" fmla="*/ 0 w 44"/>
                    <a:gd name="T11" fmla="*/ 8 h 56"/>
                    <a:gd name="T12" fmla="*/ 0 w 44"/>
                    <a:gd name="T13" fmla="*/ 8 h 56"/>
                    <a:gd name="T14" fmla="*/ 0 w 44"/>
                    <a:gd name="T15" fmla="*/ 9 h 56"/>
                    <a:gd name="T16" fmla="*/ 0 w 44"/>
                    <a:gd name="T17" fmla="*/ 9 h 56"/>
                    <a:gd name="T18" fmla="*/ 3 w 44"/>
                    <a:gd name="T19" fmla="*/ 12 h 56"/>
                    <a:gd name="T20" fmla="*/ 4 w 44"/>
                    <a:gd name="T21" fmla="*/ 16 h 56"/>
                    <a:gd name="T22" fmla="*/ 4 w 44"/>
                    <a:gd name="T23" fmla="*/ 16 h 56"/>
                    <a:gd name="T24" fmla="*/ 3 w 44"/>
                    <a:gd name="T25" fmla="*/ 20 h 56"/>
                    <a:gd name="T26" fmla="*/ 0 w 44"/>
                    <a:gd name="T27" fmla="*/ 23 h 56"/>
                    <a:gd name="T28" fmla="*/ 0 w 44"/>
                    <a:gd name="T29" fmla="*/ 23 h 56"/>
                    <a:gd name="T30" fmla="*/ 0 w 44"/>
                    <a:gd name="T31" fmla="*/ 24 h 56"/>
                    <a:gd name="T32" fmla="*/ 6 w 44"/>
                    <a:gd name="T33" fmla="*/ 54 h 56"/>
                    <a:gd name="T34" fmla="*/ 6 w 44"/>
                    <a:gd name="T35" fmla="*/ 54 h 56"/>
                    <a:gd name="T36" fmla="*/ 6 w 44"/>
                    <a:gd name="T37" fmla="*/ 56 h 56"/>
                    <a:gd name="T38" fmla="*/ 44 w 44"/>
                    <a:gd name="T39" fmla="*/ 56 h 56"/>
                    <a:gd name="T40" fmla="*/ 44 w 44"/>
                    <a:gd name="T41" fmla="*/ 56 h 56"/>
                    <a:gd name="T42" fmla="*/ 44 w 44"/>
                    <a:gd name="T43" fmla="*/ 56 h 56"/>
                    <a:gd name="T44" fmla="*/ 44 w 44"/>
                    <a:gd name="T45" fmla="*/ 56 h 56"/>
                    <a:gd name="T46" fmla="*/ 44 w 44"/>
                    <a:gd name="T47" fmla="*/ 54 h 56"/>
                    <a:gd name="T48" fmla="*/ 44 w 44"/>
                    <a:gd name="T49" fmla="*/ 54 h 56"/>
                    <a:gd name="T50" fmla="*/ 44 w 44"/>
                    <a:gd name="T51" fmla="*/ 45 h 56"/>
                    <a:gd name="T52" fmla="*/ 42 w 44"/>
                    <a:gd name="T53" fmla="*/ 37 h 56"/>
                    <a:gd name="T54" fmla="*/ 40 w 44"/>
                    <a:gd name="T55" fmla="*/ 28 h 56"/>
                    <a:gd name="T56" fmla="*/ 37 w 44"/>
                    <a:gd name="T57" fmla="*/ 22 h 56"/>
                    <a:gd name="T58" fmla="*/ 33 w 44"/>
                    <a:gd name="T59" fmla="*/ 15 h 56"/>
                    <a:gd name="T60" fmla="*/ 27 w 44"/>
                    <a:gd name="T61" fmla="*/ 8 h 56"/>
                    <a:gd name="T62" fmla="*/ 22 w 44"/>
                    <a:gd name="T63" fmla="*/ 4 h 56"/>
                    <a:gd name="T64" fmla="*/ 17 w 44"/>
                    <a:gd name="T65" fmla="*/ 0 h 56"/>
                    <a:gd name="T66" fmla="*/ 17 w 44"/>
                    <a:gd name="T67" fmla="*/ 0 h 56"/>
                    <a:gd name="T68" fmla="*/ 15 w 44"/>
                    <a:gd name="T69" fmla="*/ 0 h 56"/>
                    <a:gd name="T70" fmla="*/ 15 w 44"/>
                    <a:gd name="T71"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 h="56">
                      <a:moveTo>
                        <a:pt x="15" y="0"/>
                      </a:moveTo>
                      <a:lnTo>
                        <a:pt x="15" y="0"/>
                      </a:lnTo>
                      <a:lnTo>
                        <a:pt x="8" y="4"/>
                      </a:lnTo>
                      <a:lnTo>
                        <a:pt x="2" y="7"/>
                      </a:lnTo>
                      <a:lnTo>
                        <a:pt x="2" y="7"/>
                      </a:lnTo>
                      <a:lnTo>
                        <a:pt x="0" y="8"/>
                      </a:lnTo>
                      <a:lnTo>
                        <a:pt x="0" y="8"/>
                      </a:lnTo>
                      <a:lnTo>
                        <a:pt x="0" y="9"/>
                      </a:lnTo>
                      <a:lnTo>
                        <a:pt x="0" y="9"/>
                      </a:lnTo>
                      <a:lnTo>
                        <a:pt x="3" y="12"/>
                      </a:lnTo>
                      <a:lnTo>
                        <a:pt x="4" y="16"/>
                      </a:lnTo>
                      <a:lnTo>
                        <a:pt x="4" y="16"/>
                      </a:lnTo>
                      <a:lnTo>
                        <a:pt x="3" y="20"/>
                      </a:lnTo>
                      <a:lnTo>
                        <a:pt x="0" y="23"/>
                      </a:lnTo>
                      <a:lnTo>
                        <a:pt x="0" y="23"/>
                      </a:lnTo>
                      <a:lnTo>
                        <a:pt x="0" y="24"/>
                      </a:lnTo>
                      <a:lnTo>
                        <a:pt x="6" y="54"/>
                      </a:lnTo>
                      <a:lnTo>
                        <a:pt x="6" y="54"/>
                      </a:lnTo>
                      <a:lnTo>
                        <a:pt x="6" y="56"/>
                      </a:lnTo>
                      <a:lnTo>
                        <a:pt x="44" y="56"/>
                      </a:lnTo>
                      <a:lnTo>
                        <a:pt x="44" y="56"/>
                      </a:lnTo>
                      <a:lnTo>
                        <a:pt x="44" y="56"/>
                      </a:lnTo>
                      <a:lnTo>
                        <a:pt x="44" y="56"/>
                      </a:lnTo>
                      <a:lnTo>
                        <a:pt x="44" y="54"/>
                      </a:lnTo>
                      <a:lnTo>
                        <a:pt x="44" y="54"/>
                      </a:lnTo>
                      <a:lnTo>
                        <a:pt x="44" y="45"/>
                      </a:lnTo>
                      <a:lnTo>
                        <a:pt x="42" y="37"/>
                      </a:lnTo>
                      <a:lnTo>
                        <a:pt x="40" y="28"/>
                      </a:lnTo>
                      <a:lnTo>
                        <a:pt x="37" y="22"/>
                      </a:lnTo>
                      <a:lnTo>
                        <a:pt x="33" y="15"/>
                      </a:lnTo>
                      <a:lnTo>
                        <a:pt x="27" y="8"/>
                      </a:lnTo>
                      <a:lnTo>
                        <a:pt x="22" y="4"/>
                      </a:lnTo>
                      <a:lnTo>
                        <a:pt x="17" y="0"/>
                      </a:lnTo>
                      <a:lnTo>
                        <a:pt x="17" y="0"/>
                      </a:lnTo>
                      <a:lnTo>
                        <a:pt x="15" y="0"/>
                      </a:ln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微软雅黑"/>
                    <a:cs typeface="+mn-cs"/>
                  </a:endParaRPr>
                </a:p>
              </p:txBody>
            </p:sp>
          </p:grpSp>
        </p:grpSp>
      </p:grpSp>
      <p:grpSp>
        <p:nvGrpSpPr>
          <p:cNvPr id="38" name="组合 37"/>
          <p:cNvGrpSpPr/>
          <p:nvPr/>
        </p:nvGrpSpPr>
        <p:grpSpPr>
          <a:xfrm>
            <a:off x="5257568" y="1419622"/>
            <a:ext cx="3359597" cy="2919616"/>
            <a:chOff x="5257568" y="1134377"/>
            <a:chExt cx="3359597" cy="2919616"/>
          </a:xfrm>
        </p:grpSpPr>
        <p:cxnSp>
          <p:nvCxnSpPr>
            <p:cNvPr id="39" name="直接连接符 38"/>
            <p:cNvCxnSpPr/>
            <p:nvPr/>
          </p:nvCxnSpPr>
          <p:spPr bwMode="auto">
            <a:xfrm flipH="1">
              <a:off x="5591779" y="2567696"/>
              <a:ext cx="685487" cy="0"/>
            </a:xfrm>
            <a:prstGeom prst="line">
              <a:avLst/>
            </a:prstGeom>
            <a:noFill/>
            <a:ln w="12700" cap="flat" cmpd="sng" algn="ctr">
              <a:solidFill>
                <a:schemeClr val="bg2"/>
              </a:solidFill>
              <a:prstDash val="solid"/>
              <a:miter lim="800000"/>
            </a:ln>
            <a:effectLst/>
          </p:spPr>
        </p:cxnSp>
        <p:cxnSp>
          <p:nvCxnSpPr>
            <p:cNvPr id="40" name="直接连接符 39"/>
            <p:cNvCxnSpPr/>
            <p:nvPr/>
          </p:nvCxnSpPr>
          <p:spPr bwMode="auto">
            <a:xfrm flipH="1">
              <a:off x="5257568" y="1462668"/>
              <a:ext cx="1014009" cy="0"/>
            </a:xfrm>
            <a:prstGeom prst="line">
              <a:avLst/>
            </a:prstGeom>
            <a:noFill/>
            <a:ln w="12700" cap="flat" cmpd="sng" algn="ctr">
              <a:solidFill>
                <a:schemeClr val="tx1"/>
              </a:solidFill>
              <a:prstDash val="solid"/>
              <a:miter lim="800000"/>
            </a:ln>
            <a:effectLst/>
          </p:spPr>
        </p:cxnSp>
        <p:cxnSp>
          <p:nvCxnSpPr>
            <p:cNvPr id="41" name="直接连接符 40"/>
            <p:cNvCxnSpPr/>
            <p:nvPr/>
          </p:nvCxnSpPr>
          <p:spPr bwMode="auto">
            <a:xfrm flipH="1">
              <a:off x="5263256" y="3651391"/>
              <a:ext cx="1014009" cy="0"/>
            </a:xfrm>
            <a:prstGeom prst="line">
              <a:avLst/>
            </a:prstGeom>
            <a:noFill/>
            <a:ln w="12700" cap="flat" cmpd="sng" algn="ctr">
              <a:solidFill>
                <a:schemeClr val="tx2"/>
              </a:solidFill>
              <a:prstDash val="solid"/>
              <a:miter lim="800000"/>
            </a:ln>
            <a:effectLst/>
          </p:spPr>
        </p:cxnSp>
        <p:cxnSp>
          <p:nvCxnSpPr>
            <p:cNvPr id="42" name="直接连接符 41"/>
            <p:cNvCxnSpPr/>
            <p:nvPr/>
          </p:nvCxnSpPr>
          <p:spPr bwMode="auto">
            <a:xfrm>
              <a:off x="6277266" y="2333038"/>
              <a:ext cx="0" cy="489227"/>
            </a:xfrm>
            <a:prstGeom prst="line">
              <a:avLst/>
            </a:prstGeom>
            <a:noFill/>
            <a:ln w="76200" cap="flat" cmpd="sng" algn="ctr">
              <a:solidFill>
                <a:schemeClr val="bg2"/>
              </a:solidFill>
              <a:prstDash val="solid"/>
              <a:miter lim="800000"/>
            </a:ln>
            <a:effectLst/>
          </p:spPr>
        </p:cxnSp>
        <p:cxnSp>
          <p:nvCxnSpPr>
            <p:cNvPr id="43" name="直接连接符 42"/>
            <p:cNvCxnSpPr/>
            <p:nvPr/>
          </p:nvCxnSpPr>
          <p:spPr bwMode="auto">
            <a:xfrm>
              <a:off x="6277265" y="1228009"/>
              <a:ext cx="0" cy="489227"/>
            </a:xfrm>
            <a:prstGeom prst="line">
              <a:avLst/>
            </a:prstGeom>
            <a:noFill/>
            <a:ln w="76200" cap="flat" cmpd="sng" algn="ctr">
              <a:solidFill>
                <a:schemeClr val="tx1"/>
              </a:solidFill>
              <a:prstDash val="solid"/>
              <a:miter lim="800000"/>
            </a:ln>
            <a:effectLst/>
          </p:spPr>
        </p:cxnSp>
        <p:cxnSp>
          <p:nvCxnSpPr>
            <p:cNvPr id="44" name="直接连接符 43"/>
            <p:cNvCxnSpPr/>
            <p:nvPr/>
          </p:nvCxnSpPr>
          <p:spPr bwMode="auto">
            <a:xfrm>
              <a:off x="6277265" y="3416734"/>
              <a:ext cx="0" cy="489227"/>
            </a:xfrm>
            <a:prstGeom prst="line">
              <a:avLst/>
            </a:prstGeom>
            <a:noFill/>
            <a:ln w="76200" cap="flat" cmpd="sng" algn="ctr">
              <a:solidFill>
                <a:schemeClr val="tx2"/>
              </a:solidFill>
              <a:prstDash val="solid"/>
              <a:miter lim="800000"/>
            </a:ln>
            <a:effectLst/>
          </p:spPr>
        </p:cxnSp>
        <p:sp>
          <p:nvSpPr>
            <p:cNvPr id="45" name="文本框 49"/>
            <p:cNvSpPr txBox="1"/>
            <p:nvPr/>
          </p:nvSpPr>
          <p:spPr>
            <a:xfrm>
              <a:off x="6402162" y="1134377"/>
              <a:ext cx="2215003" cy="687368"/>
            </a:xfrm>
            <a:prstGeom prst="rect">
              <a:avLst/>
            </a:prstGeom>
            <a:noFill/>
          </p:spPr>
          <p:txBody>
            <a:bodyPr wrap="square" lIns="68580" tIns="34290" rIns="68580" bIns="34290" rtlCol="0">
              <a:spAutoFit/>
            </a:bodyPr>
            <a:lstStyle/>
            <a:p>
              <a:pPr marL="0" marR="0" lvl="0" indent="0" algn="l" defTabSz="914400" rtl="0" eaLnBrk="1" fontAlgn="auto" latinLnBrk="0" hangingPunct="1">
                <a:lnSpc>
                  <a:spcPct val="100000"/>
                </a:lnSpc>
                <a:spcBef>
                  <a:spcPts val="450"/>
                </a:spcBef>
                <a:spcAft>
                  <a:spcPts val="0"/>
                </a:spcAft>
                <a:buClrTx/>
                <a:buSzTx/>
                <a:buFontTx/>
                <a:buNone/>
                <a:tabLst/>
                <a:defRPr/>
              </a:pPr>
              <a:r>
                <a:rPr kumimoji="0" lang="zh-CN" altLang="en-US" sz="1600" b="0"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600" b="0"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450"/>
                </a:spcBef>
                <a:spcAft>
                  <a:spcPts val="0"/>
                </a:spcAft>
                <a:buClrTx/>
                <a:buSzTx/>
                <a:buFontTx/>
                <a:buNone/>
                <a:tabLst/>
                <a:defRPr/>
              </a:pPr>
              <a:r>
                <a:rPr kumimoji="0" lang="zh-CN" altLang="en-US" sz="10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在此处添加文字在此处添加</a:t>
              </a:r>
              <a:r>
                <a:rPr kumimoji="0" lang="zh-CN" altLang="en-US" sz="1000" b="0"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文字在</a:t>
              </a:r>
              <a:r>
                <a:rPr kumimoji="0" lang="zh-CN" altLang="en-US" sz="10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此处添加</a:t>
              </a:r>
              <a:r>
                <a:rPr kumimoji="0" lang="zh-CN" altLang="en-US" sz="1000" b="0"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文字</a:t>
              </a:r>
              <a:endParaRPr kumimoji="0" lang="zh-CN" altLang="en-US" sz="10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46" name="文本框 50"/>
            <p:cNvSpPr txBox="1"/>
            <p:nvPr/>
          </p:nvSpPr>
          <p:spPr>
            <a:xfrm>
              <a:off x="6402162" y="2247209"/>
              <a:ext cx="2215003" cy="687368"/>
            </a:xfrm>
            <a:prstGeom prst="rect">
              <a:avLst/>
            </a:prstGeom>
            <a:noFill/>
          </p:spPr>
          <p:txBody>
            <a:bodyPr wrap="square" lIns="68580" tIns="34290" rIns="68580" bIns="34290" rtlCol="0">
              <a:spAutoFit/>
            </a:bodyPr>
            <a:lstStyle/>
            <a:p>
              <a:pPr marL="0" marR="0" lvl="0" indent="0" algn="l" defTabSz="914400" rtl="0" eaLnBrk="1" fontAlgn="auto" latinLnBrk="0" hangingPunct="1">
                <a:lnSpc>
                  <a:spcPct val="100000"/>
                </a:lnSpc>
                <a:spcBef>
                  <a:spcPts val="450"/>
                </a:spcBef>
                <a:spcAft>
                  <a:spcPts val="0"/>
                </a:spcAft>
                <a:buClrTx/>
                <a:buSzTx/>
                <a:buFontTx/>
                <a:buNone/>
                <a:tabLst/>
                <a:defRPr/>
              </a:pPr>
              <a:r>
                <a:rPr kumimoji="0" lang="zh-CN" altLang="en-US" sz="1600" b="0"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600" b="0"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450"/>
                </a:spcBef>
                <a:spcAft>
                  <a:spcPts val="0"/>
                </a:spcAft>
                <a:buClrTx/>
                <a:buSzTx/>
                <a:buFontTx/>
                <a:buNone/>
                <a:tabLst/>
                <a:defRPr/>
              </a:pPr>
              <a:r>
                <a:rPr kumimoji="0" lang="zh-CN" altLang="en-US" sz="10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在此处添加文字在此处添加</a:t>
              </a:r>
              <a:r>
                <a:rPr kumimoji="0" lang="zh-CN" altLang="en-US" sz="1000" b="0"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文字在</a:t>
              </a:r>
              <a:r>
                <a:rPr kumimoji="0" lang="zh-CN" altLang="en-US" sz="10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此处添加</a:t>
              </a:r>
              <a:r>
                <a:rPr kumimoji="0" lang="zh-CN" altLang="en-US" sz="1000" b="0"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文字</a:t>
              </a:r>
              <a:endParaRPr kumimoji="0" lang="zh-CN" altLang="en-US" sz="10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47" name="文本框 51"/>
            <p:cNvSpPr txBox="1"/>
            <p:nvPr/>
          </p:nvSpPr>
          <p:spPr>
            <a:xfrm>
              <a:off x="6402162" y="3366625"/>
              <a:ext cx="2215003" cy="687368"/>
            </a:xfrm>
            <a:prstGeom prst="rect">
              <a:avLst/>
            </a:prstGeom>
            <a:noFill/>
          </p:spPr>
          <p:txBody>
            <a:bodyPr wrap="square" lIns="68580" tIns="34290" rIns="68580" bIns="34290" rtlCol="0">
              <a:spAutoFit/>
            </a:bodyPr>
            <a:lstStyle/>
            <a:p>
              <a:pPr marL="0" marR="0" lvl="0" indent="0" algn="l" defTabSz="914400" rtl="0" eaLnBrk="1" fontAlgn="auto" latinLnBrk="0" hangingPunct="1">
                <a:lnSpc>
                  <a:spcPct val="100000"/>
                </a:lnSpc>
                <a:spcBef>
                  <a:spcPts val="450"/>
                </a:spcBef>
                <a:spcAft>
                  <a:spcPts val="0"/>
                </a:spcAft>
                <a:buClrTx/>
                <a:buSzTx/>
                <a:buFontTx/>
                <a:buNone/>
                <a:tabLst/>
                <a:defRPr/>
              </a:pPr>
              <a:r>
                <a:rPr kumimoji="0" lang="zh-CN" altLang="en-US" sz="1600" b="0"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600" b="0"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450"/>
                </a:spcBef>
                <a:spcAft>
                  <a:spcPts val="0"/>
                </a:spcAft>
                <a:buClrTx/>
                <a:buSzTx/>
                <a:buFontTx/>
                <a:buNone/>
                <a:tabLst/>
                <a:defRPr/>
              </a:pPr>
              <a:r>
                <a:rPr kumimoji="0" lang="zh-CN" altLang="en-US" sz="10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在此处添加文字在此处添加</a:t>
              </a:r>
              <a:r>
                <a:rPr kumimoji="0" lang="zh-CN" altLang="en-US" sz="1000" b="0"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文字在</a:t>
              </a:r>
              <a:r>
                <a:rPr kumimoji="0" lang="zh-CN" altLang="en-US" sz="10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此处添加</a:t>
              </a:r>
              <a:r>
                <a:rPr kumimoji="0" lang="zh-CN" altLang="en-US" sz="1000" b="0"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文字</a:t>
              </a:r>
              <a:endParaRPr kumimoji="0" lang="zh-CN" altLang="en-US" sz="10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grpSp>
      <p:grpSp>
        <p:nvGrpSpPr>
          <p:cNvPr id="48" name="组合 47"/>
          <p:cNvGrpSpPr/>
          <p:nvPr/>
        </p:nvGrpSpPr>
        <p:grpSpPr>
          <a:xfrm>
            <a:off x="628805" y="1419622"/>
            <a:ext cx="3308987" cy="2880320"/>
            <a:chOff x="628805" y="1134377"/>
            <a:chExt cx="3308987" cy="2880320"/>
          </a:xfrm>
        </p:grpSpPr>
        <p:cxnSp>
          <p:nvCxnSpPr>
            <p:cNvPr id="49" name="直接连接符 48"/>
            <p:cNvCxnSpPr/>
            <p:nvPr/>
          </p:nvCxnSpPr>
          <p:spPr bwMode="auto">
            <a:xfrm>
              <a:off x="2925205" y="3651391"/>
              <a:ext cx="1012587" cy="0"/>
            </a:xfrm>
            <a:prstGeom prst="line">
              <a:avLst/>
            </a:prstGeom>
            <a:noFill/>
            <a:ln w="12700" cap="flat" cmpd="sng" algn="ctr">
              <a:solidFill>
                <a:schemeClr val="bg1"/>
              </a:solidFill>
              <a:prstDash val="solid"/>
              <a:miter lim="800000"/>
            </a:ln>
            <a:effectLst/>
          </p:spPr>
        </p:cxnSp>
        <p:cxnSp>
          <p:nvCxnSpPr>
            <p:cNvPr id="50" name="直接连接符 49"/>
            <p:cNvCxnSpPr/>
            <p:nvPr/>
          </p:nvCxnSpPr>
          <p:spPr bwMode="auto">
            <a:xfrm>
              <a:off x="2925206" y="2567696"/>
              <a:ext cx="685487" cy="0"/>
            </a:xfrm>
            <a:prstGeom prst="line">
              <a:avLst/>
            </a:prstGeom>
            <a:noFill/>
            <a:ln w="12700" cap="flat" cmpd="sng" algn="ctr">
              <a:solidFill>
                <a:schemeClr val="tx1"/>
              </a:solidFill>
              <a:prstDash val="solid"/>
              <a:miter lim="800000"/>
            </a:ln>
            <a:effectLst/>
          </p:spPr>
        </p:cxnSp>
        <p:cxnSp>
          <p:nvCxnSpPr>
            <p:cNvPr id="51" name="直接连接符 50"/>
            <p:cNvCxnSpPr/>
            <p:nvPr/>
          </p:nvCxnSpPr>
          <p:spPr bwMode="auto">
            <a:xfrm>
              <a:off x="2925205" y="1462668"/>
              <a:ext cx="1012587" cy="0"/>
            </a:xfrm>
            <a:prstGeom prst="line">
              <a:avLst/>
            </a:prstGeom>
            <a:noFill/>
            <a:ln w="12700" cap="flat" cmpd="sng" algn="ctr">
              <a:solidFill>
                <a:schemeClr val="bg1"/>
              </a:solidFill>
              <a:prstDash val="solid"/>
              <a:miter lim="800000"/>
            </a:ln>
            <a:effectLst/>
          </p:spPr>
        </p:cxnSp>
        <p:cxnSp>
          <p:nvCxnSpPr>
            <p:cNvPr id="52" name="直接连接符 51"/>
            <p:cNvCxnSpPr/>
            <p:nvPr/>
          </p:nvCxnSpPr>
          <p:spPr bwMode="auto">
            <a:xfrm flipH="1">
              <a:off x="2925205" y="3416734"/>
              <a:ext cx="0" cy="489227"/>
            </a:xfrm>
            <a:prstGeom prst="line">
              <a:avLst/>
            </a:prstGeom>
            <a:noFill/>
            <a:ln w="76200" cap="flat" cmpd="sng" algn="ctr">
              <a:solidFill>
                <a:schemeClr val="bg1"/>
              </a:solidFill>
              <a:prstDash val="solid"/>
              <a:miter lim="800000"/>
            </a:ln>
            <a:effectLst/>
          </p:spPr>
        </p:cxnSp>
        <p:cxnSp>
          <p:nvCxnSpPr>
            <p:cNvPr id="53" name="直接连接符 52"/>
            <p:cNvCxnSpPr/>
            <p:nvPr/>
          </p:nvCxnSpPr>
          <p:spPr bwMode="auto">
            <a:xfrm flipH="1">
              <a:off x="2925206" y="2333038"/>
              <a:ext cx="0" cy="489227"/>
            </a:xfrm>
            <a:prstGeom prst="line">
              <a:avLst/>
            </a:prstGeom>
            <a:noFill/>
            <a:ln w="76200" cap="flat" cmpd="sng" algn="ctr">
              <a:solidFill>
                <a:schemeClr val="tx1"/>
              </a:solidFill>
              <a:prstDash val="solid"/>
              <a:miter lim="800000"/>
            </a:ln>
            <a:effectLst/>
          </p:spPr>
        </p:cxnSp>
        <p:cxnSp>
          <p:nvCxnSpPr>
            <p:cNvPr id="54" name="直接连接符 53"/>
            <p:cNvCxnSpPr/>
            <p:nvPr/>
          </p:nvCxnSpPr>
          <p:spPr bwMode="auto">
            <a:xfrm flipH="1">
              <a:off x="2925205" y="1228009"/>
              <a:ext cx="0" cy="489227"/>
            </a:xfrm>
            <a:prstGeom prst="line">
              <a:avLst/>
            </a:prstGeom>
            <a:noFill/>
            <a:ln w="76200" cap="flat" cmpd="sng" algn="ctr">
              <a:solidFill>
                <a:schemeClr val="bg1"/>
              </a:solidFill>
              <a:prstDash val="solid"/>
              <a:miter lim="800000"/>
            </a:ln>
            <a:effectLst/>
          </p:spPr>
        </p:cxnSp>
        <p:sp>
          <p:nvSpPr>
            <p:cNvPr id="55" name="文本框 52"/>
            <p:cNvSpPr txBox="1"/>
            <p:nvPr/>
          </p:nvSpPr>
          <p:spPr>
            <a:xfrm>
              <a:off x="641134" y="1134377"/>
              <a:ext cx="2215003" cy="687368"/>
            </a:xfrm>
            <a:prstGeom prst="rect">
              <a:avLst/>
            </a:prstGeom>
            <a:noFill/>
          </p:spPr>
          <p:txBody>
            <a:bodyPr wrap="square" lIns="68580" tIns="34290" rIns="68580" bIns="34290" rtlCol="0">
              <a:spAutoFit/>
            </a:bodyPr>
            <a:lstStyle/>
            <a:p>
              <a:pPr marL="0" marR="0" lvl="0" indent="0" algn="r" defTabSz="914400" rtl="0" eaLnBrk="1" fontAlgn="auto" latinLnBrk="0" hangingPunct="1">
                <a:lnSpc>
                  <a:spcPct val="100000"/>
                </a:lnSpc>
                <a:spcBef>
                  <a:spcPts val="450"/>
                </a:spcBef>
                <a:spcAft>
                  <a:spcPts val="0"/>
                </a:spcAft>
                <a:buClrTx/>
                <a:buSzTx/>
                <a:buFontTx/>
                <a:buNone/>
                <a:tabLst/>
                <a:defRPr/>
              </a:pPr>
              <a:r>
                <a:rPr kumimoji="0" lang="zh-CN" altLang="en-US" sz="1600" b="0"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600" b="0"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endParaRPr>
            </a:p>
            <a:p>
              <a:pPr marL="0" marR="0" lvl="0" indent="0" algn="r" defTabSz="914400" rtl="0" eaLnBrk="1" fontAlgn="auto" latinLnBrk="0" hangingPunct="1">
                <a:lnSpc>
                  <a:spcPct val="100000"/>
                </a:lnSpc>
                <a:spcBef>
                  <a:spcPts val="450"/>
                </a:spcBef>
                <a:spcAft>
                  <a:spcPts val="0"/>
                </a:spcAft>
                <a:buClrTx/>
                <a:buSzTx/>
                <a:buFontTx/>
                <a:buNone/>
                <a:tabLst/>
                <a:defRPr/>
              </a:pPr>
              <a:r>
                <a:rPr kumimoji="0" lang="zh-CN" altLang="en-US" sz="10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在此处添加文字在此处添加</a:t>
              </a:r>
              <a:r>
                <a:rPr kumimoji="0" lang="zh-CN" altLang="en-US" sz="1000" b="0"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文字在</a:t>
              </a:r>
              <a:r>
                <a:rPr kumimoji="0" lang="zh-CN" altLang="en-US" sz="10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此处添加</a:t>
              </a:r>
              <a:r>
                <a:rPr kumimoji="0" lang="zh-CN" altLang="en-US" sz="1000" b="0"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文字</a:t>
              </a:r>
              <a:endParaRPr kumimoji="0" lang="zh-CN" altLang="en-US" sz="10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56" name="文本框 53"/>
            <p:cNvSpPr txBox="1"/>
            <p:nvPr/>
          </p:nvSpPr>
          <p:spPr>
            <a:xfrm>
              <a:off x="641134" y="2214497"/>
              <a:ext cx="2215003" cy="687368"/>
            </a:xfrm>
            <a:prstGeom prst="rect">
              <a:avLst/>
            </a:prstGeom>
            <a:noFill/>
          </p:spPr>
          <p:txBody>
            <a:bodyPr wrap="square" lIns="68580" tIns="34290" rIns="68580" bIns="34290" rtlCol="0">
              <a:spAutoFit/>
            </a:bodyPr>
            <a:lstStyle/>
            <a:p>
              <a:pPr marL="0" marR="0" lvl="0" indent="0" algn="r" defTabSz="914400" rtl="0" eaLnBrk="1" fontAlgn="auto" latinLnBrk="0" hangingPunct="1">
                <a:lnSpc>
                  <a:spcPct val="100000"/>
                </a:lnSpc>
                <a:spcBef>
                  <a:spcPts val="450"/>
                </a:spcBef>
                <a:spcAft>
                  <a:spcPts val="0"/>
                </a:spcAft>
                <a:buClrTx/>
                <a:buSzTx/>
                <a:buFontTx/>
                <a:buNone/>
                <a:tabLst/>
                <a:defRPr/>
              </a:pPr>
              <a:r>
                <a:rPr kumimoji="0" lang="zh-CN" altLang="en-US" sz="1600" b="0"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600" b="0"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endParaRPr>
            </a:p>
            <a:p>
              <a:pPr marL="0" marR="0" lvl="0" indent="0" algn="r" defTabSz="914400" rtl="0" eaLnBrk="1" fontAlgn="auto" latinLnBrk="0" hangingPunct="1">
                <a:lnSpc>
                  <a:spcPct val="100000"/>
                </a:lnSpc>
                <a:spcBef>
                  <a:spcPts val="450"/>
                </a:spcBef>
                <a:spcAft>
                  <a:spcPts val="0"/>
                </a:spcAft>
                <a:buClrTx/>
                <a:buSzTx/>
                <a:buFontTx/>
                <a:buNone/>
                <a:tabLst/>
                <a:defRPr/>
              </a:pPr>
              <a:r>
                <a:rPr kumimoji="0" lang="zh-CN" altLang="en-US" sz="10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在此处添加文字在此处添加</a:t>
              </a:r>
              <a:r>
                <a:rPr kumimoji="0" lang="zh-CN" altLang="en-US" sz="1000" b="0"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文字在</a:t>
              </a:r>
              <a:r>
                <a:rPr kumimoji="0" lang="zh-CN" altLang="en-US" sz="10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此处添加</a:t>
              </a:r>
              <a:r>
                <a:rPr kumimoji="0" lang="zh-CN" altLang="en-US" sz="1000" b="0"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文字</a:t>
              </a:r>
              <a:endParaRPr kumimoji="0" lang="zh-CN" altLang="en-US" sz="10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57" name="文本框 54"/>
            <p:cNvSpPr txBox="1"/>
            <p:nvPr/>
          </p:nvSpPr>
          <p:spPr>
            <a:xfrm>
              <a:off x="628805" y="3327329"/>
              <a:ext cx="2215003" cy="687368"/>
            </a:xfrm>
            <a:prstGeom prst="rect">
              <a:avLst/>
            </a:prstGeom>
            <a:noFill/>
          </p:spPr>
          <p:txBody>
            <a:bodyPr wrap="square" lIns="68580" tIns="34290" rIns="68580" bIns="34290" rtlCol="0">
              <a:spAutoFit/>
            </a:bodyPr>
            <a:lstStyle/>
            <a:p>
              <a:pPr marL="0" marR="0" lvl="0" indent="0" algn="r" defTabSz="914400" rtl="0" eaLnBrk="1" fontAlgn="auto" latinLnBrk="0" hangingPunct="1">
                <a:lnSpc>
                  <a:spcPct val="100000"/>
                </a:lnSpc>
                <a:spcBef>
                  <a:spcPts val="450"/>
                </a:spcBef>
                <a:spcAft>
                  <a:spcPts val="0"/>
                </a:spcAft>
                <a:buClrTx/>
                <a:buSzTx/>
                <a:buFontTx/>
                <a:buNone/>
                <a:tabLst/>
                <a:defRPr/>
              </a:pPr>
              <a:r>
                <a:rPr kumimoji="0" lang="zh-CN" altLang="en-US" sz="1600" b="0"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600" b="0"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endParaRPr>
            </a:p>
            <a:p>
              <a:pPr marL="0" marR="0" lvl="0" indent="0" algn="r" defTabSz="914400" rtl="0" eaLnBrk="1" fontAlgn="auto" latinLnBrk="0" hangingPunct="1">
                <a:lnSpc>
                  <a:spcPct val="100000"/>
                </a:lnSpc>
                <a:spcBef>
                  <a:spcPts val="450"/>
                </a:spcBef>
                <a:spcAft>
                  <a:spcPts val="0"/>
                </a:spcAft>
                <a:buClrTx/>
                <a:buSzTx/>
                <a:buFontTx/>
                <a:buNone/>
                <a:tabLst/>
                <a:defRPr/>
              </a:pPr>
              <a:r>
                <a:rPr kumimoji="0" lang="zh-CN" altLang="en-US" sz="10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在此处添加文字在此处添加</a:t>
              </a:r>
              <a:r>
                <a:rPr kumimoji="0" lang="zh-CN" altLang="en-US" sz="1000" b="0"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文字在</a:t>
              </a:r>
              <a:r>
                <a:rPr kumimoji="0" lang="zh-CN" altLang="en-US" sz="10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此处添加</a:t>
              </a:r>
              <a:r>
                <a:rPr kumimoji="0" lang="zh-CN" altLang="en-US" sz="1000" b="0"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文字</a:t>
              </a:r>
              <a:endParaRPr kumimoji="0" lang="zh-CN" altLang="en-US" sz="10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grpSp>
      <p:sp>
        <p:nvSpPr>
          <p:cNvPr id="62" name="TextBox 61"/>
          <p:cNvSpPr txBox="1"/>
          <p:nvPr/>
        </p:nvSpPr>
        <p:spPr>
          <a:xfrm>
            <a:off x="539552" y="-1892746"/>
            <a:ext cx="23756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C00000"/>
                </a:solidFill>
                <a:effectLst/>
                <a:uLnTx/>
                <a:uFillTx/>
                <a:latin typeface="Calibri"/>
                <a:ea typeface="微软雅黑"/>
                <a:cs typeface="+mn-cs"/>
              </a:rPr>
              <a:t> </a:t>
            </a:r>
            <a:endParaRPr kumimoji="0" lang="zh-CN" altLang="en-US" sz="1800" b="0" i="0" u="none" strike="noStrike" kern="1200" cap="none" spc="0" normalizeH="0" baseline="0" noProof="0" dirty="0">
              <a:ln>
                <a:noFill/>
              </a:ln>
              <a:solidFill>
                <a:srgbClr val="C00000"/>
              </a:solidFill>
              <a:effectLst/>
              <a:uLnTx/>
              <a:uFillTx/>
              <a:latin typeface="Calibri"/>
              <a:ea typeface="微软雅黑"/>
              <a:cs typeface="+mn-cs"/>
            </a:endParaRPr>
          </a:p>
        </p:txBody>
      </p:sp>
    </p:spTree>
    <p:extLst>
      <p:ext uri="{BB962C8B-B14F-4D97-AF65-F5344CB8AC3E}">
        <p14:creationId xmlns:p14="http://schemas.microsoft.com/office/powerpoint/2010/main" val="164646022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nodeType="clickEffect">
                                  <p:stCondLst>
                                    <p:cond delay="0"/>
                                  </p:stCondLst>
                                  <p:childTnLst>
                                    <p:set>
                                      <p:cBhvr>
                                        <p:cTn id="13" dur="1" fill="hold">
                                          <p:stCondLst>
                                            <p:cond delay="0"/>
                                          </p:stCondLst>
                                        </p:cTn>
                                        <p:tgtEl>
                                          <p:spTgt spid="48"/>
                                        </p:tgtEl>
                                        <p:attrNameLst>
                                          <p:attrName>style.visibility</p:attrName>
                                        </p:attrNameLst>
                                      </p:cBhvr>
                                      <p:to>
                                        <p:strVal val="visible"/>
                                      </p:to>
                                    </p:set>
                                    <p:anim calcmode="lin" valueType="num">
                                      <p:cBhvr additive="base">
                                        <p:cTn id="14" dur="500" fill="hold"/>
                                        <p:tgtEl>
                                          <p:spTgt spid="48"/>
                                        </p:tgtEl>
                                        <p:attrNameLst>
                                          <p:attrName>ppt_x</p:attrName>
                                        </p:attrNameLst>
                                      </p:cBhvr>
                                      <p:tavLst>
                                        <p:tav tm="0">
                                          <p:val>
                                            <p:strVal val="0-#ppt_w/2"/>
                                          </p:val>
                                        </p:tav>
                                        <p:tav tm="100000">
                                          <p:val>
                                            <p:strVal val="#ppt_x"/>
                                          </p:val>
                                        </p:tav>
                                      </p:tavLst>
                                    </p:anim>
                                    <p:anim calcmode="lin" valueType="num">
                                      <p:cBhvr additive="base">
                                        <p:cTn id="15" dur="500" fill="hold"/>
                                        <p:tgtEl>
                                          <p:spTgt spid="4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0"/>
                                  </p:stCondLst>
                                  <p:childTnLst>
                                    <p:set>
                                      <p:cBhvr>
                                        <p:cTn id="17" dur="1" fill="hold">
                                          <p:stCondLst>
                                            <p:cond delay="0"/>
                                          </p:stCondLst>
                                        </p:cTn>
                                        <p:tgtEl>
                                          <p:spTgt spid="38"/>
                                        </p:tgtEl>
                                        <p:attrNameLst>
                                          <p:attrName>style.visibility</p:attrName>
                                        </p:attrNameLst>
                                      </p:cBhvr>
                                      <p:to>
                                        <p:strVal val="visible"/>
                                      </p:to>
                                    </p:set>
                                    <p:anim calcmode="lin" valueType="num">
                                      <p:cBhvr additive="base">
                                        <p:cTn id="18" dur="500" fill="hold"/>
                                        <p:tgtEl>
                                          <p:spTgt spid="38"/>
                                        </p:tgtEl>
                                        <p:attrNameLst>
                                          <p:attrName>ppt_x</p:attrName>
                                        </p:attrNameLst>
                                      </p:cBhvr>
                                      <p:tavLst>
                                        <p:tav tm="0">
                                          <p:val>
                                            <p:strVal val="1+#ppt_w/2"/>
                                          </p:val>
                                        </p:tav>
                                        <p:tav tm="100000">
                                          <p:val>
                                            <p:strVal val="#ppt_x"/>
                                          </p:val>
                                        </p:tav>
                                      </p:tavLst>
                                    </p:anim>
                                    <p:anim calcmode="lin" valueType="num">
                                      <p:cBhvr additive="base">
                                        <p:cTn id="19" dur="500" fill="hold"/>
                                        <p:tgtEl>
                                          <p:spTgt spid="38"/>
                                        </p:tgtEl>
                                        <p:attrNameLst>
                                          <p:attrName>ppt_y</p:attrName>
                                        </p:attrNameLst>
                                      </p:cBhvr>
                                      <p:tavLst>
                                        <p:tav tm="0">
                                          <p:val>
                                            <p:strVal val="#ppt_y"/>
                                          </p:val>
                                        </p:tav>
                                        <p:tav tm="100000">
                                          <p:val>
                                            <p:strVal val="#ppt_y"/>
                                          </p:val>
                                        </p:tav>
                                      </p:tavLst>
                                    </p:anim>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fade">
                                      <p:cBhvr>
                                        <p:cTn id="23" dur="7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709" y="-1"/>
            <a:ext cx="9141291" cy="5143500"/>
          </a:xfrm>
          <a:prstGeom prst="rect">
            <a:avLst/>
          </a:prstGeom>
        </p:spPr>
      </p:pic>
      <p:pic>
        <p:nvPicPr>
          <p:cNvPr id="2" name="图片 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3924400"/>
            <a:ext cx="9143244" cy="1219099"/>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20913" y="1175780"/>
            <a:ext cx="831638" cy="3365380"/>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056704" y="1175780"/>
            <a:ext cx="831638" cy="3365380"/>
          </a:xfrm>
          <a:prstGeom prst="rect">
            <a:avLst/>
          </a:prstGeom>
        </p:spPr>
      </p:pic>
      <p:pic>
        <p:nvPicPr>
          <p:cNvPr id="3" name="图片 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309454" y="854654"/>
            <a:ext cx="990347" cy="4007631"/>
          </a:xfrm>
          <a:prstGeom prst="rect">
            <a:avLst/>
          </a:prstGeom>
        </p:spPr>
      </p:pic>
      <p:sp>
        <p:nvSpPr>
          <p:cNvPr id="9" name="文本框 8"/>
          <p:cNvSpPr txBox="1"/>
          <p:nvPr/>
        </p:nvSpPr>
        <p:spPr>
          <a:xfrm>
            <a:off x="4495227" y="4133839"/>
            <a:ext cx="3262432" cy="400110"/>
          </a:xfrm>
          <a:prstGeom prst="rect">
            <a:avLst/>
          </a:prstGeom>
          <a:noFill/>
        </p:spPr>
        <p:txBody>
          <a:bodyPr wrap="none" rtlCol="0">
            <a:spAutoFit/>
          </a:bodyPr>
          <a:lstStyle/>
          <a:p>
            <a:r>
              <a:rPr lang="zh-CN" altLang="en-US" sz="2000" dirty="0" smtClean="0">
                <a:solidFill>
                  <a:srgbClr val="C5A167"/>
                </a:solidFill>
              </a:rPr>
              <a:t>单击此处添加您的公司名称</a:t>
            </a:r>
            <a:endParaRPr lang="zh-CN" altLang="en-US" sz="2000" dirty="0">
              <a:solidFill>
                <a:srgbClr val="C5A167"/>
              </a:solidFill>
            </a:endParaRPr>
          </a:p>
        </p:txBody>
      </p:sp>
      <p:sp>
        <p:nvSpPr>
          <p:cNvPr id="10" name="文本框 9"/>
          <p:cNvSpPr txBox="1"/>
          <p:nvPr/>
        </p:nvSpPr>
        <p:spPr>
          <a:xfrm>
            <a:off x="4069502" y="4526738"/>
            <a:ext cx="4113883" cy="400110"/>
          </a:xfrm>
          <a:prstGeom prst="rect">
            <a:avLst/>
          </a:prstGeom>
          <a:noFill/>
        </p:spPr>
        <p:txBody>
          <a:bodyPr wrap="none" rtlCol="0">
            <a:spAutoFit/>
          </a:bodyPr>
          <a:lstStyle/>
          <a:p>
            <a:r>
              <a:rPr lang="en-US" altLang="zh-CN" sz="2000" dirty="0">
                <a:solidFill>
                  <a:srgbClr val="C5A167"/>
                </a:solidFill>
              </a:rPr>
              <a:t>Click here to add your company name</a:t>
            </a:r>
            <a:endParaRPr lang="zh-CN" altLang="en-US" sz="2000" dirty="0">
              <a:solidFill>
                <a:srgbClr val="C5A167"/>
              </a:solidFill>
            </a:endParaRPr>
          </a:p>
        </p:txBody>
      </p:sp>
      <p:grpSp>
        <p:nvGrpSpPr>
          <p:cNvPr id="20" name="组合 19"/>
          <p:cNvGrpSpPr/>
          <p:nvPr/>
        </p:nvGrpSpPr>
        <p:grpSpPr>
          <a:xfrm>
            <a:off x="3743484" y="2042747"/>
            <a:ext cx="5399759" cy="529002"/>
            <a:chOff x="4953000" y="900824"/>
            <a:chExt cx="4190244" cy="410509"/>
          </a:xfrm>
        </p:grpSpPr>
        <p:sp>
          <p:nvSpPr>
            <p:cNvPr id="7" name="矩形 6"/>
            <p:cNvSpPr/>
            <p:nvPr/>
          </p:nvSpPr>
          <p:spPr>
            <a:xfrm>
              <a:off x="4953000" y="900824"/>
              <a:ext cx="4190244" cy="393700"/>
            </a:xfrm>
            <a:prstGeom prst="rect">
              <a:avLst/>
            </a:prstGeom>
            <a:solidFill>
              <a:srgbClr val="200101">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8" name="文本框 7"/>
            <p:cNvSpPr txBox="1"/>
            <p:nvPr/>
          </p:nvSpPr>
          <p:spPr>
            <a:xfrm>
              <a:off x="5066742" y="905311"/>
              <a:ext cx="3765653" cy="406022"/>
            </a:xfrm>
            <a:prstGeom prst="rect">
              <a:avLst/>
            </a:prstGeom>
            <a:noFill/>
          </p:spPr>
          <p:txBody>
            <a:bodyPr wrap="none" rtlCol="0">
              <a:spAutoFit/>
            </a:bodyPr>
            <a:lstStyle/>
            <a:p>
              <a:r>
                <a:rPr lang="zh-CN" altLang="en-US" sz="2800" dirty="0" smtClean="0">
                  <a:solidFill>
                    <a:schemeClr val="bg1"/>
                  </a:solidFill>
                </a:rPr>
                <a:t>第三部分：单击添加文字标题</a:t>
              </a:r>
              <a:endParaRPr lang="zh-CN" altLang="en-US" sz="2800" dirty="0">
                <a:solidFill>
                  <a:schemeClr val="bg1"/>
                </a:solidFill>
              </a:endParaRPr>
            </a:p>
          </p:txBody>
        </p:sp>
      </p:grpSp>
    </p:spTree>
    <p:extLst>
      <p:ext uri="{BB962C8B-B14F-4D97-AF65-F5344CB8AC3E}">
        <p14:creationId xmlns:p14="http://schemas.microsoft.com/office/powerpoint/2010/main" val="377382757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11"/>
          <p:cNvSpPr>
            <a:spLocks noChangeShapeType="1"/>
          </p:cNvSpPr>
          <p:nvPr/>
        </p:nvSpPr>
        <p:spPr bwMode="auto">
          <a:xfrm flipH="1" flipV="1">
            <a:off x="4053581" y="2013314"/>
            <a:ext cx="1105214" cy="565931"/>
          </a:xfrm>
          <a:prstGeom prst="line">
            <a:avLst/>
          </a:prstGeom>
          <a:noFill/>
          <a:ln w="12700" cap="flat">
            <a:solidFill>
              <a:schemeClr val="accent3"/>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微软雅黑"/>
              <a:cs typeface="+mn-cs"/>
            </a:endParaRPr>
          </a:p>
        </p:txBody>
      </p:sp>
      <p:sp>
        <p:nvSpPr>
          <p:cNvPr id="3" name="Line 12"/>
          <p:cNvSpPr>
            <a:spLocks noChangeShapeType="1"/>
          </p:cNvSpPr>
          <p:nvPr/>
        </p:nvSpPr>
        <p:spPr bwMode="auto">
          <a:xfrm flipH="1">
            <a:off x="4220303" y="3149954"/>
            <a:ext cx="938492" cy="576195"/>
          </a:xfrm>
          <a:prstGeom prst="line">
            <a:avLst/>
          </a:prstGeom>
          <a:noFill/>
          <a:ln w="12700" cap="flat">
            <a:solidFill>
              <a:schemeClr val="accent3"/>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微软雅黑"/>
              <a:cs typeface="+mn-cs"/>
            </a:endParaRPr>
          </a:p>
        </p:txBody>
      </p:sp>
      <p:sp>
        <p:nvSpPr>
          <p:cNvPr id="4" name="Line 13"/>
          <p:cNvSpPr>
            <a:spLocks noChangeShapeType="1"/>
          </p:cNvSpPr>
          <p:nvPr/>
        </p:nvSpPr>
        <p:spPr bwMode="auto">
          <a:xfrm flipH="1">
            <a:off x="3674365" y="2877410"/>
            <a:ext cx="1484430" cy="0"/>
          </a:xfrm>
          <a:prstGeom prst="line">
            <a:avLst/>
          </a:prstGeom>
          <a:noFill/>
          <a:ln w="12700" cap="flat">
            <a:solidFill>
              <a:schemeClr val="accent3"/>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微软雅黑"/>
              <a:cs typeface="+mn-cs"/>
            </a:endParaRPr>
          </a:p>
        </p:txBody>
      </p:sp>
      <p:sp>
        <p:nvSpPr>
          <p:cNvPr id="5" name="TextBox 4"/>
          <p:cNvSpPr txBox="1"/>
          <p:nvPr/>
        </p:nvSpPr>
        <p:spPr>
          <a:xfrm>
            <a:off x="6581368" y="1887223"/>
            <a:ext cx="2016224" cy="2400657"/>
          </a:xfrm>
          <a:prstGeom prst="rect">
            <a:avLst/>
          </a:prstGeom>
          <a:noFill/>
          <a:ln>
            <a:noFill/>
          </a:ln>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单击添加文本单击添加文本单击添加文本单击添加文本单击添加文本单击添加文本单击添加文本单击添加文本单击添加</a:t>
            </a:r>
            <a:r>
              <a:rPr kumimoji="0" lang="zh-CN" altLang="en-US" sz="1000"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sym typeface="微软雅黑" pitchFamily="34" charset="-122"/>
              </a:rPr>
              <a:t>文本单击</a:t>
            </a: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添加文本单击添加文本单击添加文本单击添加文本</a:t>
            </a:r>
            <a:r>
              <a:rPr kumimoji="0" lang="zh-CN" altLang="en-US" sz="1000"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sym typeface="微软雅黑" pitchFamily="34" charset="-122"/>
              </a:rPr>
              <a:t>单击添加文本单击添加文本单击添加文本单击添加文本单击添加文本</a:t>
            </a:r>
            <a:endParaRPr kumimoji="0" lang="en-US" altLang="zh-CN" sz="1000"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sym typeface="微软雅黑" pitchFamily="34" charset="-122"/>
            </a:endParaRP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zh-CN" altLang="en-US" sz="1000"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sym typeface="微软雅黑" pitchFamily="34" charset="-122"/>
            </a:endParaRP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endParaRPr>
          </a:p>
        </p:txBody>
      </p:sp>
      <p:sp>
        <p:nvSpPr>
          <p:cNvPr id="6" name="TextBox 5"/>
          <p:cNvSpPr txBox="1"/>
          <p:nvPr/>
        </p:nvSpPr>
        <p:spPr>
          <a:xfrm>
            <a:off x="1618702" y="1203598"/>
            <a:ext cx="1036867" cy="24622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标题文字</a:t>
            </a:r>
            <a:endParaRPr kumimoji="0" lang="zh-CN" altLang="en-US" sz="1600" b="0"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sp>
        <p:nvSpPr>
          <p:cNvPr id="7" name="TextBox 6"/>
          <p:cNvSpPr txBox="1"/>
          <p:nvPr/>
        </p:nvSpPr>
        <p:spPr>
          <a:xfrm>
            <a:off x="1247931" y="1534011"/>
            <a:ext cx="1667885" cy="46166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rPr>
              <a:t>点击</a:t>
            </a:r>
            <a:r>
              <a:rPr kumimoji="0" lang="zh-CN" altLang="en-US" sz="1000"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rPr>
              <a:t>输入</a:t>
            </a: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rPr>
              <a:t>文字内容点击输入文字</a:t>
            </a:r>
            <a:r>
              <a:rPr kumimoji="0" lang="zh-CN" altLang="en-US" sz="1000"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rPr>
              <a:t>内容</a:t>
            </a: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rPr>
              <a:t>点击输入</a:t>
            </a:r>
            <a:r>
              <a:rPr kumimoji="0" lang="zh-CN" altLang="en-US" sz="1000"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rPr>
              <a:t>文字</a:t>
            </a: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rPr>
              <a:t>点击</a:t>
            </a:r>
            <a:r>
              <a:rPr kumimoji="0" lang="zh-CN" altLang="en-US" sz="1000"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rPr>
              <a:t>输入</a:t>
            </a:r>
            <a:endPar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endParaRPr>
          </a:p>
        </p:txBody>
      </p:sp>
      <p:sp>
        <p:nvSpPr>
          <p:cNvPr id="8" name="TextBox 7"/>
          <p:cNvSpPr txBox="1"/>
          <p:nvPr/>
        </p:nvSpPr>
        <p:spPr>
          <a:xfrm>
            <a:off x="6587495" y="1599503"/>
            <a:ext cx="1036867" cy="24622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标题文字</a:t>
            </a:r>
            <a:endParaRPr kumimoji="0" lang="zh-CN" altLang="en-US" sz="1600" b="0"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grpSp>
        <p:nvGrpSpPr>
          <p:cNvPr id="9" name="组合 8"/>
          <p:cNvGrpSpPr/>
          <p:nvPr/>
        </p:nvGrpSpPr>
        <p:grpSpPr>
          <a:xfrm>
            <a:off x="5315348" y="2380989"/>
            <a:ext cx="1056852" cy="1044555"/>
            <a:chOff x="5315348" y="2380989"/>
            <a:chExt cx="1056852" cy="1044555"/>
          </a:xfrm>
        </p:grpSpPr>
        <p:sp>
          <p:nvSpPr>
            <p:cNvPr id="10" name="任意多边形 83"/>
            <p:cNvSpPr/>
            <p:nvPr/>
          </p:nvSpPr>
          <p:spPr bwMode="auto">
            <a:xfrm rot="16377237">
              <a:off x="5314292" y="2382045"/>
              <a:ext cx="1044555" cy="104244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bg1"/>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3300" b="0" i="0" u="none" strike="noStrike" kern="0" cap="none" spc="0" normalizeH="0" baseline="0" noProof="0">
                <a:ln>
                  <a:noFill/>
                </a:ln>
                <a:solidFill>
                  <a:srgbClr val="080808"/>
                </a:solidFill>
                <a:effectLst/>
                <a:uLnTx/>
                <a:uFillTx/>
                <a:latin typeface="宋体"/>
                <a:ea typeface="宋体"/>
                <a:cs typeface="+mn-cs"/>
              </a:endParaRPr>
            </a:p>
          </p:txBody>
        </p:sp>
        <p:sp>
          <p:nvSpPr>
            <p:cNvPr id="11" name="TextBox 10"/>
            <p:cNvSpPr txBox="1"/>
            <p:nvPr/>
          </p:nvSpPr>
          <p:spPr>
            <a:xfrm>
              <a:off x="5335333" y="2643758"/>
              <a:ext cx="1036867" cy="553998"/>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a:t>
              </a:r>
              <a:endParaRPr kumimoji="0" lang="en-US" altLang="zh-CN" sz="18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文字</a:t>
              </a: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12" name="组合 11"/>
          <p:cNvGrpSpPr/>
          <p:nvPr/>
        </p:nvGrpSpPr>
        <p:grpSpPr>
          <a:xfrm>
            <a:off x="3078882" y="1266632"/>
            <a:ext cx="1036867" cy="665742"/>
            <a:chOff x="3078882" y="1266632"/>
            <a:chExt cx="1036867" cy="665742"/>
          </a:xfrm>
        </p:grpSpPr>
        <p:sp>
          <p:nvSpPr>
            <p:cNvPr id="13" name="椭圆 80"/>
            <p:cNvSpPr/>
            <p:nvPr/>
          </p:nvSpPr>
          <p:spPr bwMode="auto">
            <a:xfrm>
              <a:off x="3255801" y="1266632"/>
              <a:ext cx="664395" cy="665742"/>
            </a:xfrm>
            <a:prstGeom prst="ellipse">
              <a:avLst/>
            </a:prstGeom>
            <a:solidFill>
              <a:schemeClr val="tx1"/>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0" cap="none" spc="0" normalizeH="0" baseline="0" noProof="0" dirty="0">
                <a:ln>
                  <a:noFill/>
                </a:ln>
                <a:solidFill>
                  <a:srgbClr val="080808"/>
                </a:solidFill>
                <a:effectLst/>
                <a:uLnTx/>
                <a:uFillTx/>
                <a:latin typeface="宋体"/>
                <a:ea typeface="宋体"/>
                <a:cs typeface="+mn-cs"/>
              </a:endParaRPr>
            </a:p>
          </p:txBody>
        </p:sp>
        <p:sp>
          <p:nvSpPr>
            <p:cNvPr id="14" name="TextBox 13"/>
            <p:cNvSpPr txBox="1"/>
            <p:nvPr/>
          </p:nvSpPr>
          <p:spPr>
            <a:xfrm>
              <a:off x="3078882" y="1461433"/>
              <a:ext cx="1036867" cy="24622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a:t>
              </a:r>
              <a:endPar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15" name="组合 14"/>
          <p:cNvGrpSpPr/>
          <p:nvPr/>
        </p:nvGrpSpPr>
        <p:grpSpPr>
          <a:xfrm>
            <a:off x="2599029" y="2603954"/>
            <a:ext cx="1036867" cy="691758"/>
            <a:chOff x="2599029" y="2603954"/>
            <a:chExt cx="1036867" cy="691758"/>
          </a:xfrm>
        </p:grpSpPr>
        <p:sp>
          <p:nvSpPr>
            <p:cNvPr id="16" name="椭圆 80"/>
            <p:cNvSpPr/>
            <p:nvPr/>
          </p:nvSpPr>
          <p:spPr bwMode="auto">
            <a:xfrm>
              <a:off x="2746251" y="2603954"/>
              <a:ext cx="690358" cy="691758"/>
            </a:xfrm>
            <a:prstGeom prst="ellipse">
              <a:avLst/>
            </a:prstGeom>
            <a:solidFill>
              <a:schemeClr val="bg2"/>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0" cap="none" spc="0" normalizeH="0" baseline="0" noProof="0" dirty="0">
                <a:ln>
                  <a:noFill/>
                </a:ln>
                <a:solidFill>
                  <a:srgbClr val="080808"/>
                </a:solidFill>
                <a:effectLst/>
                <a:uLnTx/>
                <a:uFillTx/>
                <a:latin typeface="宋体"/>
                <a:ea typeface="宋体"/>
                <a:cs typeface="+mn-cs"/>
              </a:endParaRPr>
            </a:p>
          </p:txBody>
        </p:sp>
        <p:sp>
          <p:nvSpPr>
            <p:cNvPr id="17" name="TextBox 16"/>
            <p:cNvSpPr txBox="1"/>
            <p:nvPr/>
          </p:nvSpPr>
          <p:spPr>
            <a:xfrm>
              <a:off x="2599029" y="2826722"/>
              <a:ext cx="1036867" cy="24622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a:t>
              </a:r>
              <a:endPar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18" name="组合 17"/>
          <p:cNvGrpSpPr/>
          <p:nvPr/>
        </p:nvGrpSpPr>
        <p:grpSpPr>
          <a:xfrm>
            <a:off x="3218526" y="3839142"/>
            <a:ext cx="1036867" cy="665742"/>
            <a:chOff x="3218526" y="3839142"/>
            <a:chExt cx="1036867" cy="665742"/>
          </a:xfrm>
        </p:grpSpPr>
        <p:sp>
          <p:nvSpPr>
            <p:cNvPr id="19" name="椭圆 80"/>
            <p:cNvSpPr/>
            <p:nvPr/>
          </p:nvSpPr>
          <p:spPr bwMode="auto">
            <a:xfrm>
              <a:off x="3403549" y="3839142"/>
              <a:ext cx="664395" cy="665742"/>
            </a:xfrm>
            <a:prstGeom prst="ellipse">
              <a:avLst/>
            </a:prstGeom>
            <a:solidFill>
              <a:schemeClr val="tx2"/>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0" cap="none" spc="0" normalizeH="0" baseline="0" noProof="0" dirty="0">
                <a:ln>
                  <a:noFill/>
                </a:ln>
                <a:solidFill>
                  <a:srgbClr val="080808"/>
                </a:solidFill>
                <a:effectLst/>
                <a:uLnTx/>
                <a:uFillTx/>
                <a:latin typeface="宋体"/>
                <a:ea typeface="宋体"/>
                <a:cs typeface="+mn-cs"/>
              </a:endParaRPr>
            </a:p>
          </p:txBody>
        </p:sp>
        <p:sp>
          <p:nvSpPr>
            <p:cNvPr id="20" name="TextBox 19"/>
            <p:cNvSpPr txBox="1"/>
            <p:nvPr/>
          </p:nvSpPr>
          <p:spPr>
            <a:xfrm>
              <a:off x="3218526" y="4057787"/>
              <a:ext cx="1036867" cy="24622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a:t>
              </a:r>
              <a:endPar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
        <p:nvSpPr>
          <p:cNvPr id="21" name="TextBox 20"/>
          <p:cNvSpPr txBox="1"/>
          <p:nvPr/>
        </p:nvSpPr>
        <p:spPr>
          <a:xfrm>
            <a:off x="1270363" y="2520647"/>
            <a:ext cx="1036867" cy="24622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标题文字</a:t>
            </a:r>
            <a:endParaRPr kumimoji="0" lang="zh-CN" altLang="en-US" sz="1600" b="0"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sp>
        <p:nvSpPr>
          <p:cNvPr id="22" name="TextBox 21"/>
          <p:cNvSpPr txBox="1"/>
          <p:nvPr/>
        </p:nvSpPr>
        <p:spPr>
          <a:xfrm>
            <a:off x="899592" y="2851060"/>
            <a:ext cx="1667885" cy="46166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rPr>
              <a:t>点击</a:t>
            </a:r>
            <a:r>
              <a:rPr kumimoji="0" lang="zh-CN" altLang="en-US" sz="1000"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rPr>
              <a:t>输入</a:t>
            </a: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rPr>
              <a:t>文字内容点击输入文字</a:t>
            </a:r>
            <a:r>
              <a:rPr kumimoji="0" lang="zh-CN" altLang="en-US" sz="1000"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rPr>
              <a:t>内容</a:t>
            </a: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rPr>
              <a:t>点击输入</a:t>
            </a:r>
            <a:r>
              <a:rPr kumimoji="0" lang="zh-CN" altLang="en-US" sz="1000"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rPr>
              <a:t>文字</a:t>
            </a: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rPr>
              <a:t>点击</a:t>
            </a:r>
            <a:r>
              <a:rPr kumimoji="0" lang="zh-CN" altLang="en-US" sz="1000"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rPr>
              <a:t>输入</a:t>
            </a:r>
            <a:endPar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endParaRPr>
          </a:p>
        </p:txBody>
      </p:sp>
      <p:sp>
        <p:nvSpPr>
          <p:cNvPr id="23" name="TextBox 22"/>
          <p:cNvSpPr txBox="1"/>
          <p:nvPr/>
        </p:nvSpPr>
        <p:spPr>
          <a:xfrm>
            <a:off x="1978742" y="3811566"/>
            <a:ext cx="1036867" cy="24622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标题文字</a:t>
            </a:r>
            <a:endParaRPr kumimoji="0" lang="zh-CN" altLang="en-US" sz="1600" b="0"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sp>
        <p:nvSpPr>
          <p:cNvPr id="24" name="TextBox 23"/>
          <p:cNvSpPr txBox="1"/>
          <p:nvPr/>
        </p:nvSpPr>
        <p:spPr>
          <a:xfrm>
            <a:off x="1607971" y="4141979"/>
            <a:ext cx="1667885" cy="46166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rPr>
              <a:t>点击</a:t>
            </a:r>
            <a:r>
              <a:rPr kumimoji="0" lang="zh-CN" altLang="en-US" sz="1000"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rPr>
              <a:t>输入</a:t>
            </a: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rPr>
              <a:t>文字内容点击输入文字</a:t>
            </a:r>
            <a:r>
              <a:rPr kumimoji="0" lang="zh-CN" altLang="en-US" sz="1000"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rPr>
              <a:t>内容</a:t>
            </a: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rPr>
              <a:t>点击输入</a:t>
            </a:r>
            <a:r>
              <a:rPr kumimoji="0" lang="zh-CN" altLang="en-US" sz="1000"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rPr>
              <a:t>文字</a:t>
            </a: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rPr>
              <a:t>点击</a:t>
            </a:r>
            <a:r>
              <a:rPr kumimoji="0" lang="zh-CN" altLang="en-US" sz="1000"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rPr>
              <a:t>输入</a:t>
            </a:r>
            <a:endPar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endParaRPr>
          </a:p>
        </p:txBody>
      </p:sp>
      <p:sp>
        <p:nvSpPr>
          <p:cNvPr id="29" name="TextBox 28"/>
          <p:cNvSpPr txBox="1"/>
          <p:nvPr/>
        </p:nvSpPr>
        <p:spPr>
          <a:xfrm>
            <a:off x="539552" y="-1892746"/>
            <a:ext cx="23756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C00000"/>
                </a:solidFill>
                <a:effectLst/>
                <a:uLnTx/>
                <a:uFillTx/>
                <a:latin typeface="Calibri"/>
                <a:ea typeface="微软雅黑"/>
                <a:cs typeface="+mn-cs"/>
              </a:rPr>
              <a:t> </a:t>
            </a:r>
            <a:endParaRPr kumimoji="0" lang="zh-CN" altLang="en-US" sz="1800" b="0" i="0" u="none" strike="noStrike" kern="1200" cap="none" spc="0" normalizeH="0" baseline="0" noProof="0" dirty="0">
              <a:ln>
                <a:noFill/>
              </a:ln>
              <a:solidFill>
                <a:srgbClr val="C00000"/>
              </a:solidFill>
              <a:effectLst/>
              <a:uLnTx/>
              <a:uFillTx/>
              <a:latin typeface="Calibri"/>
              <a:ea typeface="微软雅黑"/>
              <a:cs typeface="+mn-cs"/>
            </a:endParaRPr>
          </a:p>
        </p:txBody>
      </p:sp>
    </p:spTree>
    <p:extLst>
      <p:ext uri="{BB962C8B-B14F-4D97-AF65-F5344CB8AC3E}">
        <p14:creationId xmlns:p14="http://schemas.microsoft.com/office/powerpoint/2010/main" val="155608103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right)">
                                      <p:cBhvr>
                                        <p:cTn id="14" dur="500"/>
                                        <p:tgtEl>
                                          <p:spTgt spid="2"/>
                                        </p:tgtEl>
                                      </p:cBhvr>
                                    </p:animEffect>
                                  </p:childTnLst>
                                </p:cTn>
                              </p:par>
                              <p:par>
                                <p:cTn id="15" presetID="22" presetClass="entr" presetSubtype="2"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right)">
                                      <p:cBhvr>
                                        <p:cTn id="17" dur="500"/>
                                        <p:tgtEl>
                                          <p:spTgt spid="4"/>
                                        </p:tgtEl>
                                      </p:cBhvr>
                                    </p:animEffect>
                                  </p:childTnLst>
                                </p:cTn>
                              </p:par>
                              <p:par>
                                <p:cTn id="18" presetID="22" presetClass="entr" presetSubtype="2" fill="hold" grpId="0"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right)">
                                      <p:cBhvr>
                                        <p:cTn id="20" dur="5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nodeType="click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Effect transition="in" filter="fade">
                                      <p:cBhvr>
                                        <p:cTn id="34" dur="500"/>
                                        <p:tgtEl>
                                          <p:spTgt spid="15"/>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nodeType="click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p:cTn id="39" dur="500" fill="hold"/>
                                        <p:tgtEl>
                                          <p:spTgt spid="18"/>
                                        </p:tgtEl>
                                        <p:attrNameLst>
                                          <p:attrName>ppt_w</p:attrName>
                                        </p:attrNameLst>
                                      </p:cBhvr>
                                      <p:tavLst>
                                        <p:tav tm="0">
                                          <p:val>
                                            <p:fltVal val="0"/>
                                          </p:val>
                                        </p:tav>
                                        <p:tav tm="100000">
                                          <p:val>
                                            <p:strVal val="#ppt_w"/>
                                          </p:val>
                                        </p:tav>
                                      </p:tavLst>
                                    </p:anim>
                                    <p:anim calcmode="lin" valueType="num">
                                      <p:cBhvr>
                                        <p:cTn id="40" dur="500" fill="hold"/>
                                        <p:tgtEl>
                                          <p:spTgt spid="18"/>
                                        </p:tgtEl>
                                        <p:attrNameLst>
                                          <p:attrName>ppt_h</p:attrName>
                                        </p:attrNameLst>
                                      </p:cBhvr>
                                      <p:tavLst>
                                        <p:tav tm="0">
                                          <p:val>
                                            <p:fltVal val="0"/>
                                          </p:val>
                                        </p:tav>
                                        <p:tav tm="100000">
                                          <p:val>
                                            <p:strVal val="#ppt_h"/>
                                          </p:val>
                                        </p:tav>
                                      </p:tavLst>
                                    </p:anim>
                                    <p:animEffect transition="in" filter="fade">
                                      <p:cBhvr>
                                        <p:cTn id="41" dur="500"/>
                                        <p:tgtEl>
                                          <p:spTgt spid="18"/>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8" fill="hold" grpId="0" nodeType="clickEffect">
                                  <p:stCondLst>
                                    <p:cond delay="0"/>
                                  </p:stCondLst>
                                  <p:childTnLst>
                                    <p:set>
                                      <p:cBhvr>
                                        <p:cTn id="45" dur="1" fill="hold">
                                          <p:stCondLst>
                                            <p:cond delay="0"/>
                                          </p:stCondLst>
                                        </p:cTn>
                                        <p:tgtEl>
                                          <p:spTgt spid="6"/>
                                        </p:tgtEl>
                                        <p:attrNameLst>
                                          <p:attrName>style.visibility</p:attrName>
                                        </p:attrNameLst>
                                      </p:cBhvr>
                                      <p:to>
                                        <p:strVal val="visible"/>
                                      </p:to>
                                    </p:set>
                                    <p:anim calcmode="lin" valueType="num">
                                      <p:cBhvr additive="base">
                                        <p:cTn id="46" dur="500" fill="hold"/>
                                        <p:tgtEl>
                                          <p:spTgt spid="6"/>
                                        </p:tgtEl>
                                        <p:attrNameLst>
                                          <p:attrName>ppt_x</p:attrName>
                                        </p:attrNameLst>
                                      </p:cBhvr>
                                      <p:tavLst>
                                        <p:tav tm="0">
                                          <p:val>
                                            <p:strVal val="0-#ppt_w/2"/>
                                          </p:val>
                                        </p:tav>
                                        <p:tav tm="100000">
                                          <p:val>
                                            <p:strVal val="#ppt_x"/>
                                          </p:val>
                                        </p:tav>
                                      </p:tavLst>
                                    </p:anim>
                                    <p:anim calcmode="lin" valueType="num">
                                      <p:cBhvr additive="base">
                                        <p:cTn id="47" dur="500" fill="hold"/>
                                        <p:tgtEl>
                                          <p:spTgt spid="6"/>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0"/>
                                  </p:stCondLst>
                                  <p:childTnLst>
                                    <p:set>
                                      <p:cBhvr>
                                        <p:cTn id="49" dur="1" fill="hold">
                                          <p:stCondLst>
                                            <p:cond delay="0"/>
                                          </p:stCondLst>
                                        </p:cTn>
                                        <p:tgtEl>
                                          <p:spTgt spid="7"/>
                                        </p:tgtEl>
                                        <p:attrNameLst>
                                          <p:attrName>style.visibility</p:attrName>
                                        </p:attrNameLst>
                                      </p:cBhvr>
                                      <p:to>
                                        <p:strVal val="visible"/>
                                      </p:to>
                                    </p:set>
                                    <p:anim calcmode="lin" valueType="num">
                                      <p:cBhvr additive="base">
                                        <p:cTn id="50" dur="500" fill="hold"/>
                                        <p:tgtEl>
                                          <p:spTgt spid="7"/>
                                        </p:tgtEl>
                                        <p:attrNameLst>
                                          <p:attrName>ppt_x</p:attrName>
                                        </p:attrNameLst>
                                      </p:cBhvr>
                                      <p:tavLst>
                                        <p:tav tm="0">
                                          <p:val>
                                            <p:strVal val="0-#ppt_w/2"/>
                                          </p:val>
                                        </p:tav>
                                        <p:tav tm="100000">
                                          <p:val>
                                            <p:strVal val="#ppt_x"/>
                                          </p:val>
                                        </p:tav>
                                      </p:tavLst>
                                    </p:anim>
                                    <p:anim calcmode="lin" valueType="num">
                                      <p:cBhvr additive="base">
                                        <p:cTn id="51" dur="500" fill="hold"/>
                                        <p:tgtEl>
                                          <p:spTgt spid="7"/>
                                        </p:tgtEl>
                                        <p:attrNameLst>
                                          <p:attrName>ppt_y</p:attrName>
                                        </p:attrNameLst>
                                      </p:cBhvr>
                                      <p:tavLst>
                                        <p:tav tm="0">
                                          <p:val>
                                            <p:strVal val="#ppt_y"/>
                                          </p:val>
                                        </p:tav>
                                        <p:tav tm="100000">
                                          <p:val>
                                            <p:strVal val="#ppt_y"/>
                                          </p:val>
                                        </p:tav>
                                      </p:tavLst>
                                    </p:anim>
                                  </p:childTnLst>
                                </p:cTn>
                              </p:par>
                              <p:par>
                                <p:cTn id="52" presetID="2" presetClass="entr" presetSubtype="8" fill="hold" grpId="0" nodeType="with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additive="base">
                                        <p:cTn id="54" dur="500" fill="hold"/>
                                        <p:tgtEl>
                                          <p:spTgt spid="21"/>
                                        </p:tgtEl>
                                        <p:attrNameLst>
                                          <p:attrName>ppt_x</p:attrName>
                                        </p:attrNameLst>
                                      </p:cBhvr>
                                      <p:tavLst>
                                        <p:tav tm="0">
                                          <p:val>
                                            <p:strVal val="0-#ppt_w/2"/>
                                          </p:val>
                                        </p:tav>
                                        <p:tav tm="100000">
                                          <p:val>
                                            <p:strVal val="#ppt_x"/>
                                          </p:val>
                                        </p:tav>
                                      </p:tavLst>
                                    </p:anim>
                                    <p:anim calcmode="lin" valueType="num">
                                      <p:cBhvr additive="base">
                                        <p:cTn id="55" dur="500" fill="hold"/>
                                        <p:tgtEl>
                                          <p:spTgt spid="21"/>
                                        </p:tgtEl>
                                        <p:attrNameLst>
                                          <p:attrName>ppt_y</p:attrName>
                                        </p:attrNameLst>
                                      </p:cBhvr>
                                      <p:tavLst>
                                        <p:tav tm="0">
                                          <p:val>
                                            <p:strVal val="#ppt_y"/>
                                          </p:val>
                                        </p:tav>
                                        <p:tav tm="100000">
                                          <p:val>
                                            <p:strVal val="#ppt_y"/>
                                          </p:val>
                                        </p:tav>
                                      </p:tavLst>
                                    </p:anim>
                                  </p:childTnLst>
                                </p:cTn>
                              </p:par>
                              <p:par>
                                <p:cTn id="56" presetID="2" presetClass="entr" presetSubtype="8" fill="hold" grpId="0" nodeType="withEffect">
                                  <p:stCondLst>
                                    <p:cond delay="0"/>
                                  </p:stCondLst>
                                  <p:childTnLst>
                                    <p:set>
                                      <p:cBhvr>
                                        <p:cTn id="57" dur="1" fill="hold">
                                          <p:stCondLst>
                                            <p:cond delay="0"/>
                                          </p:stCondLst>
                                        </p:cTn>
                                        <p:tgtEl>
                                          <p:spTgt spid="22"/>
                                        </p:tgtEl>
                                        <p:attrNameLst>
                                          <p:attrName>style.visibility</p:attrName>
                                        </p:attrNameLst>
                                      </p:cBhvr>
                                      <p:to>
                                        <p:strVal val="visible"/>
                                      </p:to>
                                    </p:set>
                                    <p:anim calcmode="lin" valueType="num">
                                      <p:cBhvr additive="base">
                                        <p:cTn id="58" dur="500" fill="hold"/>
                                        <p:tgtEl>
                                          <p:spTgt spid="22"/>
                                        </p:tgtEl>
                                        <p:attrNameLst>
                                          <p:attrName>ppt_x</p:attrName>
                                        </p:attrNameLst>
                                      </p:cBhvr>
                                      <p:tavLst>
                                        <p:tav tm="0">
                                          <p:val>
                                            <p:strVal val="0-#ppt_w/2"/>
                                          </p:val>
                                        </p:tav>
                                        <p:tav tm="100000">
                                          <p:val>
                                            <p:strVal val="#ppt_x"/>
                                          </p:val>
                                        </p:tav>
                                      </p:tavLst>
                                    </p:anim>
                                    <p:anim calcmode="lin" valueType="num">
                                      <p:cBhvr additive="base">
                                        <p:cTn id="59" dur="500" fill="hold"/>
                                        <p:tgtEl>
                                          <p:spTgt spid="22"/>
                                        </p:tgtEl>
                                        <p:attrNameLst>
                                          <p:attrName>ppt_y</p:attrName>
                                        </p:attrNameLst>
                                      </p:cBhvr>
                                      <p:tavLst>
                                        <p:tav tm="0">
                                          <p:val>
                                            <p:strVal val="#ppt_y"/>
                                          </p:val>
                                        </p:tav>
                                        <p:tav tm="100000">
                                          <p:val>
                                            <p:strVal val="#ppt_y"/>
                                          </p:val>
                                        </p:tav>
                                      </p:tavLst>
                                    </p:anim>
                                  </p:childTnLst>
                                </p:cTn>
                              </p:par>
                              <p:par>
                                <p:cTn id="60" presetID="2" presetClass="entr" presetSubtype="8" fill="hold" grpId="0" nodeType="withEffect">
                                  <p:stCondLst>
                                    <p:cond delay="0"/>
                                  </p:stCondLst>
                                  <p:childTnLst>
                                    <p:set>
                                      <p:cBhvr>
                                        <p:cTn id="61" dur="1" fill="hold">
                                          <p:stCondLst>
                                            <p:cond delay="0"/>
                                          </p:stCondLst>
                                        </p:cTn>
                                        <p:tgtEl>
                                          <p:spTgt spid="23"/>
                                        </p:tgtEl>
                                        <p:attrNameLst>
                                          <p:attrName>style.visibility</p:attrName>
                                        </p:attrNameLst>
                                      </p:cBhvr>
                                      <p:to>
                                        <p:strVal val="visible"/>
                                      </p:to>
                                    </p:set>
                                    <p:anim calcmode="lin" valueType="num">
                                      <p:cBhvr additive="base">
                                        <p:cTn id="62" dur="500" fill="hold"/>
                                        <p:tgtEl>
                                          <p:spTgt spid="23"/>
                                        </p:tgtEl>
                                        <p:attrNameLst>
                                          <p:attrName>ppt_x</p:attrName>
                                        </p:attrNameLst>
                                      </p:cBhvr>
                                      <p:tavLst>
                                        <p:tav tm="0">
                                          <p:val>
                                            <p:strVal val="0-#ppt_w/2"/>
                                          </p:val>
                                        </p:tav>
                                        <p:tav tm="100000">
                                          <p:val>
                                            <p:strVal val="#ppt_x"/>
                                          </p:val>
                                        </p:tav>
                                      </p:tavLst>
                                    </p:anim>
                                    <p:anim calcmode="lin" valueType="num">
                                      <p:cBhvr additive="base">
                                        <p:cTn id="63" dur="500" fill="hold"/>
                                        <p:tgtEl>
                                          <p:spTgt spid="23"/>
                                        </p:tgtEl>
                                        <p:attrNameLst>
                                          <p:attrName>ppt_y</p:attrName>
                                        </p:attrNameLst>
                                      </p:cBhvr>
                                      <p:tavLst>
                                        <p:tav tm="0">
                                          <p:val>
                                            <p:strVal val="#ppt_y"/>
                                          </p:val>
                                        </p:tav>
                                        <p:tav tm="100000">
                                          <p:val>
                                            <p:strVal val="#ppt_y"/>
                                          </p:val>
                                        </p:tav>
                                      </p:tavLst>
                                    </p:anim>
                                  </p:childTnLst>
                                </p:cTn>
                              </p:par>
                              <p:par>
                                <p:cTn id="64" presetID="2" presetClass="entr" presetSubtype="8" fill="hold" grpId="0" nodeType="withEffect">
                                  <p:stCondLst>
                                    <p:cond delay="0"/>
                                  </p:stCondLst>
                                  <p:childTnLst>
                                    <p:set>
                                      <p:cBhvr>
                                        <p:cTn id="65" dur="1" fill="hold">
                                          <p:stCondLst>
                                            <p:cond delay="0"/>
                                          </p:stCondLst>
                                        </p:cTn>
                                        <p:tgtEl>
                                          <p:spTgt spid="24"/>
                                        </p:tgtEl>
                                        <p:attrNameLst>
                                          <p:attrName>style.visibility</p:attrName>
                                        </p:attrNameLst>
                                      </p:cBhvr>
                                      <p:to>
                                        <p:strVal val="visible"/>
                                      </p:to>
                                    </p:set>
                                    <p:anim calcmode="lin" valueType="num">
                                      <p:cBhvr additive="base">
                                        <p:cTn id="66" dur="500" fill="hold"/>
                                        <p:tgtEl>
                                          <p:spTgt spid="24"/>
                                        </p:tgtEl>
                                        <p:attrNameLst>
                                          <p:attrName>ppt_x</p:attrName>
                                        </p:attrNameLst>
                                      </p:cBhvr>
                                      <p:tavLst>
                                        <p:tav tm="0">
                                          <p:val>
                                            <p:strVal val="0-#ppt_w/2"/>
                                          </p:val>
                                        </p:tav>
                                        <p:tav tm="100000">
                                          <p:val>
                                            <p:strVal val="#ppt_x"/>
                                          </p:val>
                                        </p:tav>
                                      </p:tavLst>
                                    </p:anim>
                                    <p:anim calcmode="lin" valueType="num">
                                      <p:cBhvr additive="base">
                                        <p:cTn id="67"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4" fill="hold" grpId="0" nodeType="clickEffect">
                                  <p:stCondLst>
                                    <p:cond delay="0"/>
                                  </p:stCondLst>
                                  <p:childTnLst>
                                    <p:set>
                                      <p:cBhvr>
                                        <p:cTn id="71" dur="1" fill="hold">
                                          <p:stCondLst>
                                            <p:cond delay="0"/>
                                          </p:stCondLst>
                                        </p:cTn>
                                        <p:tgtEl>
                                          <p:spTgt spid="5"/>
                                        </p:tgtEl>
                                        <p:attrNameLst>
                                          <p:attrName>style.visibility</p:attrName>
                                        </p:attrNameLst>
                                      </p:cBhvr>
                                      <p:to>
                                        <p:strVal val="visible"/>
                                      </p:to>
                                    </p:set>
                                    <p:anim calcmode="lin" valueType="num">
                                      <p:cBhvr additive="base">
                                        <p:cTn id="72" dur="500" fill="hold"/>
                                        <p:tgtEl>
                                          <p:spTgt spid="5"/>
                                        </p:tgtEl>
                                        <p:attrNameLst>
                                          <p:attrName>ppt_x</p:attrName>
                                        </p:attrNameLst>
                                      </p:cBhvr>
                                      <p:tavLst>
                                        <p:tav tm="0">
                                          <p:val>
                                            <p:strVal val="#ppt_x"/>
                                          </p:val>
                                        </p:tav>
                                        <p:tav tm="100000">
                                          <p:val>
                                            <p:strVal val="#ppt_x"/>
                                          </p:val>
                                        </p:tav>
                                      </p:tavLst>
                                    </p:anim>
                                    <p:anim calcmode="lin" valueType="num">
                                      <p:cBhvr additive="base">
                                        <p:cTn id="73" dur="500" fill="hold"/>
                                        <p:tgtEl>
                                          <p:spTgt spid="5"/>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8"/>
                                        </p:tgtEl>
                                        <p:attrNameLst>
                                          <p:attrName>style.visibility</p:attrName>
                                        </p:attrNameLst>
                                      </p:cBhvr>
                                      <p:to>
                                        <p:strVal val="visible"/>
                                      </p:to>
                                    </p:set>
                                    <p:anim calcmode="lin" valueType="num">
                                      <p:cBhvr additive="base">
                                        <p:cTn id="76" dur="500" fill="hold"/>
                                        <p:tgtEl>
                                          <p:spTgt spid="8"/>
                                        </p:tgtEl>
                                        <p:attrNameLst>
                                          <p:attrName>ppt_x</p:attrName>
                                        </p:attrNameLst>
                                      </p:cBhvr>
                                      <p:tavLst>
                                        <p:tav tm="0">
                                          <p:val>
                                            <p:strVal val="#ppt_x"/>
                                          </p:val>
                                        </p:tav>
                                        <p:tav tm="100000">
                                          <p:val>
                                            <p:strVal val="#ppt_x"/>
                                          </p:val>
                                        </p:tav>
                                      </p:tavLst>
                                    </p:anim>
                                    <p:anim calcmode="lin" valueType="num">
                                      <p:cBhvr additive="base">
                                        <p:cTn id="77" dur="500" fill="hold"/>
                                        <p:tgtEl>
                                          <p:spTgt spid="8"/>
                                        </p:tgtEl>
                                        <p:attrNameLst>
                                          <p:attrName>ppt_y</p:attrName>
                                        </p:attrNameLst>
                                      </p:cBhvr>
                                      <p:tavLst>
                                        <p:tav tm="0">
                                          <p:val>
                                            <p:strVal val="1+#ppt_h/2"/>
                                          </p:val>
                                        </p:tav>
                                        <p:tav tm="100000">
                                          <p:val>
                                            <p:strVal val="#ppt_y"/>
                                          </p:val>
                                        </p:tav>
                                      </p:tavLst>
                                    </p:anim>
                                  </p:childTnLst>
                                </p:cTn>
                              </p:par>
                            </p:childTnLst>
                          </p:cTn>
                        </p:par>
                        <p:par>
                          <p:cTn id="78" fill="hold">
                            <p:stCondLst>
                              <p:cond delay="500"/>
                            </p:stCondLst>
                            <p:childTnLst>
                              <p:par>
                                <p:cTn id="79" presetID="10" presetClass="entr" presetSubtype="0" fill="hold" grpId="0" nodeType="afterEffect">
                                  <p:stCondLst>
                                    <p:cond delay="0"/>
                                  </p:stCondLst>
                                  <p:childTnLst>
                                    <p:set>
                                      <p:cBhvr>
                                        <p:cTn id="80" dur="1" fill="hold">
                                          <p:stCondLst>
                                            <p:cond delay="0"/>
                                          </p:stCondLst>
                                        </p:cTn>
                                        <p:tgtEl>
                                          <p:spTgt spid="29"/>
                                        </p:tgtEl>
                                        <p:attrNameLst>
                                          <p:attrName>style.visibility</p:attrName>
                                        </p:attrNameLst>
                                      </p:cBhvr>
                                      <p:to>
                                        <p:strVal val="visible"/>
                                      </p:to>
                                    </p:set>
                                    <p:animEffect transition="in" filter="fade">
                                      <p:cBhvr>
                                        <p:cTn id="81" dur="7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P spid="7" grpId="0"/>
      <p:bldP spid="8" grpId="0"/>
      <p:bldP spid="21" grpId="0"/>
      <p:bldP spid="22" grpId="0"/>
      <p:bldP spid="23" grpId="0"/>
      <p:bldP spid="24" grpId="0"/>
      <p:bldP spid="2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20" name="Rectangle 936"/>
          <p:cNvSpPr>
            <a:spLocks noChangeArrowheads="1"/>
          </p:cNvSpPr>
          <p:nvPr/>
        </p:nvSpPr>
        <p:spPr bwMode="auto">
          <a:xfrm>
            <a:off x="5250882" y="3715419"/>
            <a:ext cx="670318" cy="262793"/>
          </a:xfrm>
          <a:prstGeom prst="rect">
            <a:avLst/>
          </a:prstGeom>
          <a:solidFill>
            <a:schemeClr val="accent2"/>
          </a:solidFill>
          <a:ln>
            <a:noFill/>
          </a:ln>
        </p:spPr>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
        <p:nvSpPr>
          <p:cNvPr id="16523" name="Rectangle 939"/>
          <p:cNvSpPr>
            <a:spLocks noChangeArrowheads="1"/>
          </p:cNvSpPr>
          <p:nvPr/>
        </p:nvSpPr>
        <p:spPr bwMode="auto">
          <a:xfrm>
            <a:off x="6633578" y="3654977"/>
            <a:ext cx="670318" cy="323235"/>
          </a:xfrm>
          <a:prstGeom prst="rect">
            <a:avLst/>
          </a:prstGeom>
          <a:solidFill>
            <a:schemeClr val="accent1"/>
          </a:solidFill>
          <a:ln>
            <a:noFill/>
          </a:ln>
        </p:spPr>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
        <p:nvSpPr>
          <p:cNvPr id="16526" name="Rectangle 942"/>
          <p:cNvSpPr>
            <a:spLocks noChangeArrowheads="1"/>
          </p:cNvSpPr>
          <p:nvPr/>
        </p:nvSpPr>
        <p:spPr bwMode="auto">
          <a:xfrm>
            <a:off x="5939601" y="3455254"/>
            <a:ext cx="670318" cy="522958"/>
          </a:xfrm>
          <a:prstGeom prst="rect">
            <a:avLst/>
          </a:prstGeom>
          <a:solidFill>
            <a:schemeClr val="accent4"/>
          </a:solidFill>
          <a:ln>
            <a:noFill/>
          </a:ln>
        </p:spPr>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
        <p:nvSpPr>
          <p:cNvPr id="16529" name="Rectangle 945"/>
          <p:cNvSpPr>
            <a:spLocks noChangeArrowheads="1"/>
          </p:cNvSpPr>
          <p:nvPr/>
        </p:nvSpPr>
        <p:spPr bwMode="auto">
          <a:xfrm>
            <a:off x="7322297" y="3208229"/>
            <a:ext cx="672947" cy="769983"/>
          </a:xfrm>
          <a:prstGeom prst="rect">
            <a:avLst/>
          </a:prstGeom>
          <a:solidFill>
            <a:schemeClr val="accent3"/>
          </a:solidFill>
          <a:ln>
            <a:noFill/>
          </a:ln>
        </p:spPr>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
        <p:nvSpPr>
          <p:cNvPr id="962" name="矩形 1"/>
          <p:cNvSpPr>
            <a:spLocks noChangeArrowheads="1"/>
          </p:cNvSpPr>
          <p:nvPr/>
        </p:nvSpPr>
        <p:spPr bwMode="auto">
          <a:xfrm>
            <a:off x="5106548" y="1218899"/>
            <a:ext cx="3006741" cy="1219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685800" rtl="0" eaLnBrk="1" fontAlgn="base" latinLnBrk="0" hangingPunct="1">
              <a:lnSpc>
                <a:spcPct val="1500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单击此处添加文本单击此处添加文本单击此处添加文本单击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文本单击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文本单击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文本单击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文本单击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文本单击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文本</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单击此处添加文本单击此处添加文本单击此处添加</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文本</a:t>
            </a:r>
            <a:endParaRPr kumimoji="0" lang="zh-CN"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973" name="TextBox 972"/>
          <p:cNvSpPr txBox="1"/>
          <p:nvPr/>
        </p:nvSpPr>
        <p:spPr>
          <a:xfrm>
            <a:off x="5251238" y="3683808"/>
            <a:ext cx="704039" cy="369332"/>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300" normalizeH="0" baseline="0" noProof="0" dirty="0" smtClean="0">
                <a:ln>
                  <a:noFill/>
                </a:ln>
                <a:solidFill>
                  <a:prstClr val="white"/>
                </a:solidFill>
                <a:effectLst/>
                <a:uLnTx/>
                <a:uFillTx/>
                <a:latin typeface="微软雅黑" pitchFamily="34" charset="-122"/>
                <a:ea typeface="微软雅黑" pitchFamily="34" charset="-122"/>
                <a:cs typeface="Arial" pitchFamily="34" charset="0"/>
              </a:rPr>
              <a:t>173</a:t>
            </a:r>
            <a:endParaRPr kumimoji="0" lang="zh-CN" altLang="en-US" sz="1800" b="0" i="0" u="none" strike="noStrike" kern="1200" cap="none" spc="300" normalizeH="0" baseline="0" noProof="0" dirty="0">
              <a:ln>
                <a:noFill/>
              </a:ln>
              <a:solidFill>
                <a:prstClr val="white"/>
              </a:solidFill>
              <a:effectLst/>
              <a:uLnTx/>
              <a:uFillTx/>
              <a:latin typeface="微软雅黑" pitchFamily="34" charset="-122"/>
              <a:ea typeface="微软雅黑" pitchFamily="34" charset="-122"/>
              <a:cs typeface="Arial" pitchFamily="34" charset="0"/>
            </a:endParaRPr>
          </a:p>
        </p:txBody>
      </p:sp>
      <p:sp>
        <p:nvSpPr>
          <p:cNvPr id="974" name="TextBox 973"/>
          <p:cNvSpPr txBox="1"/>
          <p:nvPr/>
        </p:nvSpPr>
        <p:spPr>
          <a:xfrm>
            <a:off x="5922740" y="3434595"/>
            <a:ext cx="704039" cy="369332"/>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300" normalizeH="0" baseline="0" noProof="0" dirty="0" smtClean="0">
                <a:ln>
                  <a:noFill/>
                </a:ln>
                <a:solidFill>
                  <a:prstClr val="white"/>
                </a:solidFill>
                <a:effectLst/>
                <a:uLnTx/>
                <a:uFillTx/>
                <a:latin typeface="微软雅黑" pitchFamily="34" charset="-122"/>
                <a:ea typeface="微软雅黑" pitchFamily="34" charset="-122"/>
                <a:cs typeface="Arial" pitchFamily="34" charset="0"/>
              </a:rPr>
              <a:t>258</a:t>
            </a:r>
            <a:endParaRPr kumimoji="0" lang="zh-CN" altLang="en-US" sz="1800" b="0" i="0" u="none" strike="noStrike" kern="1200" cap="none" spc="300" normalizeH="0" baseline="0" noProof="0" dirty="0">
              <a:ln>
                <a:noFill/>
              </a:ln>
              <a:solidFill>
                <a:prstClr val="white"/>
              </a:solidFill>
              <a:effectLst/>
              <a:uLnTx/>
              <a:uFillTx/>
              <a:latin typeface="微软雅黑" pitchFamily="34" charset="-122"/>
              <a:ea typeface="微软雅黑" pitchFamily="34" charset="-122"/>
              <a:cs typeface="Arial" pitchFamily="34" charset="0"/>
            </a:endParaRPr>
          </a:p>
        </p:txBody>
      </p:sp>
      <p:sp>
        <p:nvSpPr>
          <p:cNvPr id="975" name="TextBox 974"/>
          <p:cNvSpPr txBox="1"/>
          <p:nvPr/>
        </p:nvSpPr>
        <p:spPr>
          <a:xfrm>
            <a:off x="6616717" y="3623808"/>
            <a:ext cx="704039" cy="369332"/>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300" normalizeH="0" baseline="0" noProof="0" dirty="0" smtClean="0">
                <a:ln>
                  <a:noFill/>
                </a:ln>
                <a:solidFill>
                  <a:prstClr val="white"/>
                </a:solidFill>
                <a:effectLst/>
                <a:uLnTx/>
                <a:uFillTx/>
                <a:latin typeface="微软雅黑" pitchFamily="34" charset="-122"/>
                <a:ea typeface="微软雅黑" pitchFamily="34" charset="-122"/>
                <a:cs typeface="Arial" pitchFamily="34" charset="0"/>
              </a:rPr>
              <a:t>178</a:t>
            </a:r>
            <a:endParaRPr kumimoji="0" lang="zh-CN" altLang="en-US" sz="1800" b="0" i="0" u="none" strike="noStrike" kern="1200" cap="none" spc="300" normalizeH="0" baseline="0" noProof="0" dirty="0">
              <a:ln>
                <a:noFill/>
              </a:ln>
              <a:solidFill>
                <a:prstClr val="white"/>
              </a:solidFill>
              <a:effectLst/>
              <a:uLnTx/>
              <a:uFillTx/>
              <a:latin typeface="微软雅黑" pitchFamily="34" charset="-122"/>
              <a:ea typeface="微软雅黑" pitchFamily="34" charset="-122"/>
              <a:cs typeface="Arial" pitchFamily="34" charset="0"/>
            </a:endParaRPr>
          </a:p>
        </p:txBody>
      </p:sp>
      <p:sp>
        <p:nvSpPr>
          <p:cNvPr id="976" name="TextBox 975"/>
          <p:cNvSpPr txBox="1"/>
          <p:nvPr/>
        </p:nvSpPr>
        <p:spPr>
          <a:xfrm>
            <a:off x="7306750" y="3195556"/>
            <a:ext cx="704039" cy="369332"/>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300" normalizeH="0" baseline="0" noProof="0" dirty="0" smtClean="0">
                <a:ln>
                  <a:noFill/>
                </a:ln>
                <a:solidFill>
                  <a:prstClr val="white"/>
                </a:solidFill>
                <a:effectLst/>
                <a:uLnTx/>
                <a:uFillTx/>
                <a:latin typeface="微软雅黑" pitchFamily="34" charset="-122"/>
                <a:ea typeface="微软雅黑" pitchFamily="34" charset="-122"/>
                <a:cs typeface="Arial" pitchFamily="34" charset="0"/>
              </a:rPr>
              <a:t>382</a:t>
            </a:r>
            <a:endParaRPr kumimoji="0" lang="zh-CN" altLang="en-US" sz="1800" b="0" i="0" u="none" strike="noStrike" kern="1200" cap="none" spc="300" normalizeH="0" baseline="0" noProof="0" dirty="0">
              <a:ln>
                <a:noFill/>
              </a:ln>
              <a:solidFill>
                <a:prstClr val="white"/>
              </a:solidFill>
              <a:effectLst/>
              <a:uLnTx/>
              <a:uFillTx/>
              <a:latin typeface="微软雅黑" pitchFamily="34" charset="-122"/>
              <a:ea typeface="微软雅黑" pitchFamily="34" charset="-122"/>
              <a:cs typeface="Arial" pitchFamily="34" charset="0"/>
            </a:endParaRPr>
          </a:p>
        </p:txBody>
      </p:sp>
      <p:grpSp>
        <p:nvGrpSpPr>
          <p:cNvPr id="6" name="组合 5"/>
          <p:cNvGrpSpPr/>
          <p:nvPr/>
        </p:nvGrpSpPr>
        <p:grpSpPr>
          <a:xfrm>
            <a:off x="508383" y="1245126"/>
            <a:ext cx="1083611" cy="1083611"/>
            <a:chOff x="508383" y="1316445"/>
            <a:chExt cx="1083611" cy="1083611"/>
          </a:xfrm>
        </p:grpSpPr>
        <p:sp>
          <p:nvSpPr>
            <p:cNvPr id="88" name="空心弧 87"/>
            <p:cNvSpPr>
              <a:spLocks noChangeAspect="1"/>
            </p:cNvSpPr>
            <p:nvPr/>
          </p:nvSpPr>
          <p:spPr>
            <a:xfrm rot="2134792">
              <a:off x="532693" y="1373825"/>
              <a:ext cx="968850" cy="968850"/>
            </a:xfrm>
            <a:prstGeom prst="blockArc">
              <a:avLst>
                <a:gd name="adj1" fmla="val 14033861"/>
                <a:gd name="adj2" fmla="val 1597257"/>
                <a:gd name="adj3" fmla="val 5428"/>
              </a:avLst>
            </a:prstGeom>
            <a:solidFill>
              <a:schemeClr val="tx1">
                <a:lumMod val="50000"/>
                <a:lumOff val="50000"/>
              </a:schemeClr>
            </a:solidFill>
            <a:ln>
              <a:noFill/>
            </a:ln>
          </p:spPr>
          <p:txBody>
            <a:bodyPr vert="horz" wrap="square" lIns="43343" tIns="21772" rIns="43343" bIns="21772" numCol="1" anchor="t" anchorCtr="0" compatLnSpc="1"/>
            <a:lstStyle/>
            <a:p>
              <a:pPr marL="0" marR="0" lvl="0" indent="0" algn="l" defTabSz="681990" rtl="0" eaLnBrk="1" fontAlgn="base" latinLnBrk="0" hangingPunct="1">
                <a:lnSpc>
                  <a:spcPct val="100000"/>
                </a:lnSpc>
                <a:spcBef>
                  <a:spcPct val="0"/>
                </a:spcBef>
                <a:spcAft>
                  <a:spcPct val="0"/>
                </a:spcAft>
                <a:buClrTx/>
                <a:buSzTx/>
                <a:buFontTx/>
                <a:buNone/>
                <a:tabLst/>
                <a:defRPr/>
              </a:pPr>
              <a:endParaRPr kumimoji="0" lang="zh-CN" altLang="en-US" sz="9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ea"/>
                <a:sym typeface="+mn-lt"/>
              </a:endParaRPr>
            </a:p>
          </p:txBody>
        </p:sp>
        <p:sp>
          <p:nvSpPr>
            <p:cNvPr id="89" name="空心弧 88"/>
            <p:cNvSpPr>
              <a:spLocks noChangeAspect="1"/>
            </p:cNvSpPr>
            <p:nvPr/>
          </p:nvSpPr>
          <p:spPr>
            <a:xfrm rot="14609616">
              <a:off x="508383" y="1316445"/>
              <a:ext cx="1083611" cy="1083611"/>
            </a:xfrm>
            <a:prstGeom prst="blockArc">
              <a:avLst>
                <a:gd name="adj1" fmla="val 10669547"/>
                <a:gd name="adj2" fmla="val 1623635"/>
                <a:gd name="adj3" fmla="val 14268"/>
              </a:avLst>
            </a:prstGeom>
            <a:solidFill>
              <a:schemeClr val="accent1"/>
            </a:solidFill>
            <a:ln>
              <a:noFill/>
            </a:ln>
          </p:spPr>
          <p:txBody>
            <a:bodyPr vert="horz" wrap="square" lIns="68269" tIns="34284" rIns="68269" bIns="34284" numCol="1" anchor="t" anchorCtr="0" compatLnSpc="1"/>
            <a:lstStyle/>
            <a:p>
              <a:pPr marL="0" marR="0" lvl="0" indent="0" algn="l" defTabSz="68199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ea"/>
                <a:sym typeface="+mn-lt"/>
              </a:endParaRPr>
            </a:p>
          </p:txBody>
        </p:sp>
        <p:sp>
          <p:nvSpPr>
            <p:cNvPr id="90" name="TextBox 52"/>
            <p:cNvSpPr txBox="1"/>
            <p:nvPr/>
          </p:nvSpPr>
          <p:spPr>
            <a:xfrm>
              <a:off x="682954" y="1626808"/>
              <a:ext cx="734467" cy="394153"/>
            </a:xfrm>
            <a:prstGeom prst="rect">
              <a:avLst/>
            </a:prstGeom>
            <a:noFill/>
          </p:spPr>
          <p:txBody>
            <a:bodyPr wrap="none" lIns="68269" tIns="34284" rIns="68269" bIns="34284" rtlCol="0">
              <a:spAutoFit/>
            </a:bodyPr>
            <a:lstStyle/>
            <a:p>
              <a:pPr marL="0" marR="0" lvl="0" indent="0" algn="ctr" defTabSz="681990" rtl="0" eaLnBrk="1" fontAlgn="base" latinLnBrk="0" hangingPunct="1">
                <a:lnSpc>
                  <a:spcPct val="100000"/>
                </a:lnSpc>
                <a:spcBef>
                  <a:spcPct val="0"/>
                </a:spcBef>
                <a:spcAft>
                  <a:spcPct val="0"/>
                </a:spcAft>
                <a:buClrTx/>
                <a:buSzTx/>
                <a:buFontTx/>
                <a:buNone/>
                <a:tabLst/>
                <a:defRPr/>
              </a:pPr>
              <a:r>
                <a:rPr kumimoji="0" lang="en-US" altLang="zh-CN" sz="3300" b="0" i="0" u="none" strike="noStrike" kern="0" cap="none" spc="0" normalizeH="0" baseline="0" noProof="0" dirty="0">
                  <a:ln>
                    <a:noFill/>
                  </a:ln>
                  <a:solidFill>
                    <a:srgbClr val="FF388C"/>
                  </a:solidFill>
                  <a:effectLst/>
                  <a:uLnTx/>
                  <a:uFillTx/>
                  <a:latin typeface="等线" panose="020F0502020204030204"/>
                  <a:ea typeface="等线" panose="02010600030101010101" pitchFamily="2" charset="-122"/>
                  <a:cs typeface="+mn-ea"/>
                  <a:sym typeface="+mn-lt"/>
                </a:rPr>
                <a:t>60%</a:t>
              </a:r>
              <a:endParaRPr kumimoji="0" lang="zh-CN" altLang="en-US" sz="3300" b="0" i="0" u="none" strike="noStrike" kern="0" cap="none" spc="0" normalizeH="0" baseline="0" noProof="0" dirty="0">
                <a:ln>
                  <a:noFill/>
                </a:ln>
                <a:solidFill>
                  <a:srgbClr val="FF388C"/>
                </a:solidFill>
                <a:effectLst/>
                <a:uLnTx/>
                <a:uFillTx/>
                <a:latin typeface="等线" panose="020F0502020204030204"/>
                <a:ea typeface="等线" panose="02010600030101010101" pitchFamily="2" charset="-122"/>
                <a:cs typeface="+mn-ea"/>
                <a:sym typeface="+mn-lt"/>
              </a:endParaRPr>
            </a:p>
          </p:txBody>
        </p:sp>
      </p:grpSp>
      <p:grpSp>
        <p:nvGrpSpPr>
          <p:cNvPr id="4" name="组合 3"/>
          <p:cNvGrpSpPr/>
          <p:nvPr/>
        </p:nvGrpSpPr>
        <p:grpSpPr>
          <a:xfrm>
            <a:off x="1952861" y="1245126"/>
            <a:ext cx="1083611" cy="1083611"/>
            <a:chOff x="2144635" y="1316445"/>
            <a:chExt cx="1083611" cy="1083611"/>
          </a:xfrm>
        </p:grpSpPr>
        <p:sp>
          <p:nvSpPr>
            <p:cNvPr id="87" name="空心弧 86"/>
            <p:cNvSpPr>
              <a:spLocks noChangeAspect="1"/>
            </p:cNvSpPr>
            <p:nvPr/>
          </p:nvSpPr>
          <p:spPr>
            <a:xfrm rot="9198756">
              <a:off x="2208747" y="1373825"/>
              <a:ext cx="968850" cy="968850"/>
            </a:xfrm>
            <a:prstGeom prst="blockArc">
              <a:avLst>
                <a:gd name="adj1" fmla="val 6741740"/>
                <a:gd name="adj2" fmla="val 1597257"/>
                <a:gd name="adj3" fmla="val 5428"/>
              </a:avLst>
            </a:prstGeom>
            <a:solidFill>
              <a:schemeClr val="tx1">
                <a:lumMod val="50000"/>
                <a:lumOff val="50000"/>
              </a:schemeClr>
            </a:solidFill>
            <a:ln>
              <a:noFill/>
            </a:ln>
          </p:spPr>
          <p:txBody>
            <a:bodyPr vert="horz" wrap="square" lIns="43343" tIns="21772" rIns="43343" bIns="21772" numCol="1" anchor="t" anchorCtr="0" compatLnSpc="1"/>
            <a:lstStyle/>
            <a:p>
              <a:pPr marL="0" marR="0" lvl="0" indent="0" algn="l" defTabSz="681990" rtl="0" eaLnBrk="1" fontAlgn="base" latinLnBrk="0" hangingPunct="1">
                <a:lnSpc>
                  <a:spcPct val="100000"/>
                </a:lnSpc>
                <a:spcBef>
                  <a:spcPct val="0"/>
                </a:spcBef>
                <a:spcAft>
                  <a:spcPct val="0"/>
                </a:spcAft>
                <a:buClrTx/>
                <a:buSzTx/>
                <a:buFontTx/>
                <a:buNone/>
                <a:tabLst/>
                <a:defRPr/>
              </a:pPr>
              <a:endParaRPr kumimoji="0" lang="zh-CN" altLang="en-US" sz="9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ea"/>
                <a:sym typeface="+mn-lt"/>
              </a:endParaRPr>
            </a:p>
          </p:txBody>
        </p:sp>
        <p:sp>
          <p:nvSpPr>
            <p:cNvPr id="91" name="空心弧 90"/>
            <p:cNvSpPr>
              <a:spLocks noChangeAspect="1"/>
            </p:cNvSpPr>
            <p:nvPr/>
          </p:nvSpPr>
          <p:spPr>
            <a:xfrm rot="14609616">
              <a:off x="2144635" y="1316445"/>
              <a:ext cx="1083611" cy="1083611"/>
            </a:xfrm>
            <a:prstGeom prst="blockArc">
              <a:avLst>
                <a:gd name="adj1" fmla="val 17674159"/>
                <a:gd name="adj2" fmla="val 1623635"/>
                <a:gd name="adj3" fmla="val 14268"/>
              </a:avLst>
            </a:prstGeom>
            <a:solidFill>
              <a:schemeClr val="accent2"/>
            </a:solidFill>
            <a:ln>
              <a:noFill/>
            </a:ln>
          </p:spPr>
          <p:txBody>
            <a:bodyPr vert="horz" wrap="square" lIns="68269" tIns="34284" rIns="68269" bIns="34284" numCol="1" anchor="t" anchorCtr="0" compatLnSpc="1"/>
            <a:lstStyle/>
            <a:p>
              <a:pPr marL="0" marR="0" lvl="0" indent="0" algn="l" defTabSz="68199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ea"/>
                <a:sym typeface="+mn-lt"/>
              </a:endParaRPr>
            </a:p>
          </p:txBody>
        </p:sp>
        <p:sp>
          <p:nvSpPr>
            <p:cNvPr id="92" name="TextBox 240"/>
            <p:cNvSpPr txBox="1"/>
            <p:nvPr/>
          </p:nvSpPr>
          <p:spPr>
            <a:xfrm>
              <a:off x="2326162" y="1626808"/>
              <a:ext cx="720557" cy="394153"/>
            </a:xfrm>
            <a:prstGeom prst="rect">
              <a:avLst/>
            </a:prstGeom>
            <a:noFill/>
          </p:spPr>
          <p:txBody>
            <a:bodyPr wrap="none" lIns="68269" tIns="34284" rIns="68269" bIns="34284" rtlCol="0">
              <a:spAutoFit/>
            </a:bodyPr>
            <a:lstStyle/>
            <a:p>
              <a:pPr marL="0" marR="0" lvl="0" indent="0" algn="ctr" defTabSz="681990" rtl="0" eaLnBrk="1" fontAlgn="base" latinLnBrk="0" hangingPunct="1">
                <a:lnSpc>
                  <a:spcPct val="100000"/>
                </a:lnSpc>
                <a:spcBef>
                  <a:spcPct val="0"/>
                </a:spcBef>
                <a:spcAft>
                  <a:spcPct val="0"/>
                </a:spcAft>
                <a:buClrTx/>
                <a:buSzTx/>
                <a:buFontTx/>
                <a:buNone/>
                <a:tabLst/>
                <a:defRPr/>
              </a:pPr>
              <a:r>
                <a:rPr kumimoji="0" lang="en-US" altLang="zh-CN" sz="3300" b="0" i="0" u="none" strike="noStrike" kern="0" cap="none" spc="0" normalizeH="0" baseline="0" noProof="0" dirty="0">
                  <a:ln>
                    <a:noFill/>
                  </a:ln>
                  <a:solidFill>
                    <a:srgbClr val="E40059"/>
                  </a:solidFill>
                  <a:effectLst/>
                  <a:uLnTx/>
                  <a:uFillTx/>
                  <a:latin typeface="等线" panose="020F0502020204030204"/>
                  <a:ea typeface="等线" panose="02010600030101010101" pitchFamily="2" charset="-122"/>
                  <a:cs typeface="+mn-ea"/>
                  <a:sym typeface="+mn-lt"/>
                </a:rPr>
                <a:t>25%</a:t>
              </a:r>
              <a:endParaRPr kumimoji="0" lang="zh-CN" altLang="en-US" sz="3300" b="0" i="0" u="none" strike="noStrike" kern="0" cap="none" spc="0" normalizeH="0" baseline="0" noProof="0" dirty="0">
                <a:ln>
                  <a:noFill/>
                </a:ln>
                <a:solidFill>
                  <a:srgbClr val="E40059"/>
                </a:solidFill>
                <a:effectLst/>
                <a:uLnTx/>
                <a:uFillTx/>
                <a:latin typeface="等线" panose="020F0502020204030204"/>
                <a:ea typeface="等线" panose="02010600030101010101" pitchFamily="2" charset="-122"/>
                <a:cs typeface="+mn-ea"/>
                <a:sym typeface="+mn-lt"/>
              </a:endParaRPr>
            </a:p>
          </p:txBody>
        </p:sp>
      </p:grpSp>
      <p:grpSp>
        <p:nvGrpSpPr>
          <p:cNvPr id="2" name="组合 1"/>
          <p:cNvGrpSpPr/>
          <p:nvPr/>
        </p:nvGrpSpPr>
        <p:grpSpPr>
          <a:xfrm>
            <a:off x="3397339" y="1250213"/>
            <a:ext cx="1083611" cy="1083611"/>
            <a:chOff x="3596810" y="1321532"/>
            <a:chExt cx="1083611" cy="1083611"/>
          </a:xfrm>
        </p:grpSpPr>
        <p:sp>
          <p:nvSpPr>
            <p:cNvPr id="93" name="空心弧 92"/>
            <p:cNvSpPr>
              <a:spLocks noChangeAspect="1"/>
            </p:cNvSpPr>
            <p:nvPr/>
          </p:nvSpPr>
          <p:spPr>
            <a:xfrm rot="9198756">
              <a:off x="3660923" y="1378913"/>
              <a:ext cx="968850" cy="968850"/>
            </a:xfrm>
            <a:prstGeom prst="blockArc">
              <a:avLst>
                <a:gd name="adj1" fmla="val 6741740"/>
                <a:gd name="adj2" fmla="val 1597257"/>
                <a:gd name="adj3" fmla="val 5428"/>
              </a:avLst>
            </a:prstGeom>
            <a:solidFill>
              <a:schemeClr val="tx1">
                <a:lumMod val="50000"/>
                <a:lumOff val="50000"/>
              </a:schemeClr>
            </a:solidFill>
            <a:ln>
              <a:noFill/>
            </a:ln>
          </p:spPr>
          <p:txBody>
            <a:bodyPr vert="horz" wrap="square" lIns="43343" tIns="21772" rIns="43343" bIns="21772" numCol="1" anchor="t" anchorCtr="0" compatLnSpc="1"/>
            <a:lstStyle/>
            <a:p>
              <a:pPr marL="0" marR="0" lvl="0" indent="0" algn="l" defTabSz="681990" rtl="0" eaLnBrk="1" fontAlgn="base" latinLnBrk="0" hangingPunct="1">
                <a:lnSpc>
                  <a:spcPct val="100000"/>
                </a:lnSpc>
                <a:spcBef>
                  <a:spcPct val="0"/>
                </a:spcBef>
                <a:spcAft>
                  <a:spcPct val="0"/>
                </a:spcAft>
                <a:buClrTx/>
                <a:buSzTx/>
                <a:buFontTx/>
                <a:buNone/>
                <a:tabLst/>
                <a:defRPr/>
              </a:pPr>
              <a:endParaRPr kumimoji="0" lang="zh-CN" altLang="en-US" sz="9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ea"/>
                <a:sym typeface="+mn-lt"/>
              </a:endParaRPr>
            </a:p>
          </p:txBody>
        </p:sp>
        <p:sp>
          <p:nvSpPr>
            <p:cNvPr id="94" name="空心弧 93"/>
            <p:cNvSpPr>
              <a:spLocks noChangeAspect="1"/>
            </p:cNvSpPr>
            <p:nvPr/>
          </p:nvSpPr>
          <p:spPr>
            <a:xfrm rot="14609616">
              <a:off x="3596810" y="1321532"/>
              <a:ext cx="1083611" cy="1083611"/>
            </a:xfrm>
            <a:prstGeom prst="blockArc">
              <a:avLst>
                <a:gd name="adj1" fmla="val 6812137"/>
                <a:gd name="adj2" fmla="val 1623635"/>
                <a:gd name="adj3" fmla="val 14268"/>
              </a:avLst>
            </a:prstGeom>
            <a:solidFill>
              <a:schemeClr val="accent3"/>
            </a:solidFill>
            <a:ln>
              <a:noFill/>
            </a:ln>
          </p:spPr>
          <p:txBody>
            <a:bodyPr vert="horz" wrap="square" lIns="68269" tIns="34284" rIns="68269" bIns="34284" numCol="1" anchor="t" anchorCtr="0" compatLnSpc="1"/>
            <a:lstStyle/>
            <a:p>
              <a:pPr marL="0" marR="0" lvl="0" indent="0" algn="l" defTabSz="681990"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ea"/>
                <a:sym typeface="+mn-lt"/>
              </a:endParaRPr>
            </a:p>
          </p:txBody>
        </p:sp>
        <p:sp>
          <p:nvSpPr>
            <p:cNvPr id="95" name="TextBox 240"/>
            <p:cNvSpPr txBox="1"/>
            <p:nvPr/>
          </p:nvSpPr>
          <p:spPr>
            <a:xfrm>
              <a:off x="3778928" y="1631911"/>
              <a:ext cx="719375" cy="394145"/>
            </a:xfrm>
            <a:prstGeom prst="rect">
              <a:avLst/>
            </a:prstGeom>
            <a:noFill/>
          </p:spPr>
          <p:txBody>
            <a:bodyPr wrap="none" lIns="68269" tIns="34284" rIns="68269" bIns="34284" rtlCol="0">
              <a:spAutoFit/>
            </a:bodyPr>
            <a:lstStyle/>
            <a:p>
              <a:pPr marL="0" marR="0" lvl="0" indent="0" algn="ctr" defTabSz="681990" rtl="0" eaLnBrk="1" fontAlgn="base" latinLnBrk="0" hangingPunct="1">
                <a:lnSpc>
                  <a:spcPct val="100000"/>
                </a:lnSpc>
                <a:spcBef>
                  <a:spcPct val="0"/>
                </a:spcBef>
                <a:spcAft>
                  <a:spcPct val="0"/>
                </a:spcAft>
                <a:buClrTx/>
                <a:buSzTx/>
                <a:buFontTx/>
                <a:buNone/>
                <a:tabLst/>
                <a:defRPr/>
              </a:pPr>
              <a:r>
                <a:rPr kumimoji="0" lang="en-US" altLang="zh-CN" sz="3300" b="0" i="0" u="none" strike="noStrike" kern="0" cap="none" spc="0" normalizeH="0" baseline="0" noProof="0" dirty="0">
                  <a:ln>
                    <a:noFill/>
                  </a:ln>
                  <a:solidFill>
                    <a:srgbClr val="9C007F"/>
                  </a:solidFill>
                  <a:effectLst/>
                  <a:uLnTx/>
                  <a:uFillTx/>
                  <a:latin typeface="等线" panose="020F0502020204030204"/>
                  <a:ea typeface="等线" panose="02010600030101010101" pitchFamily="2" charset="-122"/>
                  <a:cs typeface="+mn-ea"/>
                  <a:sym typeface="+mn-lt"/>
                </a:rPr>
                <a:t>75%</a:t>
              </a:r>
              <a:endParaRPr kumimoji="0" lang="zh-CN" altLang="en-US" sz="3300" b="0" i="0" u="none" strike="noStrike" kern="0" cap="none" spc="0" normalizeH="0" baseline="0" noProof="0" dirty="0">
                <a:ln>
                  <a:noFill/>
                </a:ln>
                <a:solidFill>
                  <a:srgbClr val="9C007F"/>
                </a:solidFill>
                <a:effectLst/>
                <a:uLnTx/>
                <a:uFillTx/>
                <a:latin typeface="等线" panose="020F0502020204030204"/>
                <a:ea typeface="等线" panose="02010600030101010101" pitchFamily="2" charset="-122"/>
                <a:cs typeface="+mn-ea"/>
                <a:sym typeface="+mn-lt"/>
              </a:endParaRPr>
            </a:p>
          </p:txBody>
        </p:sp>
      </p:grpSp>
      <p:graphicFrame>
        <p:nvGraphicFramePr>
          <p:cNvPr id="96" name="Chart 137"/>
          <p:cNvGraphicFramePr/>
          <p:nvPr/>
        </p:nvGraphicFramePr>
        <p:xfrm>
          <a:off x="351240" y="2582766"/>
          <a:ext cx="4668265" cy="170365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77451463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fade">
                                      <p:cBhvr>
                                        <p:cTn id="7" dur="1000"/>
                                        <p:tgtEl>
                                          <p:spTgt spid="96"/>
                                        </p:tgtEl>
                                      </p:cBhvr>
                                    </p:animEffect>
                                    <p:anim calcmode="lin" valueType="num">
                                      <p:cBhvr>
                                        <p:cTn id="8" dur="1000" fill="hold"/>
                                        <p:tgtEl>
                                          <p:spTgt spid="96"/>
                                        </p:tgtEl>
                                        <p:attrNameLst>
                                          <p:attrName>ppt_x</p:attrName>
                                        </p:attrNameLst>
                                      </p:cBhvr>
                                      <p:tavLst>
                                        <p:tav tm="0">
                                          <p:val>
                                            <p:strVal val="#ppt_x"/>
                                          </p:val>
                                        </p:tav>
                                        <p:tav tm="100000">
                                          <p:val>
                                            <p:strVal val="#ppt_x"/>
                                          </p:val>
                                        </p:tav>
                                      </p:tavLst>
                                    </p:anim>
                                    <p:anim calcmode="lin" valueType="num">
                                      <p:cBhvr>
                                        <p:cTn id="9" dur="1000" fill="hold"/>
                                        <p:tgtEl>
                                          <p:spTgt spid="9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1000" fill="hold"/>
                                        <p:tgtEl>
                                          <p:spTgt spid="4"/>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7" presetClass="entr" presetSubtype="0" fill="hold" grpId="0" nodeType="afterEffect">
                                  <p:stCondLst>
                                    <p:cond delay="0"/>
                                  </p:stCondLst>
                                  <p:childTnLst>
                                    <p:set>
                                      <p:cBhvr>
                                        <p:cTn id="28" dur="1" fill="hold">
                                          <p:stCondLst>
                                            <p:cond delay="0"/>
                                          </p:stCondLst>
                                        </p:cTn>
                                        <p:tgtEl>
                                          <p:spTgt spid="962"/>
                                        </p:tgtEl>
                                        <p:attrNameLst>
                                          <p:attrName>style.visibility</p:attrName>
                                        </p:attrNameLst>
                                      </p:cBhvr>
                                      <p:to>
                                        <p:strVal val="visible"/>
                                      </p:to>
                                    </p:set>
                                    <p:animEffect transition="in" filter="fade">
                                      <p:cBhvr>
                                        <p:cTn id="29" dur="1000"/>
                                        <p:tgtEl>
                                          <p:spTgt spid="962"/>
                                        </p:tgtEl>
                                      </p:cBhvr>
                                    </p:animEffect>
                                    <p:anim calcmode="lin" valueType="num">
                                      <p:cBhvr>
                                        <p:cTn id="30" dur="1000" fill="hold"/>
                                        <p:tgtEl>
                                          <p:spTgt spid="962"/>
                                        </p:tgtEl>
                                        <p:attrNameLst>
                                          <p:attrName>ppt_x</p:attrName>
                                        </p:attrNameLst>
                                      </p:cBhvr>
                                      <p:tavLst>
                                        <p:tav tm="0">
                                          <p:val>
                                            <p:strVal val="#ppt_x"/>
                                          </p:val>
                                        </p:tav>
                                        <p:tav tm="100000">
                                          <p:val>
                                            <p:strVal val="#ppt_x"/>
                                          </p:val>
                                        </p:tav>
                                      </p:tavLst>
                                    </p:anim>
                                    <p:anim calcmode="lin" valueType="num">
                                      <p:cBhvr>
                                        <p:cTn id="31" dur="1000" fill="hold"/>
                                        <p:tgtEl>
                                          <p:spTgt spid="962"/>
                                        </p:tgtEl>
                                        <p:attrNameLst>
                                          <p:attrName>ppt_y</p:attrName>
                                        </p:attrNameLst>
                                      </p:cBhvr>
                                      <p:tavLst>
                                        <p:tav tm="0">
                                          <p:val>
                                            <p:strVal val="#ppt_y-.1"/>
                                          </p:val>
                                        </p:tav>
                                        <p:tav tm="100000">
                                          <p:val>
                                            <p:strVal val="#ppt_y"/>
                                          </p:val>
                                        </p:tav>
                                      </p:tavLst>
                                    </p:anim>
                                  </p:childTnLst>
                                </p:cTn>
                              </p:par>
                            </p:childTnLst>
                          </p:cTn>
                        </p:par>
                        <p:par>
                          <p:cTn id="32" fill="hold">
                            <p:stCondLst>
                              <p:cond delay="3000"/>
                            </p:stCondLst>
                            <p:childTnLst>
                              <p:par>
                                <p:cTn id="33" presetID="22" presetClass="entr" presetSubtype="4" fill="hold" grpId="0" nodeType="afterEffect">
                                  <p:stCondLst>
                                    <p:cond delay="0"/>
                                  </p:stCondLst>
                                  <p:childTnLst>
                                    <p:set>
                                      <p:cBhvr>
                                        <p:cTn id="34" dur="1" fill="hold">
                                          <p:stCondLst>
                                            <p:cond delay="0"/>
                                          </p:stCondLst>
                                        </p:cTn>
                                        <p:tgtEl>
                                          <p:spTgt spid="16520"/>
                                        </p:tgtEl>
                                        <p:attrNameLst>
                                          <p:attrName>style.visibility</p:attrName>
                                        </p:attrNameLst>
                                      </p:cBhvr>
                                      <p:to>
                                        <p:strVal val="visible"/>
                                      </p:to>
                                    </p:set>
                                    <p:animEffect transition="in" filter="wipe(down)">
                                      <p:cBhvr>
                                        <p:cTn id="35" dur="500"/>
                                        <p:tgtEl>
                                          <p:spTgt spid="16520"/>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16523"/>
                                        </p:tgtEl>
                                        <p:attrNameLst>
                                          <p:attrName>style.visibility</p:attrName>
                                        </p:attrNameLst>
                                      </p:cBhvr>
                                      <p:to>
                                        <p:strVal val="visible"/>
                                      </p:to>
                                    </p:set>
                                    <p:animEffect transition="in" filter="wipe(down)">
                                      <p:cBhvr>
                                        <p:cTn id="38" dur="500"/>
                                        <p:tgtEl>
                                          <p:spTgt spid="16523"/>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16526"/>
                                        </p:tgtEl>
                                        <p:attrNameLst>
                                          <p:attrName>style.visibility</p:attrName>
                                        </p:attrNameLst>
                                      </p:cBhvr>
                                      <p:to>
                                        <p:strVal val="visible"/>
                                      </p:to>
                                    </p:set>
                                    <p:animEffect transition="in" filter="wipe(down)">
                                      <p:cBhvr>
                                        <p:cTn id="41" dur="500"/>
                                        <p:tgtEl>
                                          <p:spTgt spid="16526"/>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16529"/>
                                        </p:tgtEl>
                                        <p:attrNameLst>
                                          <p:attrName>style.visibility</p:attrName>
                                        </p:attrNameLst>
                                      </p:cBhvr>
                                      <p:to>
                                        <p:strVal val="visible"/>
                                      </p:to>
                                    </p:set>
                                    <p:animEffect transition="in" filter="wipe(down)">
                                      <p:cBhvr>
                                        <p:cTn id="44" dur="500"/>
                                        <p:tgtEl>
                                          <p:spTgt spid="16529"/>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973"/>
                                        </p:tgtEl>
                                        <p:attrNameLst>
                                          <p:attrName>style.visibility</p:attrName>
                                        </p:attrNameLst>
                                      </p:cBhvr>
                                      <p:to>
                                        <p:strVal val="visible"/>
                                      </p:to>
                                    </p:set>
                                    <p:animEffect transition="in" filter="wipe(down)">
                                      <p:cBhvr>
                                        <p:cTn id="47" dur="500"/>
                                        <p:tgtEl>
                                          <p:spTgt spid="973"/>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974"/>
                                        </p:tgtEl>
                                        <p:attrNameLst>
                                          <p:attrName>style.visibility</p:attrName>
                                        </p:attrNameLst>
                                      </p:cBhvr>
                                      <p:to>
                                        <p:strVal val="visible"/>
                                      </p:to>
                                    </p:set>
                                    <p:animEffect transition="in" filter="wipe(down)">
                                      <p:cBhvr>
                                        <p:cTn id="50" dur="500"/>
                                        <p:tgtEl>
                                          <p:spTgt spid="974"/>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975"/>
                                        </p:tgtEl>
                                        <p:attrNameLst>
                                          <p:attrName>style.visibility</p:attrName>
                                        </p:attrNameLst>
                                      </p:cBhvr>
                                      <p:to>
                                        <p:strVal val="visible"/>
                                      </p:to>
                                    </p:set>
                                    <p:animEffect transition="in" filter="wipe(down)">
                                      <p:cBhvr>
                                        <p:cTn id="53" dur="500"/>
                                        <p:tgtEl>
                                          <p:spTgt spid="975"/>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976"/>
                                        </p:tgtEl>
                                        <p:attrNameLst>
                                          <p:attrName>style.visibility</p:attrName>
                                        </p:attrNameLst>
                                      </p:cBhvr>
                                      <p:to>
                                        <p:strVal val="visible"/>
                                      </p:to>
                                    </p:set>
                                    <p:animEffect transition="in" filter="wipe(down)">
                                      <p:cBhvr>
                                        <p:cTn id="56" dur="500"/>
                                        <p:tgtEl>
                                          <p:spTgt spid="9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20" grpId="0" animBg="1"/>
      <p:bldP spid="16523" grpId="0" animBg="1"/>
      <p:bldP spid="16526" grpId="0" animBg="1"/>
      <p:bldP spid="16529" grpId="0" animBg="1"/>
      <p:bldP spid="962" grpId="0"/>
      <p:bldP spid="973" grpId="0"/>
      <p:bldP spid="974" grpId="0"/>
      <p:bldP spid="975" grpId="0"/>
      <p:bldP spid="976" grpId="0"/>
      <p:bldGraphic spid="96" grpId="0">
        <p:bldAsOne/>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3204344" y="1369657"/>
            <a:ext cx="2735314" cy="2736304"/>
          </a:xfrm>
          <a:prstGeom prst="ellipse">
            <a:avLst/>
          </a:prstGeom>
          <a:noFill/>
          <a:ln w="762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 name="等腰三角形 22"/>
          <p:cNvSpPr/>
          <p:nvPr/>
        </p:nvSpPr>
        <p:spPr>
          <a:xfrm rot="16200000" flipH="1">
            <a:off x="4632428" y="1696628"/>
            <a:ext cx="1468685" cy="2082367"/>
          </a:xfrm>
          <a:custGeom>
            <a:avLst/>
            <a:gdLst/>
            <a:ahLst/>
            <a:cxnLst/>
            <a:rect l="l" t="t" r="r" b="b"/>
            <a:pathLst>
              <a:path w="1468685" h="2083120">
                <a:moveTo>
                  <a:pt x="0" y="1764196"/>
                </a:moveTo>
                <a:lnTo>
                  <a:pt x="2311" y="1764196"/>
                </a:lnTo>
                <a:lnTo>
                  <a:pt x="734343" y="0"/>
                </a:lnTo>
                <a:lnTo>
                  <a:pt x="1466374" y="1764196"/>
                </a:lnTo>
                <a:lnTo>
                  <a:pt x="1468685" y="1764196"/>
                </a:lnTo>
                <a:cubicBezTo>
                  <a:pt x="1285526" y="1960771"/>
                  <a:pt x="1024222" y="2083120"/>
                  <a:pt x="734343" y="2083120"/>
                </a:cubicBezTo>
                <a:cubicBezTo>
                  <a:pt x="444464" y="2083120"/>
                  <a:pt x="183161" y="1960771"/>
                  <a:pt x="0" y="1764196"/>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4" name="组合 3"/>
          <p:cNvGrpSpPr/>
          <p:nvPr/>
        </p:nvGrpSpPr>
        <p:grpSpPr>
          <a:xfrm>
            <a:off x="5849572" y="1752828"/>
            <a:ext cx="503874" cy="504056"/>
            <a:chOff x="5850034" y="1848492"/>
            <a:chExt cx="504056" cy="504056"/>
          </a:xfrm>
        </p:grpSpPr>
        <p:sp>
          <p:nvSpPr>
            <p:cNvPr id="5" name="椭圆 4"/>
            <p:cNvSpPr/>
            <p:nvPr/>
          </p:nvSpPr>
          <p:spPr>
            <a:xfrm>
              <a:off x="5850034" y="184849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 name="TextBox 5"/>
            <p:cNvSpPr txBox="1"/>
            <p:nvPr/>
          </p:nvSpPr>
          <p:spPr>
            <a:xfrm>
              <a:off x="5889504" y="1931243"/>
              <a:ext cx="434891" cy="334707"/>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575"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04</a:t>
              </a:r>
              <a:endParaRPr kumimoji="0" lang="zh-CN" altLang="en-US" sz="1575"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7" name="组合 6"/>
          <p:cNvGrpSpPr/>
          <p:nvPr/>
        </p:nvGrpSpPr>
        <p:grpSpPr>
          <a:xfrm>
            <a:off x="5849572" y="3229364"/>
            <a:ext cx="503874" cy="504056"/>
            <a:chOff x="5850034" y="3325028"/>
            <a:chExt cx="504056" cy="504056"/>
          </a:xfrm>
        </p:grpSpPr>
        <p:sp>
          <p:nvSpPr>
            <p:cNvPr id="8" name="椭圆 7"/>
            <p:cNvSpPr/>
            <p:nvPr/>
          </p:nvSpPr>
          <p:spPr>
            <a:xfrm>
              <a:off x="5850034" y="3325028"/>
              <a:ext cx="504056" cy="5040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9" name="TextBox 8"/>
            <p:cNvSpPr txBox="1"/>
            <p:nvPr/>
          </p:nvSpPr>
          <p:spPr>
            <a:xfrm>
              <a:off x="5889504" y="3407779"/>
              <a:ext cx="434891" cy="334707"/>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575"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06</a:t>
              </a:r>
              <a:endParaRPr kumimoji="0" lang="zh-CN" altLang="en-US" sz="1575"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10" name="组合 9"/>
          <p:cNvGrpSpPr/>
          <p:nvPr/>
        </p:nvGrpSpPr>
        <p:grpSpPr>
          <a:xfrm>
            <a:off x="6156017" y="2491096"/>
            <a:ext cx="503874" cy="504056"/>
            <a:chOff x="6156589" y="2586760"/>
            <a:chExt cx="504056" cy="504056"/>
          </a:xfrm>
        </p:grpSpPr>
        <p:sp>
          <p:nvSpPr>
            <p:cNvPr id="11" name="椭圆 10"/>
            <p:cNvSpPr/>
            <p:nvPr/>
          </p:nvSpPr>
          <p:spPr>
            <a:xfrm>
              <a:off x="6156589" y="2586760"/>
              <a:ext cx="504056" cy="5040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2" name="TextBox 11"/>
            <p:cNvSpPr txBox="1"/>
            <p:nvPr/>
          </p:nvSpPr>
          <p:spPr>
            <a:xfrm>
              <a:off x="6196059" y="2669511"/>
              <a:ext cx="434891" cy="334707"/>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575"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05</a:t>
              </a:r>
              <a:endParaRPr kumimoji="0" lang="zh-CN" altLang="en-US" sz="1575"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sp>
        <p:nvSpPr>
          <p:cNvPr id="13" name="TextBox 12"/>
          <p:cNvSpPr txBox="1"/>
          <p:nvPr/>
        </p:nvSpPr>
        <p:spPr>
          <a:xfrm>
            <a:off x="1009073" y="1508180"/>
            <a:ext cx="1616821" cy="484748"/>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a:t>
            </a:r>
            <a:endParaRPr kumimoji="0" lang="en-US" altLang="zh-CN"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14" name="等腰三角形 22"/>
          <p:cNvSpPr/>
          <p:nvPr/>
        </p:nvSpPr>
        <p:spPr>
          <a:xfrm rot="5400000">
            <a:off x="2997781" y="1696627"/>
            <a:ext cx="1468685" cy="2082367"/>
          </a:xfrm>
          <a:custGeom>
            <a:avLst/>
            <a:gdLst/>
            <a:ahLst/>
            <a:cxnLst/>
            <a:rect l="l" t="t" r="r" b="b"/>
            <a:pathLst>
              <a:path w="1468685" h="2083120">
                <a:moveTo>
                  <a:pt x="0" y="1764196"/>
                </a:moveTo>
                <a:lnTo>
                  <a:pt x="2311" y="1764196"/>
                </a:lnTo>
                <a:lnTo>
                  <a:pt x="734343" y="0"/>
                </a:lnTo>
                <a:lnTo>
                  <a:pt x="1466374" y="1764196"/>
                </a:lnTo>
                <a:lnTo>
                  <a:pt x="1468685" y="1764196"/>
                </a:lnTo>
                <a:cubicBezTo>
                  <a:pt x="1285526" y="1960771"/>
                  <a:pt x="1024222" y="2083120"/>
                  <a:pt x="734343" y="2083120"/>
                </a:cubicBezTo>
                <a:cubicBezTo>
                  <a:pt x="444464" y="2083120"/>
                  <a:pt x="183161" y="1960771"/>
                  <a:pt x="0" y="1764196"/>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15" name="组合 14"/>
          <p:cNvGrpSpPr/>
          <p:nvPr/>
        </p:nvGrpSpPr>
        <p:grpSpPr>
          <a:xfrm>
            <a:off x="2769771" y="1752828"/>
            <a:ext cx="503874" cy="504056"/>
            <a:chOff x="2769119" y="1848492"/>
            <a:chExt cx="504056" cy="504056"/>
          </a:xfrm>
        </p:grpSpPr>
        <p:sp>
          <p:nvSpPr>
            <p:cNvPr id="16" name="椭圆 15"/>
            <p:cNvSpPr/>
            <p:nvPr/>
          </p:nvSpPr>
          <p:spPr>
            <a:xfrm>
              <a:off x="2769119" y="184849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7" name="TextBox 16"/>
            <p:cNvSpPr txBox="1"/>
            <p:nvPr/>
          </p:nvSpPr>
          <p:spPr>
            <a:xfrm>
              <a:off x="2808589" y="1931244"/>
              <a:ext cx="434891" cy="334707"/>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575"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01</a:t>
              </a:r>
              <a:endParaRPr kumimoji="0" lang="zh-CN" altLang="en-US" sz="1575"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18" name="组合 17"/>
          <p:cNvGrpSpPr/>
          <p:nvPr/>
        </p:nvGrpSpPr>
        <p:grpSpPr>
          <a:xfrm>
            <a:off x="2471902" y="2491096"/>
            <a:ext cx="503874" cy="504056"/>
            <a:chOff x="2471142" y="2586760"/>
            <a:chExt cx="504056" cy="504056"/>
          </a:xfrm>
        </p:grpSpPr>
        <p:sp>
          <p:nvSpPr>
            <p:cNvPr id="19" name="椭圆 18"/>
            <p:cNvSpPr/>
            <p:nvPr/>
          </p:nvSpPr>
          <p:spPr>
            <a:xfrm>
              <a:off x="2471142" y="2586760"/>
              <a:ext cx="504056" cy="5040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0" name="TextBox 19"/>
            <p:cNvSpPr txBox="1"/>
            <p:nvPr/>
          </p:nvSpPr>
          <p:spPr>
            <a:xfrm>
              <a:off x="2510612" y="2669510"/>
              <a:ext cx="434891" cy="334707"/>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575"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02</a:t>
              </a:r>
              <a:endParaRPr kumimoji="0" lang="zh-CN" altLang="en-US" sz="1575"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21" name="组合 20"/>
          <p:cNvGrpSpPr/>
          <p:nvPr/>
        </p:nvGrpSpPr>
        <p:grpSpPr>
          <a:xfrm>
            <a:off x="2769771" y="3229364"/>
            <a:ext cx="503874" cy="504056"/>
            <a:chOff x="2769119" y="3325028"/>
            <a:chExt cx="504056" cy="504056"/>
          </a:xfrm>
          <a:solidFill>
            <a:schemeClr val="accent3"/>
          </a:solidFill>
        </p:grpSpPr>
        <p:sp>
          <p:nvSpPr>
            <p:cNvPr id="22" name="椭圆 21"/>
            <p:cNvSpPr/>
            <p:nvPr/>
          </p:nvSpPr>
          <p:spPr>
            <a:xfrm>
              <a:off x="2769119" y="3325028"/>
              <a:ext cx="504056" cy="5040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3" name="TextBox 22"/>
            <p:cNvSpPr txBox="1"/>
            <p:nvPr/>
          </p:nvSpPr>
          <p:spPr>
            <a:xfrm>
              <a:off x="2808589" y="3407779"/>
              <a:ext cx="434891" cy="334707"/>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575"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03</a:t>
              </a:r>
              <a:endParaRPr kumimoji="0" lang="zh-CN" altLang="en-US" sz="1575"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24" name="组合 23"/>
          <p:cNvGrpSpPr/>
          <p:nvPr/>
        </p:nvGrpSpPr>
        <p:grpSpPr>
          <a:xfrm>
            <a:off x="3960154" y="2128961"/>
            <a:ext cx="1223693" cy="1224136"/>
            <a:chOff x="3933873" y="2159157"/>
            <a:chExt cx="1224136" cy="1224136"/>
          </a:xfrm>
        </p:grpSpPr>
        <p:sp>
          <p:nvSpPr>
            <p:cNvPr id="25" name="椭圆 24"/>
            <p:cNvSpPr/>
            <p:nvPr/>
          </p:nvSpPr>
          <p:spPr>
            <a:xfrm>
              <a:off x="3933873" y="2159157"/>
              <a:ext cx="1224136" cy="1224136"/>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6" name="TextBox 25"/>
            <p:cNvSpPr txBox="1"/>
            <p:nvPr/>
          </p:nvSpPr>
          <p:spPr>
            <a:xfrm>
              <a:off x="4067944" y="2355727"/>
              <a:ext cx="955994" cy="830740"/>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399"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工作不足</a:t>
              </a:r>
            </a:p>
          </p:txBody>
        </p:sp>
      </p:grpSp>
      <p:sp>
        <p:nvSpPr>
          <p:cNvPr id="27" name="右箭头 26"/>
          <p:cNvSpPr/>
          <p:nvPr/>
        </p:nvSpPr>
        <p:spPr>
          <a:xfrm>
            <a:off x="3224856" y="2643760"/>
            <a:ext cx="509157" cy="204375"/>
          </a:xfrm>
          <a:prstGeom prst="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8" name="右箭头 27"/>
          <p:cNvSpPr/>
          <p:nvPr/>
        </p:nvSpPr>
        <p:spPr>
          <a:xfrm flipH="1">
            <a:off x="5427521" y="2643760"/>
            <a:ext cx="509157" cy="204375"/>
          </a:xfrm>
          <a:prstGeom prst="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9" name="TextBox 28"/>
          <p:cNvSpPr txBox="1"/>
          <p:nvPr/>
        </p:nvSpPr>
        <p:spPr>
          <a:xfrm>
            <a:off x="721145" y="2675548"/>
            <a:ext cx="1616821" cy="484748"/>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a:t>
            </a:r>
            <a:endParaRPr kumimoji="0" lang="en-US" altLang="zh-CN"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30" name="TextBox 29"/>
          <p:cNvSpPr txBox="1"/>
          <p:nvPr/>
        </p:nvSpPr>
        <p:spPr>
          <a:xfrm>
            <a:off x="1009073" y="3788781"/>
            <a:ext cx="1616821" cy="484748"/>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a:t>
            </a:r>
            <a:endParaRPr kumimoji="0" lang="en-US" altLang="zh-CN"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31" name="TextBox 30"/>
          <p:cNvSpPr txBox="1"/>
          <p:nvPr/>
        </p:nvSpPr>
        <p:spPr>
          <a:xfrm>
            <a:off x="6414882" y="1508180"/>
            <a:ext cx="1648163" cy="484748"/>
          </a:xfrm>
          <a:prstGeom prst="rect">
            <a:avLst/>
          </a:prstGeom>
          <a:noFill/>
        </p:spPr>
        <p:txBody>
          <a:bodyPr wrap="square" lIns="0" tIns="0" rIns="0" bIns="0" rtlCol="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a:t>
            </a:r>
            <a:endParaRPr kumimoji="0" lang="en-US" altLang="zh-CN"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32" name="TextBox 31"/>
          <p:cNvSpPr txBox="1"/>
          <p:nvPr/>
        </p:nvSpPr>
        <p:spPr>
          <a:xfrm>
            <a:off x="6834221" y="2675548"/>
            <a:ext cx="1648163" cy="484748"/>
          </a:xfrm>
          <a:prstGeom prst="rect">
            <a:avLst/>
          </a:prstGeom>
          <a:noFill/>
        </p:spPr>
        <p:txBody>
          <a:bodyPr wrap="square" lIns="0" tIns="0" rIns="0" bIns="0" rtlCol="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a:t>
            </a:r>
            <a:endParaRPr kumimoji="0" lang="en-US" altLang="zh-CN"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33" name="TextBox 32"/>
          <p:cNvSpPr txBox="1"/>
          <p:nvPr/>
        </p:nvSpPr>
        <p:spPr>
          <a:xfrm>
            <a:off x="6414882" y="3788781"/>
            <a:ext cx="1648163" cy="484748"/>
          </a:xfrm>
          <a:prstGeom prst="rect">
            <a:avLst/>
          </a:prstGeom>
          <a:noFill/>
        </p:spPr>
        <p:txBody>
          <a:bodyPr wrap="square" lIns="0" tIns="0" rIns="0" bIns="0" rtlCol="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a:t>
            </a:r>
            <a:endParaRPr kumimoji="0" lang="en-US" altLang="zh-CN"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34" name="TextBox 33"/>
          <p:cNvSpPr txBox="1"/>
          <p:nvPr/>
        </p:nvSpPr>
        <p:spPr>
          <a:xfrm>
            <a:off x="1009072" y="1275606"/>
            <a:ext cx="1616822" cy="155748"/>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2"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单击添加标题文本</a:t>
            </a:r>
          </a:p>
        </p:txBody>
      </p:sp>
      <p:sp>
        <p:nvSpPr>
          <p:cNvPr id="35" name="TextBox 34"/>
          <p:cNvSpPr txBox="1"/>
          <p:nvPr/>
        </p:nvSpPr>
        <p:spPr>
          <a:xfrm>
            <a:off x="721144" y="2459093"/>
            <a:ext cx="1616822" cy="155748"/>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2"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单击添加标题文本</a:t>
            </a:r>
          </a:p>
        </p:txBody>
      </p:sp>
      <p:sp>
        <p:nvSpPr>
          <p:cNvPr id="36" name="TextBox 35"/>
          <p:cNvSpPr txBox="1"/>
          <p:nvPr/>
        </p:nvSpPr>
        <p:spPr>
          <a:xfrm>
            <a:off x="1009072" y="3558336"/>
            <a:ext cx="1616822" cy="155748"/>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2"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单击添加标题文本</a:t>
            </a:r>
          </a:p>
        </p:txBody>
      </p:sp>
      <p:sp>
        <p:nvSpPr>
          <p:cNvPr id="37" name="TextBox 36"/>
          <p:cNvSpPr txBox="1"/>
          <p:nvPr/>
        </p:nvSpPr>
        <p:spPr>
          <a:xfrm>
            <a:off x="6414882" y="1275606"/>
            <a:ext cx="1616822" cy="155748"/>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2"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单击添加标题文本</a:t>
            </a:r>
          </a:p>
        </p:txBody>
      </p:sp>
      <p:sp>
        <p:nvSpPr>
          <p:cNvPr id="38" name="TextBox 37"/>
          <p:cNvSpPr txBox="1"/>
          <p:nvPr/>
        </p:nvSpPr>
        <p:spPr>
          <a:xfrm>
            <a:off x="6834220" y="2459093"/>
            <a:ext cx="1616822" cy="155748"/>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2"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单击添加标题文本</a:t>
            </a:r>
          </a:p>
        </p:txBody>
      </p:sp>
      <p:sp>
        <p:nvSpPr>
          <p:cNvPr id="39" name="TextBox 38"/>
          <p:cNvSpPr txBox="1"/>
          <p:nvPr/>
        </p:nvSpPr>
        <p:spPr>
          <a:xfrm>
            <a:off x="6414882" y="3558336"/>
            <a:ext cx="1616822" cy="155748"/>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2"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单击添加标题文本</a:t>
            </a:r>
          </a:p>
        </p:txBody>
      </p:sp>
    </p:spTree>
    <p:extLst>
      <p:ext uri="{BB962C8B-B14F-4D97-AF65-F5344CB8AC3E}">
        <p14:creationId xmlns:p14="http://schemas.microsoft.com/office/powerpoint/2010/main" val="367486207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300" fill="hold"/>
                                        <p:tgtEl>
                                          <p:spTgt spid="24"/>
                                        </p:tgtEl>
                                        <p:attrNameLst>
                                          <p:attrName>ppt_x</p:attrName>
                                        </p:attrNameLst>
                                      </p:cBhvr>
                                      <p:tavLst>
                                        <p:tav tm="0">
                                          <p:val>
                                            <p:strVal val="0-#ppt_w/2"/>
                                          </p:val>
                                        </p:tav>
                                        <p:tav tm="100000">
                                          <p:val>
                                            <p:strVal val="#ppt_x"/>
                                          </p:val>
                                        </p:tav>
                                      </p:tavLst>
                                    </p:anim>
                                    <p:anim calcmode="lin" valueType="num">
                                      <p:cBhvr additive="base">
                                        <p:cTn id="8" dur="30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2" presetClass="entr" presetSubtype="2"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right)">
                                      <p:cBhvr>
                                        <p:cTn id="12" dur="500"/>
                                        <p:tgtEl>
                                          <p:spTgt spid="14"/>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800"/>
                            </p:stCondLst>
                            <p:childTnLst>
                              <p:par>
                                <p:cTn id="17" presetID="21" presetClass="entr" presetSubtype="1"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heel(1)">
                                      <p:cBhvr>
                                        <p:cTn id="19" dur="1000"/>
                                        <p:tgtEl>
                                          <p:spTgt spid="2"/>
                                        </p:tgtEl>
                                      </p:cBhvr>
                                    </p:animEffect>
                                  </p:childTnLst>
                                </p:cTn>
                              </p:par>
                            </p:childTnLst>
                          </p:cTn>
                        </p:par>
                        <p:par>
                          <p:cTn id="20" fill="hold">
                            <p:stCondLst>
                              <p:cond delay="1800"/>
                            </p:stCondLst>
                            <p:childTnLst>
                              <p:par>
                                <p:cTn id="21" presetID="53" presetClass="entr" presetSubtype="528"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p:cTn id="23" dur="500" fill="hold"/>
                                        <p:tgtEl>
                                          <p:spTgt spid="15"/>
                                        </p:tgtEl>
                                        <p:attrNameLst>
                                          <p:attrName>ppt_w</p:attrName>
                                        </p:attrNameLst>
                                      </p:cBhvr>
                                      <p:tavLst>
                                        <p:tav tm="0">
                                          <p:val>
                                            <p:fltVal val="0"/>
                                          </p:val>
                                        </p:tav>
                                        <p:tav tm="100000">
                                          <p:val>
                                            <p:strVal val="#ppt_w"/>
                                          </p:val>
                                        </p:tav>
                                      </p:tavLst>
                                    </p:anim>
                                    <p:anim calcmode="lin" valueType="num">
                                      <p:cBhvr>
                                        <p:cTn id="24" dur="500" fill="hold"/>
                                        <p:tgtEl>
                                          <p:spTgt spid="15"/>
                                        </p:tgtEl>
                                        <p:attrNameLst>
                                          <p:attrName>ppt_h</p:attrName>
                                        </p:attrNameLst>
                                      </p:cBhvr>
                                      <p:tavLst>
                                        <p:tav tm="0">
                                          <p:val>
                                            <p:fltVal val="0"/>
                                          </p:val>
                                        </p:tav>
                                        <p:tav tm="100000">
                                          <p:val>
                                            <p:strVal val="#ppt_h"/>
                                          </p:val>
                                        </p:tav>
                                      </p:tavLst>
                                    </p:anim>
                                    <p:animEffect transition="in" filter="fade">
                                      <p:cBhvr>
                                        <p:cTn id="25" dur="500"/>
                                        <p:tgtEl>
                                          <p:spTgt spid="15"/>
                                        </p:tgtEl>
                                      </p:cBhvr>
                                    </p:animEffect>
                                    <p:anim calcmode="lin" valueType="num">
                                      <p:cBhvr>
                                        <p:cTn id="26" dur="500" fill="hold"/>
                                        <p:tgtEl>
                                          <p:spTgt spid="15"/>
                                        </p:tgtEl>
                                        <p:attrNameLst>
                                          <p:attrName>ppt_x</p:attrName>
                                        </p:attrNameLst>
                                      </p:cBhvr>
                                      <p:tavLst>
                                        <p:tav tm="0">
                                          <p:val>
                                            <p:fltVal val="0.5"/>
                                          </p:val>
                                        </p:tav>
                                        <p:tav tm="100000">
                                          <p:val>
                                            <p:strVal val="#ppt_x"/>
                                          </p:val>
                                        </p:tav>
                                      </p:tavLst>
                                    </p:anim>
                                    <p:anim calcmode="lin" valueType="num">
                                      <p:cBhvr>
                                        <p:cTn id="27" dur="500" fill="hold"/>
                                        <p:tgtEl>
                                          <p:spTgt spid="15"/>
                                        </p:tgtEl>
                                        <p:attrNameLst>
                                          <p:attrName>ppt_y</p:attrName>
                                        </p:attrNameLst>
                                      </p:cBhvr>
                                      <p:tavLst>
                                        <p:tav tm="0">
                                          <p:val>
                                            <p:fltVal val="0.5"/>
                                          </p:val>
                                        </p:tav>
                                        <p:tav tm="100000">
                                          <p:val>
                                            <p:strVal val="#ppt_y"/>
                                          </p:val>
                                        </p:tav>
                                      </p:tavLst>
                                    </p:anim>
                                  </p:childTnLst>
                                </p:cTn>
                              </p:par>
                              <p:par>
                                <p:cTn id="28" presetID="53" presetClass="entr" presetSubtype="528" fill="hold" nodeType="withEffect">
                                  <p:stCondLst>
                                    <p:cond delay="20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anim calcmode="lin" valueType="num">
                                      <p:cBhvr>
                                        <p:cTn id="33" dur="500" fill="hold"/>
                                        <p:tgtEl>
                                          <p:spTgt spid="18"/>
                                        </p:tgtEl>
                                        <p:attrNameLst>
                                          <p:attrName>ppt_x</p:attrName>
                                        </p:attrNameLst>
                                      </p:cBhvr>
                                      <p:tavLst>
                                        <p:tav tm="0">
                                          <p:val>
                                            <p:fltVal val="0.5"/>
                                          </p:val>
                                        </p:tav>
                                        <p:tav tm="100000">
                                          <p:val>
                                            <p:strVal val="#ppt_x"/>
                                          </p:val>
                                        </p:tav>
                                      </p:tavLst>
                                    </p:anim>
                                    <p:anim calcmode="lin" valueType="num">
                                      <p:cBhvr>
                                        <p:cTn id="34" dur="500" fill="hold"/>
                                        <p:tgtEl>
                                          <p:spTgt spid="18"/>
                                        </p:tgtEl>
                                        <p:attrNameLst>
                                          <p:attrName>ppt_y</p:attrName>
                                        </p:attrNameLst>
                                      </p:cBhvr>
                                      <p:tavLst>
                                        <p:tav tm="0">
                                          <p:val>
                                            <p:fltVal val="0.5"/>
                                          </p:val>
                                        </p:tav>
                                        <p:tav tm="100000">
                                          <p:val>
                                            <p:strVal val="#ppt_y"/>
                                          </p:val>
                                        </p:tav>
                                      </p:tavLst>
                                    </p:anim>
                                  </p:childTnLst>
                                </p:cTn>
                              </p:par>
                              <p:par>
                                <p:cTn id="35" presetID="53" presetClass="entr" presetSubtype="528" fill="hold" nodeType="withEffect">
                                  <p:stCondLst>
                                    <p:cond delay="400"/>
                                  </p:stCondLst>
                                  <p:childTnLst>
                                    <p:set>
                                      <p:cBhvr>
                                        <p:cTn id="36" dur="1" fill="hold">
                                          <p:stCondLst>
                                            <p:cond delay="0"/>
                                          </p:stCondLst>
                                        </p:cTn>
                                        <p:tgtEl>
                                          <p:spTgt spid="21"/>
                                        </p:tgtEl>
                                        <p:attrNameLst>
                                          <p:attrName>style.visibility</p:attrName>
                                        </p:attrNameLst>
                                      </p:cBhvr>
                                      <p:to>
                                        <p:strVal val="visible"/>
                                      </p:to>
                                    </p:set>
                                    <p:anim calcmode="lin" valueType="num">
                                      <p:cBhvr>
                                        <p:cTn id="37" dur="500" fill="hold"/>
                                        <p:tgtEl>
                                          <p:spTgt spid="21"/>
                                        </p:tgtEl>
                                        <p:attrNameLst>
                                          <p:attrName>ppt_w</p:attrName>
                                        </p:attrNameLst>
                                      </p:cBhvr>
                                      <p:tavLst>
                                        <p:tav tm="0">
                                          <p:val>
                                            <p:fltVal val="0"/>
                                          </p:val>
                                        </p:tav>
                                        <p:tav tm="100000">
                                          <p:val>
                                            <p:strVal val="#ppt_w"/>
                                          </p:val>
                                        </p:tav>
                                      </p:tavLst>
                                    </p:anim>
                                    <p:anim calcmode="lin" valueType="num">
                                      <p:cBhvr>
                                        <p:cTn id="38" dur="500" fill="hold"/>
                                        <p:tgtEl>
                                          <p:spTgt spid="21"/>
                                        </p:tgtEl>
                                        <p:attrNameLst>
                                          <p:attrName>ppt_h</p:attrName>
                                        </p:attrNameLst>
                                      </p:cBhvr>
                                      <p:tavLst>
                                        <p:tav tm="0">
                                          <p:val>
                                            <p:fltVal val="0"/>
                                          </p:val>
                                        </p:tav>
                                        <p:tav tm="100000">
                                          <p:val>
                                            <p:strVal val="#ppt_h"/>
                                          </p:val>
                                        </p:tav>
                                      </p:tavLst>
                                    </p:anim>
                                    <p:animEffect transition="in" filter="fade">
                                      <p:cBhvr>
                                        <p:cTn id="39" dur="500"/>
                                        <p:tgtEl>
                                          <p:spTgt spid="21"/>
                                        </p:tgtEl>
                                      </p:cBhvr>
                                    </p:animEffect>
                                    <p:anim calcmode="lin" valueType="num">
                                      <p:cBhvr>
                                        <p:cTn id="40" dur="500" fill="hold"/>
                                        <p:tgtEl>
                                          <p:spTgt spid="21"/>
                                        </p:tgtEl>
                                        <p:attrNameLst>
                                          <p:attrName>ppt_x</p:attrName>
                                        </p:attrNameLst>
                                      </p:cBhvr>
                                      <p:tavLst>
                                        <p:tav tm="0">
                                          <p:val>
                                            <p:fltVal val="0.5"/>
                                          </p:val>
                                        </p:tav>
                                        <p:tav tm="100000">
                                          <p:val>
                                            <p:strVal val="#ppt_x"/>
                                          </p:val>
                                        </p:tav>
                                      </p:tavLst>
                                    </p:anim>
                                    <p:anim calcmode="lin" valueType="num">
                                      <p:cBhvr>
                                        <p:cTn id="41" dur="500" fill="hold"/>
                                        <p:tgtEl>
                                          <p:spTgt spid="21"/>
                                        </p:tgtEl>
                                        <p:attrNameLst>
                                          <p:attrName>ppt_y</p:attrName>
                                        </p:attrNameLst>
                                      </p:cBhvr>
                                      <p:tavLst>
                                        <p:tav tm="0">
                                          <p:val>
                                            <p:fltVal val="0.5"/>
                                          </p:val>
                                        </p:tav>
                                        <p:tav tm="100000">
                                          <p:val>
                                            <p:strVal val="#ppt_y"/>
                                          </p:val>
                                        </p:tav>
                                      </p:tavLst>
                                    </p:anim>
                                  </p:childTnLst>
                                </p:cTn>
                              </p:par>
                              <p:par>
                                <p:cTn id="42" presetID="53" presetClass="entr" presetSubtype="528" fill="hold" nodeType="withEffect">
                                  <p:stCondLst>
                                    <p:cond delay="600"/>
                                  </p:stCondLst>
                                  <p:childTnLst>
                                    <p:set>
                                      <p:cBhvr>
                                        <p:cTn id="43" dur="1" fill="hold">
                                          <p:stCondLst>
                                            <p:cond delay="0"/>
                                          </p:stCondLst>
                                        </p:cTn>
                                        <p:tgtEl>
                                          <p:spTgt spid="4"/>
                                        </p:tgtEl>
                                        <p:attrNameLst>
                                          <p:attrName>style.visibility</p:attrName>
                                        </p:attrNameLst>
                                      </p:cBhvr>
                                      <p:to>
                                        <p:strVal val="visible"/>
                                      </p:to>
                                    </p:set>
                                    <p:anim calcmode="lin" valueType="num">
                                      <p:cBhvr>
                                        <p:cTn id="44" dur="500" fill="hold"/>
                                        <p:tgtEl>
                                          <p:spTgt spid="4"/>
                                        </p:tgtEl>
                                        <p:attrNameLst>
                                          <p:attrName>ppt_w</p:attrName>
                                        </p:attrNameLst>
                                      </p:cBhvr>
                                      <p:tavLst>
                                        <p:tav tm="0">
                                          <p:val>
                                            <p:fltVal val="0"/>
                                          </p:val>
                                        </p:tav>
                                        <p:tav tm="100000">
                                          <p:val>
                                            <p:strVal val="#ppt_w"/>
                                          </p:val>
                                        </p:tav>
                                      </p:tavLst>
                                    </p:anim>
                                    <p:anim calcmode="lin" valueType="num">
                                      <p:cBhvr>
                                        <p:cTn id="45" dur="500" fill="hold"/>
                                        <p:tgtEl>
                                          <p:spTgt spid="4"/>
                                        </p:tgtEl>
                                        <p:attrNameLst>
                                          <p:attrName>ppt_h</p:attrName>
                                        </p:attrNameLst>
                                      </p:cBhvr>
                                      <p:tavLst>
                                        <p:tav tm="0">
                                          <p:val>
                                            <p:fltVal val="0"/>
                                          </p:val>
                                        </p:tav>
                                        <p:tav tm="100000">
                                          <p:val>
                                            <p:strVal val="#ppt_h"/>
                                          </p:val>
                                        </p:tav>
                                      </p:tavLst>
                                    </p:anim>
                                    <p:animEffect transition="in" filter="fade">
                                      <p:cBhvr>
                                        <p:cTn id="46" dur="500"/>
                                        <p:tgtEl>
                                          <p:spTgt spid="4"/>
                                        </p:tgtEl>
                                      </p:cBhvr>
                                    </p:animEffect>
                                    <p:anim calcmode="lin" valueType="num">
                                      <p:cBhvr>
                                        <p:cTn id="47" dur="500" fill="hold"/>
                                        <p:tgtEl>
                                          <p:spTgt spid="4"/>
                                        </p:tgtEl>
                                        <p:attrNameLst>
                                          <p:attrName>ppt_x</p:attrName>
                                        </p:attrNameLst>
                                      </p:cBhvr>
                                      <p:tavLst>
                                        <p:tav tm="0">
                                          <p:val>
                                            <p:fltVal val="0.5"/>
                                          </p:val>
                                        </p:tav>
                                        <p:tav tm="100000">
                                          <p:val>
                                            <p:strVal val="#ppt_x"/>
                                          </p:val>
                                        </p:tav>
                                      </p:tavLst>
                                    </p:anim>
                                    <p:anim calcmode="lin" valueType="num">
                                      <p:cBhvr>
                                        <p:cTn id="48" dur="500" fill="hold"/>
                                        <p:tgtEl>
                                          <p:spTgt spid="4"/>
                                        </p:tgtEl>
                                        <p:attrNameLst>
                                          <p:attrName>ppt_y</p:attrName>
                                        </p:attrNameLst>
                                      </p:cBhvr>
                                      <p:tavLst>
                                        <p:tav tm="0">
                                          <p:val>
                                            <p:fltVal val="0.5"/>
                                          </p:val>
                                        </p:tav>
                                        <p:tav tm="100000">
                                          <p:val>
                                            <p:strVal val="#ppt_y"/>
                                          </p:val>
                                        </p:tav>
                                      </p:tavLst>
                                    </p:anim>
                                  </p:childTnLst>
                                </p:cTn>
                              </p:par>
                              <p:par>
                                <p:cTn id="49" presetID="53" presetClass="entr" presetSubtype="528" fill="hold" nodeType="withEffect">
                                  <p:stCondLst>
                                    <p:cond delay="800"/>
                                  </p:stCondLst>
                                  <p:childTnLst>
                                    <p:set>
                                      <p:cBhvr>
                                        <p:cTn id="50" dur="1" fill="hold">
                                          <p:stCondLst>
                                            <p:cond delay="0"/>
                                          </p:stCondLst>
                                        </p:cTn>
                                        <p:tgtEl>
                                          <p:spTgt spid="10"/>
                                        </p:tgtEl>
                                        <p:attrNameLst>
                                          <p:attrName>style.visibility</p:attrName>
                                        </p:attrNameLst>
                                      </p:cBhvr>
                                      <p:to>
                                        <p:strVal val="visible"/>
                                      </p:to>
                                    </p:set>
                                    <p:anim calcmode="lin" valueType="num">
                                      <p:cBhvr>
                                        <p:cTn id="51" dur="500" fill="hold"/>
                                        <p:tgtEl>
                                          <p:spTgt spid="10"/>
                                        </p:tgtEl>
                                        <p:attrNameLst>
                                          <p:attrName>ppt_w</p:attrName>
                                        </p:attrNameLst>
                                      </p:cBhvr>
                                      <p:tavLst>
                                        <p:tav tm="0">
                                          <p:val>
                                            <p:fltVal val="0"/>
                                          </p:val>
                                        </p:tav>
                                        <p:tav tm="100000">
                                          <p:val>
                                            <p:strVal val="#ppt_w"/>
                                          </p:val>
                                        </p:tav>
                                      </p:tavLst>
                                    </p:anim>
                                    <p:anim calcmode="lin" valueType="num">
                                      <p:cBhvr>
                                        <p:cTn id="52" dur="500" fill="hold"/>
                                        <p:tgtEl>
                                          <p:spTgt spid="10"/>
                                        </p:tgtEl>
                                        <p:attrNameLst>
                                          <p:attrName>ppt_h</p:attrName>
                                        </p:attrNameLst>
                                      </p:cBhvr>
                                      <p:tavLst>
                                        <p:tav tm="0">
                                          <p:val>
                                            <p:fltVal val="0"/>
                                          </p:val>
                                        </p:tav>
                                        <p:tav tm="100000">
                                          <p:val>
                                            <p:strVal val="#ppt_h"/>
                                          </p:val>
                                        </p:tav>
                                      </p:tavLst>
                                    </p:anim>
                                    <p:animEffect transition="in" filter="fade">
                                      <p:cBhvr>
                                        <p:cTn id="53" dur="500"/>
                                        <p:tgtEl>
                                          <p:spTgt spid="10"/>
                                        </p:tgtEl>
                                      </p:cBhvr>
                                    </p:animEffect>
                                    <p:anim calcmode="lin" valueType="num">
                                      <p:cBhvr>
                                        <p:cTn id="54" dur="500" fill="hold"/>
                                        <p:tgtEl>
                                          <p:spTgt spid="10"/>
                                        </p:tgtEl>
                                        <p:attrNameLst>
                                          <p:attrName>ppt_x</p:attrName>
                                        </p:attrNameLst>
                                      </p:cBhvr>
                                      <p:tavLst>
                                        <p:tav tm="0">
                                          <p:val>
                                            <p:fltVal val="0.5"/>
                                          </p:val>
                                        </p:tav>
                                        <p:tav tm="100000">
                                          <p:val>
                                            <p:strVal val="#ppt_x"/>
                                          </p:val>
                                        </p:tav>
                                      </p:tavLst>
                                    </p:anim>
                                    <p:anim calcmode="lin" valueType="num">
                                      <p:cBhvr>
                                        <p:cTn id="55" dur="500" fill="hold"/>
                                        <p:tgtEl>
                                          <p:spTgt spid="10"/>
                                        </p:tgtEl>
                                        <p:attrNameLst>
                                          <p:attrName>ppt_y</p:attrName>
                                        </p:attrNameLst>
                                      </p:cBhvr>
                                      <p:tavLst>
                                        <p:tav tm="0">
                                          <p:val>
                                            <p:fltVal val="0.5"/>
                                          </p:val>
                                        </p:tav>
                                        <p:tav tm="100000">
                                          <p:val>
                                            <p:strVal val="#ppt_y"/>
                                          </p:val>
                                        </p:tav>
                                      </p:tavLst>
                                    </p:anim>
                                  </p:childTnLst>
                                </p:cTn>
                              </p:par>
                              <p:par>
                                <p:cTn id="56" presetID="53" presetClass="entr" presetSubtype="528" fill="hold" nodeType="withEffect">
                                  <p:stCondLst>
                                    <p:cond delay="1000"/>
                                  </p:stCondLst>
                                  <p:childTnLst>
                                    <p:set>
                                      <p:cBhvr>
                                        <p:cTn id="57" dur="1" fill="hold">
                                          <p:stCondLst>
                                            <p:cond delay="0"/>
                                          </p:stCondLst>
                                        </p:cTn>
                                        <p:tgtEl>
                                          <p:spTgt spid="7"/>
                                        </p:tgtEl>
                                        <p:attrNameLst>
                                          <p:attrName>style.visibility</p:attrName>
                                        </p:attrNameLst>
                                      </p:cBhvr>
                                      <p:to>
                                        <p:strVal val="visible"/>
                                      </p:to>
                                    </p:set>
                                    <p:anim calcmode="lin" valueType="num">
                                      <p:cBhvr>
                                        <p:cTn id="58" dur="500" fill="hold"/>
                                        <p:tgtEl>
                                          <p:spTgt spid="7"/>
                                        </p:tgtEl>
                                        <p:attrNameLst>
                                          <p:attrName>ppt_w</p:attrName>
                                        </p:attrNameLst>
                                      </p:cBhvr>
                                      <p:tavLst>
                                        <p:tav tm="0">
                                          <p:val>
                                            <p:fltVal val="0"/>
                                          </p:val>
                                        </p:tav>
                                        <p:tav tm="100000">
                                          <p:val>
                                            <p:strVal val="#ppt_w"/>
                                          </p:val>
                                        </p:tav>
                                      </p:tavLst>
                                    </p:anim>
                                    <p:anim calcmode="lin" valueType="num">
                                      <p:cBhvr>
                                        <p:cTn id="59" dur="500" fill="hold"/>
                                        <p:tgtEl>
                                          <p:spTgt spid="7"/>
                                        </p:tgtEl>
                                        <p:attrNameLst>
                                          <p:attrName>ppt_h</p:attrName>
                                        </p:attrNameLst>
                                      </p:cBhvr>
                                      <p:tavLst>
                                        <p:tav tm="0">
                                          <p:val>
                                            <p:fltVal val="0"/>
                                          </p:val>
                                        </p:tav>
                                        <p:tav tm="100000">
                                          <p:val>
                                            <p:strVal val="#ppt_h"/>
                                          </p:val>
                                        </p:tav>
                                      </p:tavLst>
                                    </p:anim>
                                    <p:animEffect transition="in" filter="fade">
                                      <p:cBhvr>
                                        <p:cTn id="60" dur="500"/>
                                        <p:tgtEl>
                                          <p:spTgt spid="7"/>
                                        </p:tgtEl>
                                      </p:cBhvr>
                                    </p:animEffect>
                                    <p:anim calcmode="lin" valueType="num">
                                      <p:cBhvr>
                                        <p:cTn id="61" dur="500" fill="hold"/>
                                        <p:tgtEl>
                                          <p:spTgt spid="7"/>
                                        </p:tgtEl>
                                        <p:attrNameLst>
                                          <p:attrName>ppt_x</p:attrName>
                                        </p:attrNameLst>
                                      </p:cBhvr>
                                      <p:tavLst>
                                        <p:tav tm="0">
                                          <p:val>
                                            <p:fltVal val="0.5"/>
                                          </p:val>
                                        </p:tav>
                                        <p:tav tm="100000">
                                          <p:val>
                                            <p:strVal val="#ppt_x"/>
                                          </p:val>
                                        </p:tav>
                                      </p:tavLst>
                                    </p:anim>
                                    <p:anim calcmode="lin" valueType="num">
                                      <p:cBhvr>
                                        <p:cTn id="62" dur="500" fill="hold"/>
                                        <p:tgtEl>
                                          <p:spTgt spid="7"/>
                                        </p:tgtEl>
                                        <p:attrNameLst>
                                          <p:attrName>ppt_y</p:attrName>
                                        </p:attrNameLst>
                                      </p:cBhvr>
                                      <p:tavLst>
                                        <p:tav tm="0">
                                          <p:val>
                                            <p:fltVal val="0.5"/>
                                          </p:val>
                                        </p:tav>
                                        <p:tav tm="100000">
                                          <p:val>
                                            <p:strVal val="#ppt_y"/>
                                          </p:val>
                                        </p:tav>
                                      </p:tavLst>
                                    </p:anim>
                                  </p:childTnLst>
                                </p:cTn>
                              </p:par>
                            </p:childTnLst>
                          </p:cTn>
                        </p:par>
                        <p:par>
                          <p:cTn id="63" fill="hold">
                            <p:stCondLst>
                              <p:cond delay="3300"/>
                            </p:stCondLst>
                            <p:childTnLst>
                              <p:par>
                                <p:cTn id="64" presetID="22" presetClass="entr" presetSubtype="8" fill="hold" grpId="0" nodeType="after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left)">
                                      <p:cBhvr>
                                        <p:cTn id="66" dur="500"/>
                                        <p:tgtEl>
                                          <p:spTgt spid="27"/>
                                        </p:tgtEl>
                                      </p:cBhvr>
                                    </p:animEffect>
                                  </p:childTnLst>
                                </p:cTn>
                              </p:par>
                              <p:par>
                                <p:cTn id="67" presetID="22" presetClass="entr" presetSubtype="2" fill="hold" grpId="0" nodeType="with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wipe(right)">
                                      <p:cBhvr>
                                        <p:cTn id="69" dur="500"/>
                                        <p:tgtEl>
                                          <p:spTgt spid="28"/>
                                        </p:tgtEl>
                                      </p:cBhvr>
                                    </p:animEffect>
                                  </p:childTnLst>
                                </p:cTn>
                              </p:par>
                            </p:childTnLst>
                          </p:cTn>
                        </p:par>
                        <p:par>
                          <p:cTn id="70" fill="hold">
                            <p:stCondLst>
                              <p:cond delay="3800"/>
                            </p:stCondLst>
                            <p:childTnLst>
                              <p:par>
                                <p:cTn id="71" presetID="2" presetClass="entr" presetSubtype="8" fill="hold" grpId="0" nodeType="afterEffect">
                                  <p:stCondLst>
                                    <p:cond delay="0"/>
                                  </p:stCondLst>
                                  <p:childTnLst>
                                    <p:set>
                                      <p:cBhvr>
                                        <p:cTn id="72" dur="1" fill="hold">
                                          <p:stCondLst>
                                            <p:cond delay="0"/>
                                          </p:stCondLst>
                                        </p:cTn>
                                        <p:tgtEl>
                                          <p:spTgt spid="34"/>
                                        </p:tgtEl>
                                        <p:attrNameLst>
                                          <p:attrName>style.visibility</p:attrName>
                                        </p:attrNameLst>
                                      </p:cBhvr>
                                      <p:to>
                                        <p:strVal val="visible"/>
                                      </p:to>
                                    </p:set>
                                    <p:anim calcmode="lin" valueType="num">
                                      <p:cBhvr additive="base">
                                        <p:cTn id="73" dur="300" fill="hold"/>
                                        <p:tgtEl>
                                          <p:spTgt spid="34"/>
                                        </p:tgtEl>
                                        <p:attrNameLst>
                                          <p:attrName>ppt_x</p:attrName>
                                        </p:attrNameLst>
                                      </p:cBhvr>
                                      <p:tavLst>
                                        <p:tav tm="0">
                                          <p:val>
                                            <p:strVal val="0-#ppt_w/2"/>
                                          </p:val>
                                        </p:tav>
                                        <p:tav tm="100000">
                                          <p:val>
                                            <p:strVal val="#ppt_x"/>
                                          </p:val>
                                        </p:tav>
                                      </p:tavLst>
                                    </p:anim>
                                    <p:anim calcmode="lin" valueType="num">
                                      <p:cBhvr additive="base">
                                        <p:cTn id="74" dur="300" fill="hold"/>
                                        <p:tgtEl>
                                          <p:spTgt spid="34"/>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stCondLst>
                                    <p:cond delay="0"/>
                                  </p:stCondLst>
                                  <p:childTnLst>
                                    <p:set>
                                      <p:cBhvr>
                                        <p:cTn id="76" dur="1" fill="hold">
                                          <p:stCondLst>
                                            <p:cond delay="0"/>
                                          </p:stCondLst>
                                        </p:cTn>
                                        <p:tgtEl>
                                          <p:spTgt spid="35"/>
                                        </p:tgtEl>
                                        <p:attrNameLst>
                                          <p:attrName>style.visibility</p:attrName>
                                        </p:attrNameLst>
                                      </p:cBhvr>
                                      <p:to>
                                        <p:strVal val="visible"/>
                                      </p:to>
                                    </p:set>
                                    <p:anim calcmode="lin" valueType="num">
                                      <p:cBhvr additive="base">
                                        <p:cTn id="77" dur="300" fill="hold"/>
                                        <p:tgtEl>
                                          <p:spTgt spid="35"/>
                                        </p:tgtEl>
                                        <p:attrNameLst>
                                          <p:attrName>ppt_x</p:attrName>
                                        </p:attrNameLst>
                                      </p:cBhvr>
                                      <p:tavLst>
                                        <p:tav tm="0">
                                          <p:val>
                                            <p:strVal val="0-#ppt_w/2"/>
                                          </p:val>
                                        </p:tav>
                                        <p:tav tm="100000">
                                          <p:val>
                                            <p:strVal val="#ppt_x"/>
                                          </p:val>
                                        </p:tav>
                                      </p:tavLst>
                                    </p:anim>
                                    <p:anim calcmode="lin" valueType="num">
                                      <p:cBhvr additive="base">
                                        <p:cTn id="78" dur="300" fill="hold"/>
                                        <p:tgtEl>
                                          <p:spTgt spid="35"/>
                                        </p:tgtEl>
                                        <p:attrNameLst>
                                          <p:attrName>ppt_y</p:attrName>
                                        </p:attrNameLst>
                                      </p:cBhvr>
                                      <p:tavLst>
                                        <p:tav tm="0">
                                          <p:val>
                                            <p:strVal val="#ppt_y"/>
                                          </p:val>
                                        </p:tav>
                                        <p:tav tm="100000">
                                          <p:val>
                                            <p:strVal val="#ppt_y"/>
                                          </p:val>
                                        </p:tav>
                                      </p:tavLst>
                                    </p:anim>
                                  </p:childTnLst>
                                </p:cTn>
                              </p:par>
                              <p:par>
                                <p:cTn id="79" presetID="2" presetClass="entr" presetSubtype="8" fill="hold" grpId="0" nodeType="withEffect">
                                  <p:stCondLst>
                                    <p:cond delay="0"/>
                                  </p:stCondLst>
                                  <p:childTnLst>
                                    <p:set>
                                      <p:cBhvr>
                                        <p:cTn id="80" dur="1" fill="hold">
                                          <p:stCondLst>
                                            <p:cond delay="0"/>
                                          </p:stCondLst>
                                        </p:cTn>
                                        <p:tgtEl>
                                          <p:spTgt spid="36"/>
                                        </p:tgtEl>
                                        <p:attrNameLst>
                                          <p:attrName>style.visibility</p:attrName>
                                        </p:attrNameLst>
                                      </p:cBhvr>
                                      <p:to>
                                        <p:strVal val="visible"/>
                                      </p:to>
                                    </p:set>
                                    <p:anim calcmode="lin" valueType="num">
                                      <p:cBhvr additive="base">
                                        <p:cTn id="81" dur="300" fill="hold"/>
                                        <p:tgtEl>
                                          <p:spTgt spid="36"/>
                                        </p:tgtEl>
                                        <p:attrNameLst>
                                          <p:attrName>ppt_x</p:attrName>
                                        </p:attrNameLst>
                                      </p:cBhvr>
                                      <p:tavLst>
                                        <p:tav tm="0">
                                          <p:val>
                                            <p:strVal val="0-#ppt_w/2"/>
                                          </p:val>
                                        </p:tav>
                                        <p:tav tm="100000">
                                          <p:val>
                                            <p:strVal val="#ppt_x"/>
                                          </p:val>
                                        </p:tav>
                                      </p:tavLst>
                                    </p:anim>
                                    <p:anim calcmode="lin" valueType="num">
                                      <p:cBhvr additive="base">
                                        <p:cTn id="82" dur="300" fill="hold"/>
                                        <p:tgtEl>
                                          <p:spTgt spid="36"/>
                                        </p:tgtEl>
                                        <p:attrNameLst>
                                          <p:attrName>ppt_y</p:attrName>
                                        </p:attrNameLst>
                                      </p:cBhvr>
                                      <p:tavLst>
                                        <p:tav tm="0">
                                          <p:val>
                                            <p:strVal val="#ppt_y"/>
                                          </p:val>
                                        </p:tav>
                                        <p:tav tm="100000">
                                          <p:val>
                                            <p:strVal val="#ppt_y"/>
                                          </p:val>
                                        </p:tav>
                                      </p:tavLst>
                                    </p:anim>
                                  </p:childTnLst>
                                </p:cTn>
                              </p:par>
                              <p:par>
                                <p:cTn id="83" presetID="2" presetClass="entr" presetSubtype="2" fill="hold" grpId="0" nodeType="withEffect">
                                  <p:stCondLst>
                                    <p:cond delay="0"/>
                                  </p:stCondLst>
                                  <p:childTnLst>
                                    <p:set>
                                      <p:cBhvr>
                                        <p:cTn id="84" dur="1" fill="hold">
                                          <p:stCondLst>
                                            <p:cond delay="0"/>
                                          </p:stCondLst>
                                        </p:cTn>
                                        <p:tgtEl>
                                          <p:spTgt spid="37"/>
                                        </p:tgtEl>
                                        <p:attrNameLst>
                                          <p:attrName>style.visibility</p:attrName>
                                        </p:attrNameLst>
                                      </p:cBhvr>
                                      <p:to>
                                        <p:strVal val="visible"/>
                                      </p:to>
                                    </p:set>
                                    <p:anim calcmode="lin" valueType="num">
                                      <p:cBhvr additive="base">
                                        <p:cTn id="85" dur="300" fill="hold"/>
                                        <p:tgtEl>
                                          <p:spTgt spid="37"/>
                                        </p:tgtEl>
                                        <p:attrNameLst>
                                          <p:attrName>ppt_x</p:attrName>
                                        </p:attrNameLst>
                                      </p:cBhvr>
                                      <p:tavLst>
                                        <p:tav tm="0">
                                          <p:val>
                                            <p:strVal val="1+#ppt_w/2"/>
                                          </p:val>
                                        </p:tav>
                                        <p:tav tm="100000">
                                          <p:val>
                                            <p:strVal val="#ppt_x"/>
                                          </p:val>
                                        </p:tav>
                                      </p:tavLst>
                                    </p:anim>
                                    <p:anim calcmode="lin" valueType="num">
                                      <p:cBhvr additive="base">
                                        <p:cTn id="86" dur="300" fill="hold"/>
                                        <p:tgtEl>
                                          <p:spTgt spid="37"/>
                                        </p:tgtEl>
                                        <p:attrNameLst>
                                          <p:attrName>ppt_y</p:attrName>
                                        </p:attrNameLst>
                                      </p:cBhvr>
                                      <p:tavLst>
                                        <p:tav tm="0">
                                          <p:val>
                                            <p:strVal val="#ppt_y"/>
                                          </p:val>
                                        </p:tav>
                                        <p:tav tm="100000">
                                          <p:val>
                                            <p:strVal val="#ppt_y"/>
                                          </p:val>
                                        </p:tav>
                                      </p:tavLst>
                                    </p:anim>
                                  </p:childTnLst>
                                </p:cTn>
                              </p:par>
                              <p:par>
                                <p:cTn id="87" presetID="2" presetClass="entr" presetSubtype="2" fill="hold" grpId="0" nodeType="withEffect">
                                  <p:stCondLst>
                                    <p:cond delay="0"/>
                                  </p:stCondLst>
                                  <p:childTnLst>
                                    <p:set>
                                      <p:cBhvr>
                                        <p:cTn id="88" dur="1" fill="hold">
                                          <p:stCondLst>
                                            <p:cond delay="0"/>
                                          </p:stCondLst>
                                        </p:cTn>
                                        <p:tgtEl>
                                          <p:spTgt spid="38"/>
                                        </p:tgtEl>
                                        <p:attrNameLst>
                                          <p:attrName>style.visibility</p:attrName>
                                        </p:attrNameLst>
                                      </p:cBhvr>
                                      <p:to>
                                        <p:strVal val="visible"/>
                                      </p:to>
                                    </p:set>
                                    <p:anim calcmode="lin" valueType="num">
                                      <p:cBhvr additive="base">
                                        <p:cTn id="89" dur="300" fill="hold"/>
                                        <p:tgtEl>
                                          <p:spTgt spid="38"/>
                                        </p:tgtEl>
                                        <p:attrNameLst>
                                          <p:attrName>ppt_x</p:attrName>
                                        </p:attrNameLst>
                                      </p:cBhvr>
                                      <p:tavLst>
                                        <p:tav tm="0">
                                          <p:val>
                                            <p:strVal val="1+#ppt_w/2"/>
                                          </p:val>
                                        </p:tav>
                                        <p:tav tm="100000">
                                          <p:val>
                                            <p:strVal val="#ppt_x"/>
                                          </p:val>
                                        </p:tav>
                                      </p:tavLst>
                                    </p:anim>
                                    <p:anim calcmode="lin" valueType="num">
                                      <p:cBhvr additive="base">
                                        <p:cTn id="90" dur="300" fill="hold"/>
                                        <p:tgtEl>
                                          <p:spTgt spid="38"/>
                                        </p:tgtEl>
                                        <p:attrNameLst>
                                          <p:attrName>ppt_y</p:attrName>
                                        </p:attrNameLst>
                                      </p:cBhvr>
                                      <p:tavLst>
                                        <p:tav tm="0">
                                          <p:val>
                                            <p:strVal val="#ppt_y"/>
                                          </p:val>
                                        </p:tav>
                                        <p:tav tm="100000">
                                          <p:val>
                                            <p:strVal val="#ppt_y"/>
                                          </p:val>
                                        </p:tav>
                                      </p:tavLst>
                                    </p:anim>
                                  </p:childTnLst>
                                </p:cTn>
                              </p:par>
                              <p:par>
                                <p:cTn id="91" presetID="2" presetClass="entr" presetSubtype="2" fill="hold" grpId="0" nodeType="withEffect">
                                  <p:stCondLst>
                                    <p:cond delay="0"/>
                                  </p:stCondLst>
                                  <p:childTnLst>
                                    <p:set>
                                      <p:cBhvr>
                                        <p:cTn id="92" dur="1" fill="hold">
                                          <p:stCondLst>
                                            <p:cond delay="0"/>
                                          </p:stCondLst>
                                        </p:cTn>
                                        <p:tgtEl>
                                          <p:spTgt spid="39"/>
                                        </p:tgtEl>
                                        <p:attrNameLst>
                                          <p:attrName>style.visibility</p:attrName>
                                        </p:attrNameLst>
                                      </p:cBhvr>
                                      <p:to>
                                        <p:strVal val="visible"/>
                                      </p:to>
                                    </p:set>
                                    <p:anim calcmode="lin" valueType="num">
                                      <p:cBhvr additive="base">
                                        <p:cTn id="93" dur="300" fill="hold"/>
                                        <p:tgtEl>
                                          <p:spTgt spid="39"/>
                                        </p:tgtEl>
                                        <p:attrNameLst>
                                          <p:attrName>ppt_x</p:attrName>
                                        </p:attrNameLst>
                                      </p:cBhvr>
                                      <p:tavLst>
                                        <p:tav tm="0">
                                          <p:val>
                                            <p:strVal val="1+#ppt_w/2"/>
                                          </p:val>
                                        </p:tav>
                                        <p:tav tm="100000">
                                          <p:val>
                                            <p:strVal val="#ppt_x"/>
                                          </p:val>
                                        </p:tav>
                                      </p:tavLst>
                                    </p:anim>
                                    <p:anim calcmode="lin" valueType="num">
                                      <p:cBhvr additive="base">
                                        <p:cTn id="94" dur="300" fill="hold"/>
                                        <p:tgtEl>
                                          <p:spTgt spid="39"/>
                                        </p:tgtEl>
                                        <p:attrNameLst>
                                          <p:attrName>ppt_y</p:attrName>
                                        </p:attrNameLst>
                                      </p:cBhvr>
                                      <p:tavLst>
                                        <p:tav tm="0">
                                          <p:val>
                                            <p:strVal val="#ppt_y"/>
                                          </p:val>
                                        </p:tav>
                                        <p:tav tm="100000">
                                          <p:val>
                                            <p:strVal val="#ppt_y"/>
                                          </p:val>
                                        </p:tav>
                                      </p:tavLst>
                                    </p:anim>
                                  </p:childTnLst>
                                </p:cTn>
                              </p:par>
                            </p:childTnLst>
                          </p:cTn>
                        </p:par>
                        <p:par>
                          <p:cTn id="95" fill="hold">
                            <p:stCondLst>
                              <p:cond delay="4100"/>
                            </p:stCondLst>
                            <p:childTnLst>
                              <p:par>
                                <p:cTn id="96" presetID="22" presetClass="entr" presetSubtype="2" fill="hold" grpId="0" nodeType="afterEffect">
                                  <p:stCondLst>
                                    <p:cond delay="0"/>
                                  </p:stCondLst>
                                  <p:childTnLst>
                                    <p:set>
                                      <p:cBhvr>
                                        <p:cTn id="97" dur="1" fill="hold">
                                          <p:stCondLst>
                                            <p:cond delay="0"/>
                                          </p:stCondLst>
                                        </p:cTn>
                                        <p:tgtEl>
                                          <p:spTgt spid="29"/>
                                        </p:tgtEl>
                                        <p:attrNameLst>
                                          <p:attrName>style.visibility</p:attrName>
                                        </p:attrNameLst>
                                      </p:cBhvr>
                                      <p:to>
                                        <p:strVal val="visible"/>
                                      </p:to>
                                    </p:set>
                                    <p:animEffect transition="in" filter="wipe(right)">
                                      <p:cBhvr>
                                        <p:cTn id="98" dur="300"/>
                                        <p:tgtEl>
                                          <p:spTgt spid="29"/>
                                        </p:tgtEl>
                                      </p:cBhvr>
                                    </p:animEffect>
                                  </p:childTnLst>
                                </p:cTn>
                              </p:par>
                              <p:par>
                                <p:cTn id="99" presetID="22" presetClass="entr" presetSubtype="2" fill="hold" grpId="0" nodeType="withEffect">
                                  <p:stCondLst>
                                    <p:cond delay="0"/>
                                  </p:stCondLst>
                                  <p:childTnLst>
                                    <p:set>
                                      <p:cBhvr>
                                        <p:cTn id="100" dur="1" fill="hold">
                                          <p:stCondLst>
                                            <p:cond delay="0"/>
                                          </p:stCondLst>
                                        </p:cTn>
                                        <p:tgtEl>
                                          <p:spTgt spid="13"/>
                                        </p:tgtEl>
                                        <p:attrNameLst>
                                          <p:attrName>style.visibility</p:attrName>
                                        </p:attrNameLst>
                                      </p:cBhvr>
                                      <p:to>
                                        <p:strVal val="visible"/>
                                      </p:to>
                                    </p:set>
                                    <p:animEffect transition="in" filter="wipe(right)">
                                      <p:cBhvr>
                                        <p:cTn id="101" dur="300"/>
                                        <p:tgtEl>
                                          <p:spTgt spid="13"/>
                                        </p:tgtEl>
                                      </p:cBhvr>
                                    </p:animEffect>
                                  </p:childTnLst>
                                </p:cTn>
                              </p:par>
                              <p:par>
                                <p:cTn id="102" presetID="22" presetClass="entr" presetSubtype="2" fill="hold" grpId="0" nodeType="withEffect">
                                  <p:stCondLst>
                                    <p:cond delay="0"/>
                                  </p:stCondLst>
                                  <p:childTnLst>
                                    <p:set>
                                      <p:cBhvr>
                                        <p:cTn id="103" dur="1" fill="hold">
                                          <p:stCondLst>
                                            <p:cond delay="0"/>
                                          </p:stCondLst>
                                        </p:cTn>
                                        <p:tgtEl>
                                          <p:spTgt spid="30"/>
                                        </p:tgtEl>
                                        <p:attrNameLst>
                                          <p:attrName>style.visibility</p:attrName>
                                        </p:attrNameLst>
                                      </p:cBhvr>
                                      <p:to>
                                        <p:strVal val="visible"/>
                                      </p:to>
                                    </p:set>
                                    <p:animEffect transition="in" filter="wipe(right)">
                                      <p:cBhvr>
                                        <p:cTn id="104" dur="300"/>
                                        <p:tgtEl>
                                          <p:spTgt spid="30"/>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31"/>
                                        </p:tgtEl>
                                        <p:attrNameLst>
                                          <p:attrName>style.visibility</p:attrName>
                                        </p:attrNameLst>
                                      </p:cBhvr>
                                      <p:to>
                                        <p:strVal val="visible"/>
                                      </p:to>
                                    </p:set>
                                    <p:animEffect transition="in" filter="wipe(left)">
                                      <p:cBhvr>
                                        <p:cTn id="107" dur="300"/>
                                        <p:tgtEl>
                                          <p:spTgt spid="31"/>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32"/>
                                        </p:tgtEl>
                                        <p:attrNameLst>
                                          <p:attrName>style.visibility</p:attrName>
                                        </p:attrNameLst>
                                      </p:cBhvr>
                                      <p:to>
                                        <p:strVal val="visible"/>
                                      </p:to>
                                    </p:set>
                                    <p:animEffect transition="in" filter="wipe(left)">
                                      <p:cBhvr>
                                        <p:cTn id="110" dur="300"/>
                                        <p:tgtEl>
                                          <p:spTgt spid="32"/>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33"/>
                                        </p:tgtEl>
                                        <p:attrNameLst>
                                          <p:attrName>style.visibility</p:attrName>
                                        </p:attrNameLst>
                                      </p:cBhvr>
                                      <p:to>
                                        <p:strVal val="visible"/>
                                      </p:to>
                                    </p:set>
                                    <p:animEffect transition="in" filter="wipe(left)">
                                      <p:cBhvr>
                                        <p:cTn id="113" dur="3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13" grpId="0"/>
      <p:bldP spid="14" grpId="0" animBg="1"/>
      <p:bldP spid="27" grpId="0" animBg="1"/>
      <p:bldP spid="28" grpId="0" animBg="1"/>
      <p:bldP spid="29" grpId="0"/>
      <p:bldP spid="30" grpId="0"/>
      <p:bldP spid="31" grpId="0"/>
      <p:bldP spid="32" grpId="0"/>
      <p:bldP spid="33" grpId="0"/>
      <p:bldP spid="34" grpId="0"/>
      <p:bldP spid="35" grpId="0"/>
      <p:bldP spid="36" grpId="0"/>
      <p:bldP spid="37" grpId="0"/>
      <p:bldP spid="38" grpId="0"/>
      <p:bldP spid="3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43608" y="1335359"/>
            <a:ext cx="27000" cy="1773361"/>
            <a:chOff x="1331651" y="1597980"/>
            <a:chExt cx="36000" cy="2364481"/>
          </a:xfrm>
          <a:solidFill>
            <a:srgbClr val="42BAC8"/>
          </a:solidFill>
        </p:grpSpPr>
        <p:cxnSp>
          <p:nvCxnSpPr>
            <p:cNvPr id="3" name="直接连接符 2"/>
            <p:cNvCxnSpPr/>
            <p:nvPr/>
          </p:nvCxnSpPr>
          <p:spPr>
            <a:xfrm>
              <a:off x="1331651" y="1597980"/>
              <a:ext cx="0" cy="2364481"/>
            </a:xfrm>
            <a:prstGeom prst="line">
              <a:avLst/>
            </a:prstGeom>
            <a:grpFill/>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331651" y="1597980"/>
              <a:ext cx="36000" cy="1080000"/>
            </a:xfrm>
            <a:prstGeom prst="rect">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endParaRPr>
            </a:p>
          </p:txBody>
        </p:sp>
      </p:grpSp>
      <p:grpSp>
        <p:nvGrpSpPr>
          <p:cNvPr id="5" name="组合 4"/>
          <p:cNvGrpSpPr/>
          <p:nvPr/>
        </p:nvGrpSpPr>
        <p:grpSpPr>
          <a:xfrm flipV="1">
            <a:off x="2851600" y="2352894"/>
            <a:ext cx="27000" cy="1792745"/>
            <a:chOff x="1331651" y="1572132"/>
            <a:chExt cx="36000" cy="2390327"/>
          </a:xfrm>
          <a:solidFill>
            <a:srgbClr val="42BAC8"/>
          </a:solidFill>
        </p:grpSpPr>
        <p:cxnSp>
          <p:nvCxnSpPr>
            <p:cNvPr id="6" name="直接连接符 5"/>
            <p:cNvCxnSpPr/>
            <p:nvPr/>
          </p:nvCxnSpPr>
          <p:spPr>
            <a:xfrm>
              <a:off x="1331651" y="1576008"/>
              <a:ext cx="0" cy="2386451"/>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1331651" y="1572132"/>
              <a:ext cx="36000" cy="1080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endParaRPr>
            </a:p>
          </p:txBody>
        </p:sp>
      </p:grpSp>
      <p:grpSp>
        <p:nvGrpSpPr>
          <p:cNvPr id="8" name="组合 7"/>
          <p:cNvGrpSpPr/>
          <p:nvPr/>
        </p:nvGrpSpPr>
        <p:grpSpPr>
          <a:xfrm>
            <a:off x="4659591" y="1335359"/>
            <a:ext cx="27000" cy="1773361"/>
            <a:chOff x="1331651" y="1597980"/>
            <a:chExt cx="36000" cy="2364481"/>
          </a:xfrm>
          <a:solidFill>
            <a:srgbClr val="42BAC8"/>
          </a:solidFill>
        </p:grpSpPr>
        <p:cxnSp>
          <p:nvCxnSpPr>
            <p:cNvPr id="9" name="直接连接符 8"/>
            <p:cNvCxnSpPr/>
            <p:nvPr/>
          </p:nvCxnSpPr>
          <p:spPr>
            <a:xfrm>
              <a:off x="1331651" y="1597980"/>
              <a:ext cx="0" cy="2364481"/>
            </a:xfrm>
            <a:prstGeom prst="line">
              <a:avLst/>
            </a:prstGeom>
            <a:grpFill/>
            <a:ln>
              <a:solidFill>
                <a:schemeClr val="bg2"/>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1331651" y="1597980"/>
              <a:ext cx="36000" cy="1080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endParaRPr>
            </a:p>
          </p:txBody>
        </p:sp>
      </p:grpSp>
      <p:grpSp>
        <p:nvGrpSpPr>
          <p:cNvPr id="11" name="组合 10"/>
          <p:cNvGrpSpPr/>
          <p:nvPr/>
        </p:nvGrpSpPr>
        <p:grpSpPr>
          <a:xfrm flipV="1">
            <a:off x="6467581" y="2352892"/>
            <a:ext cx="27000" cy="1792746"/>
            <a:chOff x="1331651" y="1572132"/>
            <a:chExt cx="36000" cy="2390328"/>
          </a:xfrm>
          <a:solidFill>
            <a:srgbClr val="42BAC8"/>
          </a:solidFill>
        </p:grpSpPr>
        <p:cxnSp>
          <p:nvCxnSpPr>
            <p:cNvPr id="12" name="直接连接符 11"/>
            <p:cNvCxnSpPr/>
            <p:nvPr/>
          </p:nvCxnSpPr>
          <p:spPr>
            <a:xfrm>
              <a:off x="1331651" y="1576008"/>
              <a:ext cx="0" cy="2386452"/>
            </a:xfrm>
            <a:prstGeom prst="line">
              <a:avLst/>
            </a:prstGeom>
            <a:grpFill/>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1331651" y="1572132"/>
              <a:ext cx="36000" cy="1080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endParaRPr>
            </a:p>
          </p:txBody>
        </p:sp>
      </p:grpSp>
      <p:grpSp>
        <p:nvGrpSpPr>
          <p:cNvPr id="14" name="组合 13"/>
          <p:cNvGrpSpPr/>
          <p:nvPr/>
        </p:nvGrpSpPr>
        <p:grpSpPr>
          <a:xfrm>
            <a:off x="1069541" y="1308866"/>
            <a:ext cx="1549008" cy="880780"/>
            <a:chOff x="1366228" y="1562658"/>
            <a:chExt cx="2065344" cy="1174373"/>
          </a:xfrm>
        </p:grpSpPr>
        <p:sp>
          <p:nvSpPr>
            <p:cNvPr id="15" name="文本框 55"/>
            <p:cNvSpPr txBox="1"/>
            <p:nvPr/>
          </p:nvSpPr>
          <p:spPr>
            <a:xfrm>
              <a:off x="1366228" y="1562658"/>
              <a:ext cx="2065344" cy="418576"/>
            </a:xfrm>
            <a:prstGeom prst="rect">
              <a:avLst/>
            </a:prstGeom>
            <a:noFill/>
          </p:spPr>
          <p:txBody>
            <a:bodyPr wrap="square" rtlCol="0">
              <a:spAutoFit/>
            </a:bodyPr>
            <a:lstStyle/>
            <a:p>
              <a:pPr algn="just">
                <a:lnSpc>
                  <a:spcPct val="90000"/>
                </a:lnSpc>
                <a:spcBef>
                  <a:spcPts val="750"/>
                </a:spcBef>
              </a:pPr>
              <a:r>
                <a:rPr lang="zh-CN" altLang="en-US" sz="1600" dirty="0">
                  <a:solidFill>
                    <a:schemeClr val="bg1"/>
                  </a:solidFill>
                  <a:latin typeface="微软雅黑" panose="020B0503020204020204" pitchFamily="34" charset="-122"/>
                  <a:ea typeface="微软雅黑" panose="020B0503020204020204" pitchFamily="34" charset="-122"/>
                </a:rPr>
                <a:t>添加标题</a:t>
              </a:r>
            </a:p>
          </p:txBody>
        </p:sp>
        <p:sp>
          <p:nvSpPr>
            <p:cNvPr id="16" name="文本框 56"/>
            <p:cNvSpPr txBox="1"/>
            <p:nvPr/>
          </p:nvSpPr>
          <p:spPr>
            <a:xfrm>
              <a:off x="1366228" y="1998367"/>
              <a:ext cx="2065344" cy="738664"/>
            </a:xfrm>
            <a:prstGeom prst="rect">
              <a:avLst/>
            </a:prstGeom>
            <a:noFill/>
          </p:spPr>
          <p:txBody>
            <a:bodyPr wrap="square" rtlCol="0">
              <a:spAutoFit/>
            </a:bodyPr>
            <a:lstStyle/>
            <a:p>
              <a:pPr algn="just"/>
              <a:r>
                <a:rPr lang="zh-CN" altLang="en-US" sz="1000" dirty="0">
                  <a:solidFill>
                    <a:schemeClr val="accent1"/>
                  </a:solidFill>
                  <a:latin typeface="微软雅黑" panose="020B0503020204020204" pitchFamily="34" charset="-122"/>
                  <a:ea typeface="微软雅黑" panose="020B0503020204020204" pitchFamily="34" charset="-122"/>
                </a:rPr>
                <a:t>单击添加文本单击添加文本单击添加文本单击添加文本单击添加文本</a:t>
              </a:r>
              <a:endParaRPr lang="en-US" altLang="zh-CN" sz="1000" dirty="0">
                <a:solidFill>
                  <a:schemeClr val="accent1"/>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4688435" y="1308866"/>
            <a:ext cx="1546096" cy="880780"/>
            <a:chOff x="6191419" y="1562658"/>
            <a:chExt cx="2061461" cy="1174373"/>
          </a:xfrm>
        </p:grpSpPr>
        <p:sp>
          <p:nvSpPr>
            <p:cNvPr id="18" name="文本框 57"/>
            <p:cNvSpPr txBox="1"/>
            <p:nvPr/>
          </p:nvSpPr>
          <p:spPr>
            <a:xfrm>
              <a:off x="6191419" y="1562658"/>
              <a:ext cx="2061461" cy="418576"/>
            </a:xfrm>
            <a:prstGeom prst="rect">
              <a:avLst/>
            </a:prstGeom>
            <a:noFill/>
          </p:spPr>
          <p:txBody>
            <a:bodyPr wrap="square" rtlCol="0">
              <a:spAutoFit/>
            </a:bodyPr>
            <a:lstStyle/>
            <a:p>
              <a:pPr algn="just">
                <a:lnSpc>
                  <a:spcPct val="90000"/>
                </a:lnSpc>
                <a:spcBef>
                  <a:spcPts val="750"/>
                </a:spcBef>
              </a:pPr>
              <a:r>
                <a:rPr lang="zh-CN" altLang="en-US" sz="1600" dirty="0">
                  <a:solidFill>
                    <a:schemeClr val="bg2"/>
                  </a:solidFill>
                  <a:latin typeface="微软雅黑" panose="020B0503020204020204" pitchFamily="34" charset="-122"/>
                  <a:ea typeface="微软雅黑" panose="020B0503020204020204" pitchFamily="34" charset="-122"/>
                </a:rPr>
                <a:t>添加标题</a:t>
              </a:r>
            </a:p>
          </p:txBody>
        </p:sp>
        <p:sp>
          <p:nvSpPr>
            <p:cNvPr id="19" name="文本框 58"/>
            <p:cNvSpPr txBox="1"/>
            <p:nvPr/>
          </p:nvSpPr>
          <p:spPr>
            <a:xfrm>
              <a:off x="6191419" y="1998367"/>
              <a:ext cx="2061461" cy="738664"/>
            </a:xfrm>
            <a:prstGeom prst="rect">
              <a:avLst/>
            </a:prstGeom>
            <a:noFill/>
          </p:spPr>
          <p:txBody>
            <a:bodyPr wrap="square" rtlCol="0">
              <a:spAutoFit/>
            </a:bodyPr>
            <a:lstStyle/>
            <a:p>
              <a:pPr algn="just"/>
              <a:r>
                <a:rPr lang="zh-CN" altLang="en-US" sz="1000" dirty="0">
                  <a:solidFill>
                    <a:schemeClr val="accent1"/>
                  </a:solidFill>
                  <a:latin typeface="微软雅黑" panose="020B0503020204020204" pitchFamily="34" charset="-122"/>
                  <a:ea typeface="微软雅黑" panose="020B0503020204020204" pitchFamily="34" charset="-122"/>
                </a:rPr>
                <a:t>单击添加文本单击添加文本单击添加文本单击添加文本单击添加文本</a:t>
              </a:r>
              <a:endParaRPr lang="en-US" altLang="zh-CN" sz="1000" dirty="0">
                <a:solidFill>
                  <a:schemeClr val="accent1"/>
                </a:solidFill>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6494581" y="3298071"/>
            <a:ext cx="1547939" cy="857855"/>
            <a:chOff x="8599614" y="4214928"/>
            <a:chExt cx="2063919" cy="1143806"/>
          </a:xfrm>
        </p:grpSpPr>
        <p:sp>
          <p:nvSpPr>
            <p:cNvPr id="21" name="文本框 59"/>
            <p:cNvSpPr txBox="1"/>
            <p:nvPr/>
          </p:nvSpPr>
          <p:spPr>
            <a:xfrm>
              <a:off x="8599614" y="4214928"/>
              <a:ext cx="2063919" cy="418576"/>
            </a:xfrm>
            <a:prstGeom prst="rect">
              <a:avLst/>
            </a:prstGeom>
            <a:noFill/>
          </p:spPr>
          <p:txBody>
            <a:bodyPr wrap="square" rtlCol="0">
              <a:spAutoFit/>
            </a:bodyPr>
            <a:lstStyle/>
            <a:p>
              <a:pPr algn="just">
                <a:lnSpc>
                  <a:spcPct val="90000"/>
                </a:lnSpc>
                <a:spcBef>
                  <a:spcPts val="750"/>
                </a:spcBef>
              </a:pPr>
              <a:r>
                <a:rPr lang="zh-CN" altLang="en-US" sz="1600" dirty="0">
                  <a:solidFill>
                    <a:schemeClr val="tx2"/>
                  </a:solidFill>
                  <a:latin typeface="微软雅黑" panose="020B0503020204020204" pitchFamily="34" charset="-122"/>
                  <a:ea typeface="微软雅黑" panose="020B0503020204020204" pitchFamily="34" charset="-122"/>
                </a:rPr>
                <a:t>添加标题</a:t>
              </a:r>
            </a:p>
          </p:txBody>
        </p:sp>
        <p:sp>
          <p:nvSpPr>
            <p:cNvPr id="22" name="文本框 60"/>
            <p:cNvSpPr txBox="1"/>
            <p:nvPr/>
          </p:nvSpPr>
          <p:spPr>
            <a:xfrm>
              <a:off x="8599614" y="4620069"/>
              <a:ext cx="2063919" cy="738665"/>
            </a:xfrm>
            <a:prstGeom prst="rect">
              <a:avLst/>
            </a:prstGeom>
            <a:noFill/>
          </p:spPr>
          <p:txBody>
            <a:bodyPr wrap="square" rtlCol="0">
              <a:spAutoFit/>
            </a:bodyPr>
            <a:lstStyle/>
            <a:p>
              <a:pPr algn="just"/>
              <a:r>
                <a:rPr lang="zh-CN" altLang="en-US" sz="1000" dirty="0">
                  <a:solidFill>
                    <a:schemeClr val="accent1"/>
                  </a:solidFill>
                  <a:latin typeface="微软雅黑" panose="020B0503020204020204" pitchFamily="34" charset="-122"/>
                  <a:ea typeface="微软雅黑" panose="020B0503020204020204" pitchFamily="34" charset="-122"/>
                </a:rPr>
                <a:t>单击添加文本单击添加文本单击添加文本单击添加文本单击添加文本</a:t>
              </a:r>
              <a:endParaRPr lang="en-US" altLang="zh-CN" sz="1000" dirty="0">
                <a:solidFill>
                  <a:schemeClr val="accent1"/>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2878599" y="3298071"/>
            <a:ext cx="1547942" cy="857855"/>
            <a:chOff x="3778305" y="4214928"/>
            <a:chExt cx="2063922" cy="1143806"/>
          </a:xfrm>
        </p:grpSpPr>
        <p:sp>
          <p:nvSpPr>
            <p:cNvPr id="24" name="文本框 61"/>
            <p:cNvSpPr txBox="1"/>
            <p:nvPr/>
          </p:nvSpPr>
          <p:spPr>
            <a:xfrm>
              <a:off x="3778305" y="4214928"/>
              <a:ext cx="2063922" cy="418576"/>
            </a:xfrm>
            <a:prstGeom prst="rect">
              <a:avLst/>
            </a:prstGeom>
            <a:noFill/>
          </p:spPr>
          <p:txBody>
            <a:bodyPr wrap="square" rtlCol="0">
              <a:spAutoFit/>
            </a:bodyPr>
            <a:lstStyle/>
            <a:p>
              <a:pPr algn="just">
                <a:lnSpc>
                  <a:spcPct val="90000"/>
                </a:lnSpc>
                <a:spcBef>
                  <a:spcPts val="750"/>
                </a:spcBef>
              </a:pPr>
              <a:r>
                <a:rPr lang="zh-CN" altLang="en-US" sz="1600" dirty="0">
                  <a:latin typeface="微软雅黑" panose="020B0503020204020204" pitchFamily="34" charset="-122"/>
                  <a:ea typeface="微软雅黑" panose="020B0503020204020204" pitchFamily="34" charset="-122"/>
                </a:rPr>
                <a:t>添加标题</a:t>
              </a:r>
            </a:p>
          </p:txBody>
        </p:sp>
        <p:sp>
          <p:nvSpPr>
            <p:cNvPr id="25" name="文本框 62"/>
            <p:cNvSpPr txBox="1"/>
            <p:nvPr/>
          </p:nvSpPr>
          <p:spPr>
            <a:xfrm>
              <a:off x="3778305" y="4620069"/>
              <a:ext cx="2063922" cy="738665"/>
            </a:xfrm>
            <a:prstGeom prst="rect">
              <a:avLst/>
            </a:prstGeom>
            <a:noFill/>
          </p:spPr>
          <p:txBody>
            <a:bodyPr wrap="square" rtlCol="0">
              <a:spAutoFit/>
            </a:bodyPr>
            <a:lstStyle/>
            <a:p>
              <a:pPr algn="just"/>
              <a:r>
                <a:rPr lang="zh-CN" altLang="en-US" sz="1000" dirty="0">
                  <a:solidFill>
                    <a:schemeClr val="accent1"/>
                  </a:solidFill>
                  <a:latin typeface="微软雅黑" panose="020B0503020204020204" pitchFamily="34" charset="-122"/>
                  <a:ea typeface="微软雅黑" panose="020B0503020204020204" pitchFamily="34" charset="-122"/>
                </a:rPr>
                <a:t>单击添加文本单击添加文本单击添加文本单击添加文本单击添加文本</a:t>
              </a:r>
              <a:endParaRPr lang="en-US" altLang="zh-CN" sz="1000" dirty="0">
                <a:solidFill>
                  <a:schemeClr val="accent1"/>
                </a:solidFill>
                <a:latin typeface="微软雅黑" panose="020B0503020204020204" pitchFamily="34" charset="-122"/>
                <a:ea typeface="微软雅黑" panose="020B0503020204020204" pitchFamily="34" charset="-122"/>
              </a:endParaRPr>
            </a:p>
          </p:txBody>
        </p:sp>
      </p:grpSp>
      <p:grpSp>
        <p:nvGrpSpPr>
          <p:cNvPr id="26" name="组合 25"/>
          <p:cNvGrpSpPr/>
          <p:nvPr/>
        </p:nvGrpSpPr>
        <p:grpSpPr>
          <a:xfrm>
            <a:off x="1043609" y="2352892"/>
            <a:ext cx="1574941" cy="762971"/>
            <a:chOff x="1331651" y="2945166"/>
            <a:chExt cx="2099921" cy="1017295"/>
          </a:xfrm>
        </p:grpSpPr>
        <p:sp>
          <p:nvSpPr>
            <p:cNvPr id="27" name="矩形 26"/>
            <p:cNvSpPr/>
            <p:nvPr/>
          </p:nvSpPr>
          <p:spPr>
            <a:xfrm>
              <a:off x="1331651" y="2945166"/>
              <a:ext cx="2099921" cy="10172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28" name="文本框 63"/>
            <p:cNvSpPr txBox="1"/>
            <p:nvPr/>
          </p:nvSpPr>
          <p:spPr>
            <a:xfrm>
              <a:off x="1419946" y="3543680"/>
              <a:ext cx="1923330" cy="400109"/>
            </a:xfrm>
            <a:prstGeom prst="rect">
              <a:avLst/>
            </a:prstGeom>
            <a:noFill/>
          </p:spPr>
          <p:txBody>
            <a:bodyPr wrap="square" rtlCol="0">
              <a:spAutoFit/>
            </a:bodyPr>
            <a:lstStyle/>
            <a:p>
              <a:pPr algn="ctr">
                <a:lnSpc>
                  <a:spcPct val="90000"/>
                </a:lnSpc>
                <a:spcBef>
                  <a:spcPts val="750"/>
                </a:spcBef>
              </a:pPr>
              <a:r>
                <a:rPr lang="zh-CN" altLang="en-US" sz="1500" dirty="0">
                  <a:solidFill>
                    <a:schemeClr val="accent2"/>
                  </a:solidFill>
                  <a:latin typeface="微软雅黑" panose="020B0503020204020204" pitchFamily="34" charset="-122"/>
                  <a:ea typeface="微软雅黑" panose="020B0503020204020204" pitchFamily="34" charset="-122"/>
                </a:rPr>
                <a:t>添加标题</a:t>
              </a:r>
            </a:p>
          </p:txBody>
        </p:sp>
        <p:sp>
          <p:nvSpPr>
            <p:cNvPr id="29" name="文本框 67"/>
            <p:cNvSpPr txBox="1"/>
            <p:nvPr/>
          </p:nvSpPr>
          <p:spPr>
            <a:xfrm>
              <a:off x="1843808" y="3042093"/>
              <a:ext cx="1075605" cy="584776"/>
            </a:xfrm>
            <a:prstGeom prst="rect">
              <a:avLst/>
            </a:prstGeom>
            <a:noFill/>
          </p:spPr>
          <p:txBody>
            <a:bodyPr wrap="square" rtlCol="0">
              <a:spAutoFit/>
            </a:bodyPr>
            <a:lstStyle/>
            <a:p>
              <a:pPr algn="ctr">
                <a:lnSpc>
                  <a:spcPct val="90000"/>
                </a:lnSpc>
                <a:spcBef>
                  <a:spcPts val="750"/>
                </a:spcBef>
              </a:pPr>
              <a:r>
                <a:rPr lang="en-US" altLang="zh-CN" sz="2500" dirty="0">
                  <a:solidFill>
                    <a:schemeClr val="accent2"/>
                  </a:solidFill>
                  <a:latin typeface="微软雅黑" panose="020B0503020204020204" pitchFamily="34" charset="-122"/>
                  <a:ea typeface="微软雅黑" panose="020B0503020204020204" pitchFamily="34" charset="-122"/>
                </a:rPr>
                <a:t>1</a:t>
              </a:r>
              <a:endParaRPr lang="zh-CN" altLang="en-US" sz="2500" dirty="0">
                <a:solidFill>
                  <a:schemeClr val="accent2"/>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2851600" y="2352892"/>
            <a:ext cx="1574941" cy="762971"/>
            <a:chOff x="3742306" y="2945166"/>
            <a:chExt cx="2099921" cy="1017295"/>
          </a:xfrm>
        </p:grpSpPr>
        <p:sp>
          <p:nvSpPr>
            <p:cNvPr id="31" name="矩形 30"/>
            <p:cNvSpPr/>
            <p:nvPr/>
          </p:nvSpPr>
          <p:spPr>
            <a:xfrm flipV="1">
              <a:off x="3742306" y="2945166"/>
              <a:ext cx="2099921" cy="101729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32" name="文本框 64"/>
            <p:cNvSpPr txBox="1"/>
            <p:nvPr/>
          </p:nvSpPr>
          <p:spPr>
            <a:xfrm>
              <a:off x="3830598" y="3543680"/>
              <a:ext cx="1923330" cy="400109"/>
            </a:xfrm>
            <a:prstGeom prst="rect">
              <a:avLst/>
            </a:prstGeom>
            <a:noFill/>
          </p:spPr>
          <p:txBody>
            <a:bodyPr wrap="square" rtlCol="0">
              <a:spAutoFit/>
            </a:bodyPr>
            <a:lstStyle/>
            <a:p>
              <a:pPr algn="ctr">
                <a:lnSpc>
                  <a:spcPct val="90000"/>
                </a:lnSpc>
                <a:spcBef>
                  <a:spcPts val="750"/>
                </a:spcBef>
              </a:pPr>
              <a:r>
                <a:rPr lang="zh-CN" altLang="en-US" sz="1500" dirty="0">
                  <a:solidFill>
                    <a:schemeClr val="accent2"/>
                  </a:solidFill>
                  <a:latin typeface="微软雅黑" panose="020B0503020204020204" pitchFamily="34" charset="-122"/>
                  <a:ea typeface="微软雅黑" panose="020B0503020204020204" pitchFamily="34" charset="-122"/>
                </a:rPr>
                <a:t>添加标题</a:t>
              </a:r>
            </a:p>
          </p:txBody>
        </p:sp>
        <p:sp>
          <p:nvSpPr>
            <p:cNvPr id="33" name="文本框 68"/>
            <p:cNvSpPr txBox="1"/>
            <p:nvPr/>
          </p:nvSpPr>
          <p:spPr>
            <a:xfrm>
              <a:off x="4270418" y="3042093"/>
              <a:ext cx="1075605" cy="584776"/>
            </a:xfrm>
            <a:prstGeom prst="rect">
              <a:avLst/>
            </a:prstGeom>
            <a:noFill/>
          </p:spPr>
          <p:txBody>
            <a:bodyPr wrap="square" rtlCol="0">
              <a:spAutoFit/>
            </a:bodyPr>
            <a:lstStyle/>
            <a:p>
              <a:pPr algn="ctr">
                <a:lnSpc>
                  <a:spcPct val="90000"/>
                </a:lnSpc>
                <a:spcBef>
                  <a:spcPts val="750"/>
                </a:spcBef>
              </a:pPr>
              <a:r>
                <a:rPr lang="en-US" altLang="zh-CN" sz="2500" dirty="0">
                  <a:solidFill>
                    <a:schemeClr val="accent2"/>
                  </a:solidFill>
                  <a:latin typeface="微软雅黑" panose="020B0503020204020204" pitchFamily="34" charset="-122"/>
                  <a:ea typeface="微软雅黑" panose="020B0503020204020204" pitchFamily="34" charset="-122"/>
                </a:rPr>
                <a:t>2</a:t>
              </a:r>
              <a:endParaRPr lang="zh-CN" altLang="en-US" sz="2500" dirty="0">
                <a:solidFill>
                  <a:schemeClr val="accent2"/>
                </a:solidFill>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a:off x="4659591" y="2352892"/>
            <a:ext cx="1574941" cy="762971"/>
            <a:chOff x="6152961" y="2945166"/>
            <a:chExt cx="2099921" cy="1017295"/>
          </a:xfrm>
        </p:grpSpPr>
        <p:sp>
          <p:nvSpPr>
            <p:cNvPr id="35" name="矩形 34"/>
            <p:cNvSpPr/>
            <p:nvPr/>
          </p:nvSpPr>
          <p:spPr>
            <a:xfrm>
              <a:off x="6152961" y="2945166"/>
              <a:ext cx="2099921" cy="101729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36" name="文本框 65"/>
            <p:cNvSpPr txBox="1"/>
            <p:nvPr/>
          </p:nvSpPr>
          <p:spPr>
            <a:xfrm>
              <a:off x="6246353" y="3543680"/>
              <a:ext cx="1923330" cy="400109"/>
            </a:xfrm>
            <a:prstGeom prst="rect">
              <a:avLst/>
            </a:prstGeom>
            <a:noFill/>
          </p:spPr>
          <p:txBody>
            <a:bodyPr wrap="square" rtlCol="0">
              <a:spAutoFit/>
            </a:bodyPr>
            <a:lstStyle/>
            <a:p>
              <a:pPr algn="ctr">
                <a:lnSpc>
                  <a:spcPct val="90000"/>
                </a:lnSpc>
                <a:spcBef>
                  <a:spcPts val="750"/>
                </a:spcBef>
              </a:pPr>
              <a:r>
                <a:rPr lang="zh-CN" altLang="en-US" sz="1500" dirty="0">
                  <a:solidFill>
                    <a:schemeClr val="accent2"/>
                  </a:solidFill>
                  <a:latin typeface="微软雅黑" panose="020B0503020204020204" pitchFamily="34" charset="-122"/>
                  <a:ea typeface="微软雅黑" panose="020B0503020204020204" pitchFamily="34" charset="-122"/>
                </a:rPr>
                <a:t>添加标题</a:t>
              </a:r>
            </a:p>
          </p:txBody>
        </p:sp>
        <p:sp>
          <p:nvSpPr>
            <p:cNvPr id="37" name="文本框 69"/>
            <p:cNvSpPr txBox="1"/>
            <p:nvPr/>
          </p:nvSpPr>
          <p:spPr>
            <a:xfrm>
              <a:off x="6665116" y="3042093"/>
              <a:ext cx="1075605" cy="584776"/>
            </a:xfrm>
            <a:prstGeom prst="rect">
              <a:avLst/>
            </a:prstGeom>
            <a:noFill/>
          </p:spPr>
          <p:txBody>
            <a:bodyPr wrap="square" rtlCol="0">
              <a:spAutoFit/>
            </a:bodyPr>
            <a:lstStyle/>
            <a:p>
              <a:pPr algn="ctr">
                <a:lnSpc>
                  <a:spcPct val="90000"/>
                </a:lnSpc>
                <a:spcBef>
                  <a:spcPts val="750"/>
                </a:spcBef>
              </a:pPr>
              <a:r>
                <a:rPr lang="en-US" altLang="zh-CN" sz="2500" dirty="0">
                  <a:solidFill>
                    <a:schemeClr val="accent2"/>
                  </a:solidFill>
                  <a:latin typeface="微软雅黑" panose="020B0503020204020204" pitchFamily="34" charset="-122"/>
                  <a:ea typeface="微软雅黑" panose="020B0503020204020204" pitchFamily="34" charset="-122"/>
                </a:rPr>
                <a:t>3</a:t>
              </a:r>
              <a:endParaRPr lang="zh-CN" altLang="en-US" sz="2500" dirty="0">
                <a:solidFill>
                  <a:schemeClr val="accent2"/>
                </a:solidFill>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6467582" y="2352892"/>
            <a:ext cx="1574941" cy="762971"/>
            <a:chOff x="8563615" y="2945166"/>
            <a:chExt cx="2099921" cy="1017295"/>
          </a:xfrm>
        </p:grpSpPr>
        <p:sp>
          <p:nvSpPr>
            <p:cNvPr id="39" name="矩形 38"/>
            <p:cNvSpPr/>
            <p:nvPr/>
          </p:nvSpPr>
          <p:spPr>
            <a:xfrm flipV="1">
              <a:off x="8563615" y="2945166"/>
              <a:ext cx="2099921" cy="101729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40" name="文本框 66"/>
            <p:cNvSpPr txBox="1"/>
            <p:nvPr/>
          </p:nvSpPr>
          <p:spPr>
            <a:xfrm>
              <a:off x="8651906" y="3543680"/>
              <a:ext cx="1923330" cy="400109"/>
            </a:xfrm>
            <a:prstGeom prst="rect">
              <a:avLst/>
            </a:prstGeom>
            <a:noFill/>
          </p:spPr>
          <p:txBody>
            <a:bodyPr wrap="square" rtlCol="0">
              <a:spAutoFit/>
            </a:bodyPr>
            <a:lstStyle/>
            <a:p>
              <a:pPr algn="ctr">
                <a:lnSpc>
                  <a:spcPct val="90000"/>
                </a:lnSpc>
                <a:spcBef>
                  <a:spcPts val="750"/>
                </a:spcBef>
              </a:pPr>
              <a:r>
                <a:rPr lang="zh-CN" altLang="en-US" sz="1500" dirty="0">
                  <a:solidFill>
                    <a:schemeClr val="accent2"/>
                  </a:solidFill>
                  <a:latin typeface="微软雅黑" panose="020B0503020204020204" pitchFamily="34" charset="-122"/>
                  <a:ea typeface="微软雅黑" panose="020B0503020204020204" pitchFamily="34" charset="-122"/>
                </a:rPr>
                <a:t>添加标题</a:t>
              </a:r>
            </a:p>
          </p:txBody>
        </p:sp>
        <p:sp>
          <p:nvSpPr>
            <p:cNvPr id="41" name="文本框 70"/>
            <p:cNvSpPr txBox="1"/>
            <p:nvPr/>
          </p:nvSpPr>
          <p:spPr>
            <a:xfrm>
              <a:off x="9087650" y="3042093"/>
              <a:ext cx="1075605" cy="584776"/>
            </a:xfrm>
            <a:prstGeom prst="rect">
              <a:avLst/>
            </a:prstGeom>
            <a:noFill/>
          </p:spPr>
          <p:txBody>
            <a:bodyPr wrap="square" rtlCol="0">
              <a:spAutoFit/>
            </a:bodyPr>
            <a:lstStyle/>
            <a:p>
              <a:pPr algn="ctr">
                <a:lnSpc>
                  <a:spcPct val="90000"/>
                </a:lnSpc>
                <a:spcBef>
                  <a:spcPts val="750"/>
                </a:spcBef>
              </a:pPr>
              <a:r>
                <a:rPr lang="en-US" altLang="zh-CN" sz="2500" dirty="0">
                  <a:solidFill>
                    <a:schemeClr val="accent2"/>
                  </a:solidFill>
                  <a:latin typeface="微软雅黑" panose="020B0503020204020204" pitchFamily="34" charset="-122"/>
                  <a:ea typeface="微软雅黑" panose="020B0503020204020204" pitchFamily="34" charset="-122"/>
                </a:rPr>
                <a:t>4</a:t>
              </a:r>
              <a:endParaRPr lang="zh-CN" altLang="en-US" sz="2500" dirty="0">
                <a:solidFill>
                  <a:schemeClr val="accent2"/>
                </a:solidFill>
                <a:latin typeface="微软雅黑" panose="020B0503020204020204" pitchFamily="34" charset="-122"/>
                <a:ea typeface="微软雅黑" panose="020B0503020204020204" pitchFamily="34" charset="-122"/>
              </a:endParaRPr>
            </a:p>
          </p:txBody>
        </p:sp>
      </p:grpSp>
      <p:sp>
        <p:nvSpPr>
          <p:cNvPr id="46" name="TextBox 45"/>
          <p:cNvSpPr txBox="1"/>
          <p:nvPr/>
        </p:nvSpPr>
        <p:spPr>
          <a:xfrm>
            <a:off x="539552" y="-1892746"/>
            <a:ext cx="223138" cy="300082"/>
          </a:xfrm>
          <a:prstGeom prst="rect">
            <a:avLst/>
          </a:prstGeom>
          <a:noFill/>
        </p:spPr>
        <p:txBody>
          <a:bodyPr wrap="none" rtlCol="0">
            <a:spAutoFit/>
          </a:bodyPr>
          <a:lstStyle/>
          <a:p>
            <a:r>
              <a:rPr lang="zh-CN" altLang="en-US" dirty="0" smtClean="0"/>
              <a:t> </a:t>
            </a:r>
            <a:endParaRPr lang="zh-CN" altLang="en-US" dirty="0"/>
          </a:p>
        </p:txBody>
      </p:sp>
    </p:spTree>
    <p:extLst>
      <p:ext uri="{BB962C8B-B14F-4D97-AF65-F5344CB8AC3E}">
        <p14:creationId xmlns:p14="http://schemas.microsoft.com/office/powerpoint/2010/main" val="367252021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1+#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5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1+#ppt_w/2"/>
                                          </p:val>
                                        </p:tav>
                                        <p:tav tm="100000">
                                          <p:val>
                                            <p:strVal val="#ppt_x"/>
                                          </p:val>
                                        </p:tav>
                                      </p:tavLst>
                                    </p:anim>
                                    <p:anim calcmode="lin" valueType="num">
                                      <p:cBhvr additive="base">
                                        <p:cTn id="12" dur="500" fill="hold"/>
                                        <p:tgtEl>
                                          <p:spTgt spid="30"/>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50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500" fill="hold"/>
                                        <p:tgtEl>
                                          <p:spTgt spid="34"/>
                                        </p:tgtEl>
                                        <p:attrNameLst>
                                          <p:attrName>ppt_x</p:attrName>
                                        </p:attrNameLst>
                                      </p:cBhvr>
                                      <p:tavLst>
                                        <p:tav tm="0">
                                          <p:val>
                                            <p:strVal val="1+#ppt_w/2"/>
                                          </p:val>
                                        </p:tav>
                                        <p:tav tm="100000">
                                          <p:val>
                                            <p:strVal val="#ppt_x"/>
                                          </p:val>
                                        </p:tav>
                                      </p:tavLst>
                                    </p:anim>
                                    <p:anim calcmode="lin" valueType="num">
                                      <p:cBhvr additive="base">
                                        <p:cTn id="16" dur="500" fill="hold"/>
                                        <p:tgtEl>
                                          <p:spTgt spid="3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75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1+#ppt_w/2"/>
                                          </p:val>
                                        </p:tav>
                                        <p:tav tm="100000">
                                          <p:val>
                                            <p:strVal val="#ppt_x"/>
                                          </p:val>
                                        </p:tav>
                                      </p:tavLst>
                                    </p:anim>
                                    <p:anim calcmode="lin" valueType="num">
                                      <p:cBhvr additive="base">
                                        <p:cTn id="20" dur="500" fill="hold"/>
                                        <p:tgtEl>
                                          <p:spTgt spid="38"/>
                                        </p:tgtEl>
                                        <p:attrNameLst>
                                          <p:attrName>ppt_y</p:attrName>
                                        </p:attrNameLst>
                                      </p:cBhvr>
                                      <p:tavLst>
                                        <p:tav tm="0">
                                          <p:val>
                                            <p:strVal val="#ppt_y"/>
                                          </p:val>
                                        </p:tav>
                                        <p:tav tm="100000">
                                          <p:val>
                                            <p:strVal val="#ppt_y"/>
                                          </p:val>
                                        </p:tav>
                                      </p:tavLst>
                                    </p:anim>
                                  </p:childTnLst>
                                </p:cTn>
                              </p:par>
                              <p:par>
                                <p:cTn id="21" presetID="22" presetClass="entr" presetSubtype="4" fill="hold" nodeType="withEffect">
                                  <p:stCondLst>
                                    <p:cond delay="500"/>
                                  </p:stCondLst>
                                  <p:childTnLst>
                                    <p:set>
                                      <p:cBhvr>
                                        <p:cTn id="22" dur="1" fill="hold">
                                          <p:stCondLst>
                                            <p:cond delay="0"/>
                                          </p:stCondLst>
                                        </p:cTn>
                                        <p:tgtEl>
                                          <p:spTgt spid="2"/>
                                        </p:tgtEl>
                                        <p:attrNameLst>
                                          <p:attrName>style.visibility</p:attrName>
                                        </p:attrNameLst>
                                      </p:cBhvr>
                                      <p:to>
                                        <p:strVal val="visible"/>
                                      </p:to>
                                    </p:set>
                                    <p:animEffect transition="in" filter="wipe(down)">
                                      <p:cBhvr>
                                        <p:cTn id="23" dur="250"/>
                                        <p:tgtEl>
                                          <p:spTgt spid="2"/>
                                        </p:tgtEl>
                                      </p:cBhvr>
                                    </p:animEffect>
                                  </p:childTnLst>
                                </p:cTn>
                              </p:par>
                              <p:par>
                                <p:cTn id="24" presetID="22" presetClass="entr" presetSubtype="8" fill="hold" nodeType="withEffect">
                                  <p:stCondLst>
                                    <p:cond delay="75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250"/>
                                        <p:tgtEl>
                                          <p:spTgt spid="14"/>
                                        </p:tgtEl>
                                      </p:cBhvr>
                                    </p:animEffect>
                                  </p:childTnLst>
                                </p:cTn>
                              </p:par>
                              <p:par>
                                <p:cTn id="27" presetID="22" presetClass="entr" presetSubtype="1" fill="hold" nodeType="withEffect">
                                  <p:stCondLst>
                                    <p:cond delay="750"/>
                                  </p:stCondLst>
                                  <p:childTnLst>
                                    <p:set>
                                      <p:cBhvr>
                                        <p:cTn id="28" dur="1" fill="hold">
                                          <p:stCondLst>
                                            <p:cond delay="0"/>
                                          </p:stCondLst>
                                        </p:cTn>
                                        <p:tgtEl>
                                          <p:spTgt spid="5"/>
                                        </p:tgtEl>
                                        <p:attrNameLst>
                                          <p:attrName>style.visibility</p:attrName>
                                        </p:attrNameLst>
                                      </p:cBhvr>
                                      <p:to>
                                        <p:strVal val="visible"/>
                                      </p:to>
                                    </p:set>
                                    <p:animEffect transition="in" filter="wipe(up)">
                                      <p:cBhvr>
                                        <p:cTn id="29" dur="250"/>
                                        <p:tgtEl>
                                          <p:spTgt spid="5"/>
                                        </p:tgtEl>
                                      </p:cBhvr>
                                    </p:animEffect>
                                  </p:childTnLst>
                                </p:cTn>
                              </p:par>
                              <p:par>
                                <p:cTn id="30" presetID="22" presetClass="entr" presetSubtype="8" fill="hold" nodeType="withEffect">
                                  <p:stCondLst>
                                    <p:cond delay="1000"/>
                                  </p:stCondLst>
                                  <p:childTnLst>
                                    <p:set>
                                      <p:cBhvr>
                                        <p:cTn id="31" dur="1" fill="hold">
                                          <p:stCondLst>
                                            <p:cond delay="0"/>
                                          </p:stCondLst>
                                        </p:cTn>
                                        <p:tgtEl>
                                          <p:spTgt spid="23"/>
                                        </p:tgtEl>
                                        <p:attrNameLst>
                                          <p:attrName>style.visibility</p:attrName>
                                        </p:attrNameLst>
                                      </p:cBhvr>
                                      <p:to>
                                        <p:strVal val="visible"/>
                                      </p:to>
                                    </p:set>
                                    <p:animEffect transition="in" filter="wipe(left)">
                                      <p:cBhvr>
                                        <p:cTn id="32" dur="250"/>
                                        <p:tgtEl>
                                          <p:spTgt spid="23"/>
                                        </p:tgtEl>
                                      </p:cBhvr>
                                    </p:animEffect>
                                  </p:childTnLst>
                                </p:cTn>
                              </p:par>
                              <p:par>
                                <p:cTn id="33" presetID="22" presetClass="entr" presetSubtype="4" fill="hold" nodeType="withEffect">
                                  <p:stCondLst>
                                    <p:cond delay="1000"/>
                                  </p:stCondLst>
                                  <p:childTnLst>
                                    <p:set>
                                      <p:cBhvr>
                                        <p:cTn id="34" dur="1" fill="hold">
                                          <p:stCondLst>
                                            <p:cond delay="0"/>
                                          </p:stCondLst>
                                        </p:cTn>
                                        <p:tgtEl>
                                          <p:spTgt spid="8"/>
                                        </p:tgtEl>
                                        <p:attrNameLst>
                                          <p:attrName>style.visibility</p:attrName>
                                        </p:attrNameLst>
                                      </p:cBhvr>
                                      <p:to>
                                        <p:strVal val="visible"/>
                                      </p:to>
                                    </p:set>
                                    <p:animEffect transition="in" filter="wipe(down)">
                                      <p:cBhvr>
                                        <p:cTn id="35" dur="250"/>
                                        <p:tgtEl>
                                          <p:spTgt spid="8"/>
                                        </p:tgtEl>
                                      </p:cBhvr>
                                    </p:animEffect>
                                  </p:childTnLst>
                                </p:cTn>
                              </p:par>
                              <p:par>
                                <p:cTn id="36" presetID="22" presetClass="entr" presetSubtype="8" fill="hold" nodeType="withEffect">
                                  <p:stCondLst>
                                    <p:cond delay="125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250"/>
                                        <p:tgtEl>
                                          <p:spTgt spid="17"/>
                                        </p:tgtEl>
                                      </p:cBhvr>
                                    </p:animEffect>
                                  </p:childTnLst>
                                </p:cTn>
                              </p:par>
                              <p:par>
                                <p:cTn id="39" presetID="22" presetClass="entr" presetSubtype="1" fill="hold" nodeType="withEffect">
                                  <p:stCondLst>
                                    <p:cond delay="1250"/>
                                  </p:stCondLst>
                                  <p:childTnLst>
                                    <p:set>
                                      <p:cBhvr>
                                        <p:cTn id="40" dur="1" fill="hold">
                                          <p:stCondLst>
                                            <p:cond delay="0"/>
                                          </p:stCondLst>
                                        </p:cTn>
                                        <p:tgtEl>
                                          <p:spTgt spid="11"/>
                                        </p:tgtEl>
                                        <p:attrNameLst>
                                          <p:attrName>style.visibility</p:attrName>
                                        </p:attrNameLst>
                                      </p:cBhvr>
                                      <p:to>
                                        <p:strVal val="visible"/>
                                      </p:to>
                                    </p:set>
                                    <p:animEffect transition="in" filter="wipe(up)">
                                      <p:cBhvr>
                                        <p:cTn id="41" dur="250"/>
                                        <p:tgtEl>
                                          <p:spTgt spid="11"/>
                                        </p:tgtEl>
                                      </p:cBhvr>
                                    </p:animEffect>
                                  </p:childTnLst>
                                </p:cTn>
                              </p:par>
                              <p:par>
                                <p:cTn id="42" presetID="22" presetClass="entr" presetSubtype="8" fill="hold" nodeType="withEffect">
                                  <p:stCondLst>
                                    <p:cond delay="1500"/>
                                  </p:stCondLst>
                                  <p:childTnLst>
                                    <p:set>
                                      <p:cBhvr>
                                        <p:cTn id="43" dur="1" fill="hold">
                                          <p:stCondLst>
                                            <p:cond delay="0"/>
                                          </p:stCondLst>
                                        </p:cTn>
                                        <p:tgtEl>
                                          <p:spTgt spid="20"/>
                                        </p:tgtEl>
                                        <p:attrNameLst>
                                          <p:attrName>style.visibility</p:attrName>
                                        </p:attrNameLst>
                                      </p:cBhvr>
                                      <p:to>
                                        <p:strVal val="visible"/>
                                      </p:to>
                                    </p:set>
                                    <p:animEffect transition="in" filter="wipe(left)">
                                      <p:cBhvr>
                                        <p:cTn id="44" dur="250"/>
                                        <p:tgtEl>
                                          <p:spTgt spid="20"/>
                                        </p:tgtEl>
                                      </p:cBhvr>
                                    </p:animEffect>
                                  </p:childTnLst>
                                </p:cTn>
                              </p:par>
                            </p:childTnLst>
                          </p:cTn>
                        </p:par>
                        <p:par>
                          <p:cTn id="45" fill="hold">
                            <p:stCondLst>
                              <p:cond delay="1750"/>
                            </p:stCondLst>
                            <p:childTnLst>
                              <p:par>
                                <p:cTn id="46" presetID="10" presetClass="entr" presetSubtype="0" fill="hold" grpId="0"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fade">
                                      <p:cBhvr>
                                        <p:cTn id="48" dur="7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709" y="-1"/>
            <a:ext cx="9141291" cy="5143500"/>
          </a:xfrm>
          <a:prstGeom prst="rect">
            <a:avLst/>
          </a:prstGeom>
        </p:spPr>
      </p:pic>
      <p:pic>
        <p:nvPicPr>
          <p:cNvPr id="2" name="图片 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3924400"/>
            <a:ext cx="9143244" cy="1219099"/>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20913" y="1175780"/>
            <a:ext cx="831638" cy="3365380"/>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056704" y="1175780"/>
            <a:ext cx="831638" cy="3365380"/>
          </a:xfrm>
          <a:prstGeom prst="rect">
            <a:avLst/>
          </a:prstGeom>
        </p:spPr>
      </p:pic>
      <p:pic>
        <p:nvPicPr>
          <p:cNvPr id="3" name="图片 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309454" y="854654"/>
            <a:ext cx="990347" cy="4007631"/>
          </a:xfrm>
          <a:prstGeom prst="rect">
            <a:avLst/>
          </a:prstGeom>
        </p:spPr>
      </p:pic>
      <p:sp>
        <p:nvSpPr>
          <p:cNvPr id="9" name="文本框 8"/>
          <p:cNvSpPr txBox="1"/>
          <p:nvPr/>
        </p:nvSpPr>
        <p:spPr>
          <a:xfrm>
            <a:off x="4495227" y="4133839"/>
            <a:ext cx="3262432" cy="400110"/>
          </a:xfrm>
          <a:prstGeom prst="rect">
            <a:avLst/>
          </a:prstGeom>
          <a:noFill/>
        </p:spPr>
        <p:txBody>
          <a:bodyPr wrap="none" rtlCol="0">
            <a:spAutoFit/>
          </a:bodyPr>
          <a:lstStyle/>
          <a:p>
            <a:r>
              <a:rPr lang="zh-CN" altLang="en-US" sz="2000" dirty="0" smtClean="0">
                <a:solidFill>
                  <a:srgbClr val="C5A167"/>
                </a:solidFill>
              </a:rPr>
              <a:t>单击此处添加您的公司名称</a:t>
            </a:r>
            <a:endParaRPr lang="zh-CN" altLang="en-US" sz="2000" dirty="0">
              <a:solidFill>
                <a:srgbClr val="C5A167"/>
              </a:solidFill>
            </a:endParaRPr>
          </a:p>
        </p:txBody>
      </p:sp>
      <p:sp>
        <p:nvSpPr>
          <p:cNvPr id="10" name="文本框 9"/>
          <p:cNvSpPr txBox="1"/>
          <p:nvPr/>
        </p:nvSpPr>
        <p:spPr>
          <a:xfrm>
            <a:off x="4069502" y="4526738"/>
            <a:ext cx="4113883" cy="400110"/>
          </a:xfrm>
          <a:prstGeom prst="rect">
            <a:avLst/>
          </a:prstGeom>
          <a:noFill/>
        </p:spPr>
        <p:txBody>
          <a:bodyPr wrap="none" rtlCol="0">
            <a:spAutoFit/>
          </a:bodyPr>
          <a:lstStyle/>
          <a:p>
            <a:r>
              <a:rPr lang="en-US" altLang="zh-CN" sz="2000" dirty="0">
                <a:solidFill>
                  <a:srgbClr val="C5A167"/>
                </a:solidFill>
              </a:rPr>
              <a:t>Click here to add your company name</a:t>
            </a:r>
            <a:endParaRPr lang="zh-CN" altLang="en-US" sz="2000" dirty="0">
              <a:solidFill>
                <a:srgbClr val="C5A167"/>
              </a:solidFill>
            </a:endParaRPr>
          </a:p>
        </p:txBody>
      </p:sp>
      <p:grpSp>
        <p:nvGrpSpPr>
          <p:cNvPr id="20" name="组合 19"/>
          <p:cNvGrpSpPr/>
          <p:nvPr/>
        </p:nvGrpSpPr>
        <p:grpSpPr>
          <a:xfrm>
            <a:off x="4953000" y="869595"/>
            <a:ext cx="4190244" cy="424929"/>
            <a:chOff x="4953000" y="869595"/>
            <a:chExt cx="4190244" cy="424929"/>
          </a:xfrm>
        </p:grpSpPr>
        <p:sp>
          <p:nvSpPr>
            <p:cNvPr id="7" name="矩形 6"/>
            <p:cNvSpPr/>
            <p:nvPr/>
          </p:nvSpPr>
          <p:spPr>
            <a:xfrm>
              <a:off x="4953000" y="900824"/>
              <a:ext cx="4190244" cy="393700"/>
            </a:xfrm>
            <a:prstGeom prst="rect">
              <a:avLst/>
            </a:prstGeom>
            <a:solidFill>
              <a:srgbClr val="200101">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5169212" y="869595"/>
              <a:ext cx="3185487" cy="369332"/>
            </a:xfrm>
            <a:prstGeom prst="rect">
              <a:avLst/>
            </a:prstGeom>
            <a:noFill/>
          </p:spPr>
          <p:txBody>
            <a:bodyPr wrap="none" rtlCol="0">
              <a:spAutoFit/>
            </a:bodyPr>
            <a:lstStyle/>
            <a:p>
              <a:r>
                <a:rPr lang="zh-CN" altLang="en-US" sz="1800" dirty="0" smtClean="0">
                  <a:solidFill>
                    <a:schemeClr val="bg1"/>
                  </a:solidFill>
                </a:rPr>
                <a:t>第一部分：单击添加文字标题</a:t>
              </a:r>
              <a:endParaRPr lang="zh-CN" altLang="en-US" sz="1800" dirty="0">
                <a:solidFill>
                  <a:schemeClr val="bg1"/>
                </a:solidFill>
              </a:endParaRPr>
            </a:p>
          </p:txBody>
        </p:sp>
      </p:grpSp>
      <p:grpSp>
        <p:nvGrpSpPr>
          <p:cNvPr id="21" name="组合 20"/>
          <p:cNvGrpSpPr/>
          <p:nvPr/>
        </p:nvGrpSpPr>
        <p:grpSpPr>
          <a:xfrm>
            <a:off x="4953000" y="1577860"/>
            <a:ext cx="4190244" cy="400136"/>
            <a:chOff x="4953000" y="1499593"/>
            <a:chExt cx="4190244" cy="400136"/>
          </a:xfrm>
        </p:grpSpPr>
        <p:sp>
          <p:nvSpPr>
            <p:cNvPr id="14" name="矩形 13"/>
            <p:cNvSpPr/>
            <p:nvPr/>
          </p:nvSpPr>
          <p:spPr>
            <a:xfrm>
              <a:off x="4953000" y="1499593"/>
              <a:ext cx="4190244" cy="393700"/>
            </a:xfrm>
            <a:prstGeom prst="rect">
              <a:avLst/>
            </a:prstGeom>
            <a:solidFill>
              <a:srgbClr val="200101">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5169212" y="1530397"/>
              <a:ext cx="3185487" cy="369332"/>
            </a:xfrm>
            <a:prstGeom prst="rect">
              <a:avLst/>
            </a:prstGeom>
            <a:noFill/>
          </p:spPr>
          <p:txBody>
            <a:bodyPr wrap="none" rtlCol="0">
              <a:spAutoFit/>
            </a:bodyPr>
            <a:lstStyle/>
            <a:p>
              <a:r>
                <a:rPr lang="zh-CN" altLang="en-US" sz="1800" dirty="0" smtClean="0">
                  <a:solidFill>
                    <a:schemeClr val="bg1"/>
                  </a:solidFill>
                </a:rPr>
                <a:t>第二部分：单击添加文字标题</a:t>
              </a:r>
              <a:endParaRPr lang="zh-CN" altLang="en-US" sz="1800" dirty="0">
                <a:solidFill>
                  <a:schemeClr val="bg1"/>
                </a:solidFill>
              </a:endParaRPr>
            </a:p>
          </p:txBody>
        </p:sp>
      </p:grpSp>
      <p:grpSp>
        <p:nvGrpSpPr>
          <p:cNvPr id="22" name="组合 21"/>
          <p:cNvGrpSpPr/>
          <p:nvPr/>
        </p:nvGrpSpPr>
        <p:grpSpPr>
          <a:xfrm>
            <a:off x="4953000" y="2261332"/>
            <a:ext cx="4190244" cy="393700"/>
            <a:chOff x="4953000" y="2098362"/>
            <a:chExt cx="4190244" cy="393700"/>
          </a:xfrm>
        </p:grpSpPr>
        <p:sp>
          <p:nvSpPr>
            <p:cNvPr id="15" name="矩形 14"/>
            <p:cNvSpPr/>
            <p:nvPr/>
          </p:nvSpPr>
          <p:spPr>
            <a:xfrm>
              <a:off x="4953000" y="2098362"/>
              <a:ext cx="4190244" cy="393700"/>
            </a:xfrm>
            <a:prstGeom prst="rect">
              <a:avLst/>
            </a:prstGeom>
            <a:solidFill>
              <a:srgbClr val="200101">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5169212" y="2101526"/>
              <a:ext cx="3185487" cy="369332"/>
            </a:xfrm>
            <a:prstGeom prst="rect">
              <a:avLst/>
            </a:prstGeom>
            <a:noFill/>
          </p:spPr>
          <p:txBody>
            <a:bodyPr wrap="none" rtlCol="0">
              <a:spAutoFit/>
            </a:bodyPr>
            <a:lstStyle/>
            <a:p>
              <a:r>
                <a:rPr lang="zh-CN" altLang="en-US" sz="1800" dirty="0" smtClean="0">
                  <a:solidFill>
                    <a:schemeClr val="bg1"/>
                  </a:solidFill>
                </a:rPr>
                <a:t>第三部分：单击添加文字标题</a:t>
              </a:r>
              <a:endParaRPr lang="zh-CN" altLang="en-US" sz="1800" dirty="0">
                <a:solidFill>
                  <a:schemeClr val="bg1"/>
                </a:solidFill>
              </a:endParaRPr>
            </a:p>
          </p:txBody>
        </p:sp>
      </p:grpSp>
      <p:grpSp>
        <p:nvGrpSpPr>
          <p:cNvPr id="23" name="组合 22"/>
          <p:cNvGrpSpPr/>
          <p:nvPr/>
        </p:nvGrpSpPr>
        <p:grpSpPr>
          <a:xfrm>
            <a:off x="4953000" y="2938367"/>
            <a:ext cx="4190244" cy="393700"/>
            <a:chOff x="4953000" y="2697130"/>
            <a:chExt cx="4190244" cy="393700"/>
          </a:xfrm>
        </p:grpSpPr>
        <p:sp>
          <p:nvSpPr>
            <p:cNvPr id="16" name="矩形 15"/>
            <p:cNvSpPr/>
            <p:nvPr/>
          </p:nvSpPr>
          <p:spPr>
            <a:xfrm>
              <a:off x="4953000" y="2697130"/>
              <a:ext cx="4190244" cy="393700"/>
            </a:xfrm>
            <a:prstGeom prst="rect">
              <a:avLst/>
            </a:prstGeom>
            <a:solidFill>
              <a:srgbClr val="200101">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5169212" y="2697130"/>
              <a:ext cx="3185487" cy="369332"/>
            </a:xfrm>
            <a:prstGeom prst="rect">
              <a:avLst/>
            </a:prstGeom>
            <a:noFill/>
          </p:spPr>
          <p:txBody>
            <a:bodyPr wrap="none" rtlCol="0">
              <a:spAutoFit/>
            </a:bodyPr>
            <a:lstStyle/>
            <a:p>
              <a:r>
                <a:rPr lang="zh-CN" altLang="en-US" sz="1800" dirty="0" smtClean="0">
                  <a:solidFill>
                    <a:schemeClr val="bg1"/>
                  </a:solidFill>
                </a:rPr>
                <a:t>第四部分：单击添加文字标题</a:t>
              </a:r>
              <a:endParaRPr lang="zh-CN" altLang="en-US" sz="1800" dirty="0">
                <a:solidFill>
                  <a:schemeClr val="bg1"/>
                </a:solidFill>
              </a:endParaRPr>
            </a:p>
          </p:txBody>
        </p:sp>
      </p:grpSp>
    </p:spTree>
    <p:extLst>
      <p:ext uri="{BB962C8B-B14F-4D97-AF65-F5344CB8AC3E}">
        <p14:creationId xmlns:p14="http://schemas.microsoft.com/office/powerpoint/2010/main" val="380395195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down)">
                                      <p:cBhvr>
                                        <p:cTn id="11" dur="500"/>
                                        <p:tgtEl>
                                          <p:spTgt spid="21"/>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down)">
                                      <p:cBhvr>
                                        <p:cTn id="15" dur="500"/>
                                        <p:tgtEl>
                                          <p:spTgt spid="22"/>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down)">
                                      <p:cBhvr>
                                        <p:cTn id="1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006028" y="1203598"/>
            <a:ext cx="3310388" cy="665729"/>
            <a:chOff x="6327173" y="1681099"/>
            <a:chExt cx="4413851" cy="887639"/>
          </a:xfrm>
        </p:grpSpPr>
        <p:sp>
          <p:nvSpPr>
            <p:cNvPr id="3" name="文本框 20"/>
            <p:cNvSpPr txBox="1"/>
            <p:nvPr/>
          </p:nvSpPr>
          <p:spPr>
            <a:xfrm>
              <a:off x="6327174" y="1681099"/>
              <a:ext cx="2321526" cy="418576"/>
            </a:xfrm>
            <a:prstGeom prst="rect">
              <a:avLst/>
            </a:prstGeom>
            <a:noFill/>
          </p:spPr>
          <p:txBody>
            <a:bodyPr wrap="square" rtlCol="0">
              <a:spAutoFit/>
            </a:bodyPr>
            <a:lstStyle/>
            <a:p>
              <a:pPr marL="0" marR="0" lvl="0" indent="0" algn="just" defTabSz="914400" rtl="0" eaLnBrk="1" fontAlgn="auto" latinLnBrk="0" hangingPunct="1">
                <a:lnSpc>
                  <a:spcPct val="90000"/>
                </a:lnSpc>
                <a:spcBef>
                  <a:spcPts val="750"/>
                </a:spcBef>
                <a:spcAft>
                  <a:spcPts val="0"/>
                </a:spcAft>
                <a:buClrTx/>
                <a:buSzTx/>
                <a:buFontTx/>
                <a:buNone/>
                <a:tabLst/>
                <a:defRPr/>
              </a:pPr>
              <a:r>
                <a:rPr kumimoji="0" lang="zh-CN" altLang="en-US" sz="1600" b="0"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添加标题</a:t>
              </a:r>
            </a:p>
          </p:txBody>
        </p:sp>
        <p:sp>
          <p:nvSpPr>
            <p:cNvPr id="4" name="文本框 21"/>
            <p:cNvSpPr txBox="1"/>
            <p:nvPr/>
          </p:nvSpPr>
          <p:spPr>
            <a:xfrm>
              <a:off x="6327173" y="1938138"/>
              <a:ext cx="4413851" cy="630600"/>
            </a:xfrm>
            <a:prstGeom prst="rect">
              <a:avLst/>
            </a:prstGeom>
            <a:noFill/>
          </p:spPr>
          <p:txBody>
            <a:bodyPr wrap="square" rtlCol="0">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单击添加文本单击添加文本单击添加文本单击添加文本单击添加文本单击添加文本单击添加文本</a:t>
              </a:r>
              <a:endParaRPr kumimoji="0" lang="en-US" altLang="zh-CN" sz="10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grpSp>
      <p:grpSp>
        <p:nvGrpSpPr>
          <p:cNvPr id="5" name="组合 4"/>
          <p:cNvGrpSpPr/>
          <p:nvPr/>
        </p:nvGrpSpPr>
        <p:grpSpPr>
          <a:xfrm>
            <a:off x="1171167" y="2659158"/>
            <a:ext cx="667212" cy="548855"/>
            <a:chOff x="1465545" y="3524250"/>
            <a:chExt cx="889616" cy="731806"/>
          </a:xfrm>
        </p:grpSpPr>
        <p:sp>
          <p:nvSpPr>
            <p:cNvPr id="6" name="六边形 5"/>
            <p:cNvSpPr/>
            <p:nvPr/>
          </p:nvSpPr>
          <p:spPr>
            <a:xfrm>
              <a:off x="1480540" y="3524250"/>
              <a:ext cx="848894" cy="731806"/>
            </a:xfrm>
            <a:prstGeom prst="hexagon">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微软雅黑"/>
                <a:cs typeface="+mn-cs"/>
              </a:endParaRPr>
            </a:p>
          </p:txBody>
        </p:sp>
        <p:sp>
          <p:nvSpPr>
            <p:cNvPr id="7" name="文本框 24"/>
            <p:cNvSpPr txBox="1"/>
            <p:nvPr/>
          </p:nvSpPr>
          <p:spPr>
            <a:xfrm>
              <a:off x="1465545" y="3719336"/>
              <a:ext cx="889616" cy="418576"/>
            </a:xfrm>
            <a:prstGeom prst="rect">
              <a:avLst/>
            </a:prstGeom>
            <a:noFill/>
          </p:spPr>
          <p:txBody>
            <a:bodyPr wrap="square" rtlCol="0">
              <a:spAutoFit/>
            </a:bodyPr>
            <a:lstStyle/>
            <a:p>
              <a:pPr marL="0" marR="0" lvl="0" indent="0" algn="ctr" defTabSz="914400" rtl="0" eaLnBrk="1" fontAlgn="auto" latinLnBrk="0" hangingPunct="1">
                <a:lnSpc>
                  <a:spcPct val="90000"/>
                </a:lnSpc>
                <a:spcBef>
                  <a:spcPts val="750"/>
                </a:spcBef>
                <a:spcAft>
                  <a:spcPts val="0"/>
                </a:spcAft>
                <a:buClrTx/>
                <a:buSzTx/>
                <a:buFontTx/>
                <a:buNone/>
                <a:tabLst/>
                <a:defRPr/>
              </a:pPr>
              <a:r>
                <a:rPr kumimoji="0" lang="en-US" altLang="zh-CN" sz="16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30%</a:t>
              </a:r>
              <a:endParaRPr kumimoji="0" lang="zh-CN" altLang="en-US" sz="16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8" name="组合 7"/>
          <p:cNvGrpSpPr/>
          <p:nvPr/>
        </p:nvGrpSpPr>
        <p:grpSpPr>
          <a:xfrm>
            <a:off x="1819083" y="3077232"/>
            <a:ext cx="1000697" cy="862670"/>
            <a:chOff x="2329434" y="4081682"/>
            <a:chExt cx="1334262" cy="1150226"/>
          </a:xfrm>
        </p:grpSpPr>
        <p:sp>
          <p:nvSpPr>
            <p:cNvPr id="9" name="六边形 8"/>
            <p:cNvSpPr/>
            <p:nvPr/>
          </p:nvSpPr>
          <p:spPr>
            <a:xfrm>
              <a:off x="2329434" y="4081682"/>
              <a:ext cx="1334262" cy="1150226"/>
            </a:xfrm>
            <a:prstGeom prst="hexag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微软雅黑"/>
                <a:cs typeface="+mn-cs"/>
              </a:endParaRPr>
            </a:p>
          </p:txBody>
        </p:sp>
        <p:sp>
          <p:nvSpPr>
            <p:cNvPr id="10" name="文本框 25"/>
            <p:cNvSpPr txBox="1"/>
            <p:nvPr/>
          </p:nvSpPr>
          <p:spPr>
            <a:xfrm>
              <a:off x="2426710" y="4416728"/>
              <a:ext cx="1134779" cy="510909"/>
            </a:xfrm>
            <a:prstGeom prst="rect">
              <a:avLst/>
            </a:prstGeom>
            <a:noFill/>
          </p:spPr>
          <p:txBody>
            <a:bodyPr wrap="square" rtlCol="0">
              <a:spAutoFit/>
            </a:bodyPr>
            <a:lstStyle/>
            <a:p>
              <a:pPr marL="0" marR="0" lvl="0" indent="0" algn="ctr" defTabSz="914400" rtl="0" eaLnBrk="1" fontAlgn="auto" latinLnBrk="0" hangingPunct="1">
                <a:lnSpc>
                  <a:spcPct val="90000"/>
                </a:lnSpc>
                <a:spcBef>
                  <a:spcPts val="750"/>
                </a:spcBef>
                <a:spcAft>
                  <a:spcPts val="0"/>
                </a:spcAft>
                <a:buClrTx/>
                <a:buSzTx/>
                <a:buFontTx/>
                <a:buNone/>
                <a:tabLst/>
                <a:defRPr/>
              </a:pPr>
              <a:r>
                <a:rPr kumimoji="0" lang="en-US" altLang="zh-CN" sz="2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40%</a:t>
              </a:r>
              <a:endParaRPr kumimoji="0" lang="zh-CN" altLang="en-US" sz="2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1" name="组合 10"/>
          <p:cNvGrpSpPr/>
          <p:nvPr/>
        </p:nvGrpSpPr>
        <p:grpSpPr>
          <a:xfrm>
            <a:off x="2819780" y="1935957"/>
            <a:ext cx="1824228" cy="1572611"/>
            <a:chOff x="3663696" y="2559981"/>
            <a:chExt cx="2432304" cy="2096814"/>
          </a:xfrm>
        </p:grpSpPr>
        <p:sp>
          <p:nvSpPr>
            <p:cNvPr id="12" name="六边形 11"/>
            <p:cNvSpPr/>
            <p:nvPr/>
          </p:nvSpPr>
          <p:spPr>
            <a:xfrm>
              <a:off x="3663696" y="2559981"/>
              <a:ext cx="2432304" cy="2096814"/>
            </a:xfrm>
            <a:prstGeom prst="hexag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微软雅黑"/>
                <a:cs typeface="+mn-cs"/>
              </a:endParaRPr>
            </a:p>
          </p:txBody>
        </p:sp>
        <p:sp>
          <p:nvSpPr>
            <p:cNvPr id="13" name="文本框 26"/>
            <p:cNvSpPr txBox="1"/>
            <p:nvPr/>
          </p:nvSpPr>
          <p:spPr>
            <a:xfrm>
              <a:off x="4040565" y="3229823"/>
              <a:ext cx="1678565" cy="787908"/>
            </a:xfrm>
            <a:prstGeom prst="rect">
              <a:avLst/>
            </a:prstGeom>
            <a:noFill/>
          </p:spPr>
          <p:txBody>
            <a:bodyPr wrap="square" rtlCol="0">
              <a:spAutoFit/>
            </a:bodyPr>
            <a:lstStyle/>
            <a:p>
              <a:pPr marL="0" marR="0" lvl="0" indent="0" algn="ctr" defTabSz="914400" rtl="0" eaLnBrk="1" fontAlgn="auto" latinLnBrk="0" hangingPunct="1">
                <a:lnSpc>
                  <a:spcPct val="90000"/>
                </a:lnSpc>
                <a:spcBef>
                  <a:spcPts val="750"/>
                </a:spcBef>
                <a:spcAft>
                  <a:spcPts val="0"/>
                </a:spcAft>
                <a:buClrTx/>
                <a:buSzTx/>
                <a:buFontTx/>
                <a:buNone/>
                <a:tabLst/>
                <a:defRPr/>
              </a:pPr>
              <a:r>
                <a:rPr kumimoji="0" lang="en-US" altLang="zh-CN" sz="36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80%</a:t>
              </a:r>
              <a:endParaRPr kumimoji="0" lang="zh-CN" altLang="en-US" sz="36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4" name="组合 13"/>
          <p:cNvGrpSpPr/>
          <p:nvPr/>
        </p:nvGrpSpPr>
        <p:grpSpPr>
          <a:xfrm>
            <a:off x="1524189" y="1281023"/>
            <a:ext cx="1295591" cy="1116888"/>
            <a:chOff x="1936242" y="1686736"/>
            <a:chExt cx="1727454" cy="1489184"/>
          </a:xfrm>
        </p:grpSpPr>
        <p:sp>
          <p:nvSpPr>
            <p:cNvPr id="15" name="六边形 14"/>
            <p:cNvSpPr/>
            <p:nvPr/>
          </p:nvSpPr>
          <p:spPr>
            <a:xfrm>
              <a:off x="1936242" y="1686736"/>
              <a:ext cx="1727454" cy="1489184"/>
            </a:xfrm>
            <a:prstGeom prst="hexago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微软雅黑"/>
                <a:cs typeface="+mn-cs"/>
              </a:endParaRPr>
            </a:p>
          </p:txBody>
        </p:sp>
        <p:sp>
          <p:nvSpPr>
            <p:cNvPr id="16" name="文本框 27"/>
            <p:cNvSpPr txBox="1"/>
            <p:nvPr/>
          </p:nvSpPr>
          <p:spPr>
            <a:xfrm>
              <a:off x="1957362" y="2135861"/>
              <a:ext cx="1678565" cy="621708"/>
            </a:xfrm>
            <a:prstGeom prst="rect">
              <a:avLst/>
            </a:prstGeom>
            <a:noFill/>
          </p:spPr>
          <p:txBody>
            <a:bodyPr wrap="square" rtlCol="0">
              <a:spAutoFit/>
            </a:bodyPr>
            <a:lstStyle/>
            <a:p>
              <a:pPr marL="0" marR="0" lvl="0" indent="0" algn="ctr" defTabSz="914400" rtl="0" eaLnBrk="1" fontAlgn="auto" latinLnBrk="0" hangingPunct="1">
                <a:lnSpc>
                  <a:spcPct val="90000"/>
                </a:lnSpc>
                <a:spcBef>
                  <a:spcPts val="750"/>
                </a:spcBef>
                <a:spcAft>
                  <a:spcPts val="0"/>
                </a:spcAft>
                <a:buClrTx/>
                <a:buSzTx/>
                <a:buFontTx/>
                <a:buNone/>
                <a:tabLst/>
                <a:defRPr/>
              </a:pPr>
              <a:r>
                <a:rPr kumimoji="0" lang="en-US" altLang="zh-CN" sz="27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50%</a:t>
              </a:r>
              <a:endParaRPr kumimoji="0" lang="zh-CN" altLang="en-US" sz="27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7" name="组合 16"/>
          <p:cNvGrpSpPr/>
          <p:nvPr/>
        </p:nvGrpSpPr>
        <p:grpSpPr>
          <a:xfrm>
            <a:off x="5006028" y="3504980"/>
            <a:ext cx="3310388" cy="665729"/>
            <a:chOff x="6327173" y="4322384"/>
            <a:chExt cx="4413851" cy="887637"/>
          </a:xfrm>
        </p:grpSpPr>
        <p:sp>
          <p:nvSpPr>
            <p:cNvPr id="18" name="文本框 29"/>
            <p:cNvSpPr txBox="1"/>
            <p:nvPr/>
          </p:nvSpPr>
          <p:spPr>
            <a:xfrm>
              <a:off x="6327174" y="4322384"/>
              <a:ext cx="2321526" cy="418576"/>
            </a:xfrm>
            <a:prstGeom prst="rect">
              <a:avLst/>
            </a:prstGeom>
            <a:noFill/>
          </p:spPr>
          <p:txBody>
            <a:bodyPr wrap="square" rtlCol="0">
              <a:spAutoFit/>
            </a:bodyPr>
            <a:lstStyle/>
            <a:p>
              <a:pPr marL="0" marR="0" lvl="0" indent="0" algn="just" defTabSz="914400" rtl="0" eaLnBrk="1" fontAlgn="auto" latinLnBrk="0" hangingPunct="1">
                <a:lnSpc>
                  <a:spcPct val="90000"/>
                </a:lnSpc>
                <a:spcBef>
                  <a:spcPts val="750"/>
                </a:spcBef>
                <a:spcAft>
                  <a:spcPts val="0"/>
                </a:spcAft>
                <a:buClrTx/>
                <a:buSzTx/>
                <a:buFontTx/>
                <a:buNone/>
                <a:tabLst/>
                <a:defRPr/>
              </a:pPr>
              <a:r>
                <a:rPr kumimoji="0" lang="zh-CN" altLang="en-US" sz="1600" b="0"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添加标题</a:t>
              </a:r>
            </a:p>
          </p:txBody>
        </p:sp>
        <p:sp>
          <p:nvSpPr>
            <p:cNvPr id="19" name="文本框 30"/>
            <p:cNvSpPr txBox="1"/>
            <p:nvPr/>
          </p:nvSpPr>
          <p:spPr>
            <a:xfrm>
              <a:off x="6327173" y="4579422"/>
              <a:ext cx="4413851" cy="630599"/>
            </a:xfrm>
            <a:prstGeom prst="rect">
              <a:avLst/>
            </a:prstGeom>
            <a:noFill/>
          </p:spPr>
          <p:txBody>
            <a:bodyPr wrap="square" rtlCol="0">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单击添加文本单击添加文本单击添加文本单击添加文本单击添加文本单击添加文本单击添加文本</a:t>
              </a:r>
              <a:endParaRPr kumimoji="0" lang="en-US" altLang="zh-CN" sz="10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grpSp>
      <p:grpSp>
        <p:nvGrpSpPr>
          <p:cNvPr id="20" name="组合 19"/>
          <p:cNvGrpSpPr/>
          <p:nvPr/>
        </p:nvGrpSpPr>
        <p:grpSpPr>
          <a:xfrm>
            <a:off x="5006028" y="1954656"/>
            <a:ext cx="3310388" cy="665729"/>
            <a:chOff x="6327173" y="3001742"/>
            <a:chExt cx="4413851" cy="887637"/>
          </a:xfrm>
        </p:grpSpPr>
        <p:sp>
          <p:nvSpPr>
            <p:cNvPr id="21" name="文本框 31"/>
            <p:cNvSpPr txBox="1"/>
            <p:nvPr/>
          </p:nvSpPr>
          <p:spPr>
            <a:xfrm>
              <a:off x="6327174" y="3001742"/>
              <a:ext cx="2321526" cy="418576"/>
            </a:xfrm>
            <a:prstGeom prst="rect">
              <a:avLst/>
            </a:prstGeom>
            <a:noFill/>
          </p:spPr>
          <p:txBody>
            <a:bodyPr wrap="square" rtlCol="0">
              <a:spAutoFit/>
            </a:bodyPr>
            <a:lstStyle/>
            <a:p>
              <a:pPr marL="0" marR="0" lvl="0" indent="0" algn="just" defTabSz="914400" rtl="0" eaLnBrk="1" fontAlgn="auto" latinLnBrk="0" hangingPunct="1">
                <a:lnSpc>
                  <a:spcPct val="90000"/>
                </a:lnSpc>
                <a:spcBef>
                  <a:spcPts val="750"/>
                </a:spcBef>
                <a:spcAft>
                  <a:spcPts val="0"/>
                </a:spcAft>
                <a:buClrTx/>
                <a:buSzTx/>
                <a:buFontTx/>
                <a:buNone/>
                <a:tabLst/>
                <a:defRPr/>
              </a:pPr>
              <a:r>
                <a:rPr kumimoji="0" lang="zh-CN" altLang="en-US" sz="1600" b="0"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添加标题</a:t>
              </a:r>
            </a:p>
          </p:txBody>
        </p:sp>
        <p:sp>
          <p:nvSpPr>
            <p:cNvPr id="22" name="文本框 32"/>
            <p:cNvSpPr txBox="1"/>
            <p:nvPr/>
          </p:nvSpPr>
          <p:spPr>
            <a:xfrm>
              <a:off x="6327173" y="3258780"/>
              <a:ext cx="4413851" cy="630599"/>
            </a:xfrm>
            <a:prstGeom prst="rect">
              <a:avLst/>
            </a:prstGeom>
            <a:noFill/>
          </p:spPr>
          <p:txBody>
            <a:bodyPr wrap="square" rtlCol="0">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单击添加文本单击添加文本单击添加文本单击添加文本单击添加文本单击添加文本单击添加文本</a:t>
              </a:r>
              <a:endParaRPr kumimoji="0" lang="en-US" altLang="zh-CN" sz="10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grpSp>
      <p:grpSp>
        <p:nvGrpSpPr>
          <p:cNvPr id="23" name="组合 22"/>
          <p:cNvGrpSpPr/>
          <p:nvPr/>
        </p:nvGrpSpPr>
        <p:grpSpPr>
          <a:xfrm>
            <a:off x="5006028" y="2765822"/>
            <a:ext cx="3310388" cy="665729"/>
            <a:chOff x="6327173" y="4322384"/>
            <a:chExt cx="4413851" cy="887637"/>
          </a:xfrm>
        </p:grpSpPr>
        <p:sp>
          <p:nvSpPr>
            <p:cNvPr id="24" name="文本框 33"/>
            <p:cNvSpPr txBox="1"/>
            <p:nvPr/>
          </p:nvSpPr>
          <p:spPr>
            <a:xfrm>
              <a:off x="6327174" y="4322384"/>
              <a:ext cx="2321526" cy="418576"/>
            </a:xfrm>
            <a:prstGeom prst="rect">
              <a:avLst/>
            </a:prstGeom>
            <a:noFill/>
          </p:spPr>
          <p:txBody>
            <a:bodyPr wrap="square" rtlCol="0">
              <a:spAutoFit/>
            </a:bodyPr>
            <a:lstStyle/>
            <a:p>
              <a:pPr marL="0" marR="0" lvl="0" indent="0" algn="just" defTabSz="914400" rtl="0" eaLnBrk="1" fontAlgn="auto" latinLnBrk="0" hangingPunct="1">
                <a:lnSpc>
                  <a:spcPct val="90000"/>
                </a:lnSpc>
                <a:spcBef>
                  <a:spcPts val="750"/>
                </a:spcBef>
                <a:spcAft>
                  <a:spcPts val="0"/>
                </a:spcAft>
                <a:buClrTx/>
                <a:buSzTx/>
                <a:buFontTx/>
                <a:buNone/>
                <a:tabLst/>
                <a:defRPr/>
              </a:pPr>
              <a:r>
                <a:rPr kumimoji="0" lang="zh-CN" altLang="en-US" sz="1600" b="0"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添加标题</a:t>
              </a:r>
            </a:p>
          </p:txBody>
        </p:sp>
        <p:sp>
          <p:nvSpPr>
            <p:cNvPr id="25" name="文本框 34"/>
            <p:cNvSpPr txBox="1"/>
            <p:nvPr/>
          </p:nvSpPr>
          <p:spPr>
            <a:xfrm>
              <a:off x="6327173" y="4579422"/>
              <a:ext cx="4413851" cy="630599"/>
            </a:xfrm>
            <a:prstGeom prst="rect">
              <a:avLst/>
            </a:prstGeom>
            <a:noFill/>
          </p:spPr>
          <p:txBody>
            <a:bodyPr wrap="square" rtlCol="0">
              <a:spAutoFit/>
            </a:body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单击添加文本单击添加文本单击添加文本单击添加文本单击添加文本单击添加文本单击添加文本</a:t>
              </a:r>
              <a:endParaRPr kumimoji="0" lang="en-US" altLang="zh-CN" sz="10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grpSp>
      <p:sp>
        <p:nvSpPr>
          <p:cNvPr id="30" name="TextBox 29"/>
          <p:cNvSpPr txBox="1"/>
          <p:nvPr/>
        </p:nvSpPr>
        <p:spPr>
          <a:xfrm>
            <a:off x="539552" y="-1892746"/>
            <a:ext cx="23756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C00000"/>
                </a:solidFill>
                <a:effectLst/>
                <a:uLnTx/>
                <a:uFillTx/>
                <a:latin typeface="Calibri"/>
                <a:ea typeface="微软雅黑"/>
                <a:cs typeface="+mn-cs"/>
              </a:rPr>
              <a:t> </a:t>
            </a:r>
            <a:endParaRPr kumimoji="0" lang="zh-CN" altLang="en-US" sz="1800" b="0" i="0" u="none" strike="noStrike" kern="1200" cap="none" spc="0" normalizeH="0" baseline="0" noProof="0" dirty="0">
              <a:ln>
                <a:noFill/>
              </a:ln>
              <a:solidFill>
                <a:srgbClr val="C00000"/>
              </a:solidFill>
              <a:effectLst/>
              <a:uLnTx/>
              <a:uFillTx/>
              <a:latin typeface="Calibri"/>
              <a:ea typeface="微软雅黑"/>
              <a:cs typeface="+mn-cs"/>
            </a:endParaRPr>
          </a:p>
        </p:txBody>
      </p:sp>
    </p:spTree>
    <p:extLst>
      <p:ext uri="{BB962C8B-B14F-4D97-AF65-F5344CB8AC3E}">
        <p14:creationId xmlns:p14="http://schemas.microsoft.com/office/powerpoint/2010/main" val="412429696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anim calcmode="lin" valueType="num">
                                      <p:cBhvr>
                                        <p:cTn id="10" dur="500" fill="hold"/>
                                        <p:tgtEl>
                                          <p:spTgt spid="5"/>
                                        </p:tgtEl>
                                        <p:attrNameLst>
                                          <p:attrName>ppt_x</p:attrName>
                                        </p:attrNameLst>
                                      </p:cBhvr>
                                      <p:tavLst>
                                        <p:tav tm="0">
                                          <p:val>
                                            <p:fltVal val="0.5"/>
                                          </p:val>
                                        </p:tav>
                                        <p:tav tm="100000">
                                          <p:val>
                                            <p:strVal val="#ppt_x"/>
                                          </p:val>
                                        </p:tav>
                                      </p:tavLst>
                                    </p:anim>
                                    <p:anim calcmode="lin" valueType="num">
                                      <p:cBhvr>
                                        <p:cTn id="11" dur="500" fill="hold"/>
                                        <p:tgtEl>
                                          <p:spTgt spid="5"/>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5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anim calcmode="lin" valueType="num">
                                      <p:cBhvr>
                                        <p:cTn id="17" dur="500" fill="hold"/>
                                        <p:tgtEl>
                                          <p:spTgt spid="8"/>
                                        </p:tgtEl>
                                        <p:attrNameLst>
                                          <p:attrName>ppt_x</p:attrName>
                                        </p:attrNameLst>
                                      </p:cBhvr>
                                      <p:tavLst>
                                        <p:tav tm="0">
                                          <p:val>
                                            <p:fltVal val="0.5"/>
                                          </p:val>
                                        </p:tav>
                                        <p:tav tm="100000">
                                          <p:val>
                                            <p:strVal val="#ppt_x"/>
                                          </p:val>
                                        </p:tav>
                                      </p:tavLst>
                                    </p:anim>
                                    <p:anim calcmode="lin" valueType="num">
                                      <p:cBhvr>
                                        <p:cTn id="18" dur="500" fill="hold"/>
                                        <p:tgtEl>
                                          <p:spTgt spid="8"/>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500"/>
                                  </p:stCondLst>
                                  <p:childTnLst>
                                    <p:set>
                                      <p:cBhvr>
                                        <p:cTn id="20" dur="1" fill="hold">
                                          <p:stCondLst>
                                            <p:cond delay="0"/>
                                          </p:stCondLst>
                                        </p:cTn>
                                        <p:tgtEl>
                                          <p:spTgt spid="14"/>
                                        </p:tgtEl>
                                        <p:attrNameLst>
                                          <p:attrName>style.visibility</p:attrName>
                                        </p:attrNameLst>
                                      </p:cBhvr>
                                      <p:to>
                                        <p:strVal val="visible"/>
                                      </p:to>
                                    </p:set>
                                    <p:anim calcmode="lin" valueType="num">
                                      <p:cBhvr>
                                        <p:cTn id="21" dur="500" fill="hold"/>
                                        <p:tgtEl>
                                          <p:spTgt spid="14"/>
                                        </p:tgtEl>
                                        <p:attrNameLst>
                                          <p:attrName>ppt_w</p:attrName>
                                        </p:attrNameLst>
                                      </p:cBhvr>
                                      <p:tavLst>
                                        <p:tav tm="0">
                                          <p:val>
                                            <p:fltVal val="0"/>
                                          </p:val>
                                        </p:tav>
                                        <p:tav tm="100000">
                                          <p:val>
                                            <p:strVal val="#ppt_w"/>
                                          </p:val>
                                        </p:tav>
                                      </p:tavLst>
                                    </p:anim>
                                    <p:anim calcmode="lin" valueType="num">
                                      <p:cBhvr>
                                        <p:cTn id="22" dur="500" fill="hold"/>
                                        <p:tgtEl>
                                          <p:spTgt spid="14"/>
                                        </p:tgtEl>
                                        <p:attrNameLst>
                                          <p:attrName>ppt_h</p:attrName>
                                        </p:attrNameLst>
                                      </p:cBhvr>
                                      <p:tavLst>
                                        <p:tav tm="0">
                                          <p:val>
                                            <p:fltVal val="0"/>
                                          </p:val>
                                        </p:tav>
                                        <p:tav tm="100000">
                                          <p:val>
                                            <p:strVal val="#ppt_h"/>
                                          </p:val>
                                        </p:tav>
                                      </p:tavLst>
                                    </p:anim>
                                    <p:animEffect transition="in" filter="fade">
                                      <p:cBhvr>
                                        <p:cTn id="23" dur="500"/>
                                        <p:tgtEl>
                                          <p:spTgt spid="14"/>
                                        </p:tgtEl>
                                      </p:cBhvr>
                                    </p:animEffect>
                                    <p:anim calcmode="lin" valueType="num">
                                      <p:cBhvr>
                                        <p:cTn id="24" dur="500" fill="hold"/>
                                        <p:tgtEl>
                                          <p:spTgt spid="14"/>
                                        </p:tgtEl>
                                        <p:attrNameLst>
                                          <p:attrName>ppt_x</p:attrName>
                                        </p:attrNameLst>
                                      </p:cBhvr>
                                      <p:tavLst>
                                        <p:tav tm="0">
                                          <p:val>
                                            <p:fltVal val="0.5"/>
                                          </p:val>
                                        </p:tav>
                                        <p:tav tm="100000">
                                          <p:val>
                                            <p:strVal val="#ppt_x"/>
                                          </p:val>
                                        </p:tav>
                                      </p:tavLst>
                                    </p:anim>
                                    <p:anim calcmode="lin" valueType="num">
                                      <p:cBhvr>
                                        <p:cTn id="25" dur="500" fill="hold"/>
                                        <p:tgtEl>
                                          <p:spTgt spid="14"/>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75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Effect transition="in" filter="fade">
                                      <p:cBhvr>
                                        <p:cTn id="30" dur="500"/>
                                        <p:tgtEl>
                                          <p:spTgt spid="11"/>
                                        </p:tgtEl>
                                      </p:cBhvr>
                                    </p:animEffect>
                                    <p:anim calcmode="lin" valueType="num">
                                      <p:cBhvr>
                                        <p:cTn id="31" dur="500" fill="hold"/>
                                        <p:tgtEl>
                                          <p:spTgt spid="11"/>
                                        </p:tgtEl>
                                        <p:attrNameLst>
                                          <p:attrName>ppt_x</p:attrName>
                                        </p:attrNameLst>
                                      </p:cBhvr>
                                      <p:tavLst>
                                        <p:tav tm="0">
                                          <p:val>
                                            <p:fltVal val="0.5"/>
                                          </p:val>
                                        </p:tav>
                                        <p:tav tm="100000">
                                          <p:val>
                                            <p:strVal val="#ppt_x"/>
                                          </p:val>
                                        </p:tav>
                                      </p:tavLst>
                                    </p:anim>
                                    <p:anim calcmode="lin" valueType="num">
                                      <p:cBhvr>
                                        <p:cTn id="32" dur="500" fill="hold"/>
                                        <p:tgtEl>
                                          <p:spTgt spid="11"/>
                                        </p:tgtEl>
                                        <p:attrNameLst>
                                          <p:attrName>ppt_y</p:attrName>
                                        </p:attrNameLst>
                                      </p:cBhvr>
                                      <p:tavLst>
                                        <p:tav tm="0">
                                          <p:val>
                                            <p:fltVal val="0.5"/>
                                          </p:val>
                                        </p:tav>
                                        <p:tav tm="100000">
                                          <p:val>
                                            <p:strVal val="#ppt_y"/>
                                          </p:val>
                                        </p:tav>
                                      </p:tavLst>
                                    </p:anim>
                                  </p:childTnLst>
                                </p:cTn>
                              </p:par>
                            </p:childTnLst>
                          </p:cTn>
                        </p:par>
                        <p:par>
                          <p:cTn id="33" fill="hold">
                            <p:stCondLst>
                              <p:cond delay="1250"/>
                            </p:stCondLst>
                            <p:childTnLst>
                              <p:par>
                                <p:cTn id="34" presetID="37" presetClass="entr" presetSubtype="0" fill="hold" nodeType="afterEffect">
                                  <p:stCondLst>
                                    <p:cond delay="0"/>
                                  </p:stCondLst>
                                  <p:childTnLst>
                                    <p:set>
                                      <p:cBhvr>
                                        <p:cTn id="35" dur="1" fill="hold">
                                          <p:stCondLst>
                                            <p:cond delay="0"/>
                                          </p:stCondLst>
                                        </p:cTn>
                                        <p:tgtEl>
                                          <p:spTgt spid="2"/>
                                        </p:tgtEl>
                                        <p:attrNameLst>
                                          <p:attrName>style.visibility</p:attrName>
                                        </p:attrNameLst>
                                      </p:cBhvr>
                                      <p:to>
                                        <p:strVal val="visible"/>
                                      </p:to>
                                    </p:set>
                                    <p:animEffect transition="in" filter="fade">
                                      <p:cBhvr>
                                        <p:cTn id="36" dur="500"/>
                                        <p:tgtEl>
                                          <p:spTgt spid="2"/>
                                        </p:tgtEl>
                                      </p:cBhvr>
                                    </p:animEffect>
                                    <p:anim calcmode="lin" valueType="num">
                                      <p:cBhvr>
                                        <p:cTn id="37" dur="500" fill="hold"/>
                                        <p:tgtEl>
                                          <p:spTgt spid="2"/>
                                        </p:tgtEl>
                                        <p:attrNameLst>
                                          <p:attrName>ppt_x</p:attrName>
                                        </p:attrNameLst>
                                      </p:cBhvr>
                                      <p:tavLst>
                                        <p:tav tm="0">
                                          <p:val>
                                            <p:strVal val="#ppt_x"/>
                                          </p:val>
                                        </p:tav>
                                        <p:tav tm="100000">
                                          <p:val>
                                            <p:strVal val="#ppt_x"/>
                                          </p:val>
                                        </p:tav>
                                      </p:tavLst>
                                    </p:anim>
                                    <p:anim calcmode="lin" valueType="num">
                                      <p:cBhvr>
                                        <p:cTn id="38" dur="450" decel="100000" fill="hold"/>
                                        <p:tgtEl>
                                          <p:spTgt spid="2"/>
                                        </p:tgtEl>
                                        <p:attrNameLst>
                                          <p:attrName>ppt_y</p:attrName>
                                        </p:attrNameLst>
                                      </p:cBhvr>
                                      <p:tavLst>
                                        <p:tav tm="0">
                                          <p:val>
                                            <p:strVal val="#ppt_y+1"/>
                                          </p:val>
                                        </p:tav>
                                        <p:tav tm="100000">
                                          <p:val>
                                            <p:strVal val="#ppt_y-.03"/>
                                          </p:val>
                                        </p:tav>
                                      </p:tavLst>
                                    </p:anim>
                                    <p:anim calcmode="lin" valueType="num">
                                      <p:cBhvr>
                                        <p:cTn id="39" dur="50" accel="100000" fill="hold">
                                          <p:stCondLst>
                                            <p:cond delay="450"/>
                                          </p:stCondLst>
                                        </p:cTn>
                                        <p:tgtEl>
                                          <p:spTgt spid="2"/>
                                        </p:tgtEl>
                                        <p:attrNameLst>
                                          <p:attrName>ppt_y</p:attrName>
                                        </p:attrNameLst>
                                      </p:cBhvr>
                                      <p:tavLst>
                                        <p:tav tm="0">
                                          <p:val>
                                            <p:strVal val="#ppt_y-.03"/>
                                          </p:val>
                                        </p:tav>
                                        <p:tav tm="100000">
                                          <p:val>
                                            <p:strVal val="#ppt_y"/>
                                          </p:val>
                                        </p:tav>
                                      </p:tavLst>
                                    </p:anim>
                                  </p:childTnLst>
                                </p:cTn>
                              </p:par>
                              <p:par>
                                <p:cTn id="40" presetID="37" presetClass="entr" presetSubtype="0" fill="hold" nodeType="withEffect">
                                  <p:stCondLst>
                                    <p:cond delay="25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500"/>
                                        <p:tgtEl>
                                          <p:spTgt spid="20"/>
                                        </p:tgtEl>
                                      </p:cBhvr>
                                    </p:animEffect>
                                    <p:anim calcmode="lin" valueType="num">
                                      <p:cBhvr>
                                        <p:cTn id="43" dur="500" fill="hold"/>
                                        <p:tgtEl>
                                          <p:spTgt spid="20"/>
                                        </p:tgtEl>
                                        <p:attrNameLst>
                                          <p:attrName>ppt_x</p:attrName>
                                        </p:attrNameLst>
                                      </p:cBhvr>
                                      <p:tavLst>
                                        <p:tav tm="0">
                                          <p:val>
                                            <p:strVal val="#ppt_x"/>
                                          </p:val>
                                        </p:tav>
                                        <p:tav tm="100000">
                                          <p:val>
                                            <p:strVal val="#ppt_x"/>
                                          </p:val>
                                        </p:tav>
                                      </p:tavLst>
                                    </p:anim>
                                    <p:anim calcmode="lin" valueType="num">
                                      <p:cBhvr>
                                        <p:cTn id="44" dur="450" decel="100000" fill="hold"/>
                                        <p:tgtEl>
                                          <p:spTgt spid="20"/>
                                        </p:tgtEl>
                                        <p:attrNameLst>
                                          <p:attrName>ppt_y</p:attrName>
                                        </p:attrNameLst>
                                      </p:cBhvr>
                                      <p:tavLst>
                                        <p:tav tm="0">
                                          <p:val>
                                            <p:strVal val="#ppt_y+1"/>
                                          </p:val>
                                        </p:tav>
                                        <p:tav tm="100000">
                                          <p:val>
                                            <p:strVal val="#ppt_y-.03"/>
                                          </p:val>
                                        </p:tav>
                                      </p:tavLst>
                                    </p:anim>
                                    <p:anim calcmode="lin" valueType="num">
                                      <p:cBhvr>
                                        <p:cTn id="45" dur="50" accel="100000" fill="hold">
                                          <p:stCondLst>
                                            <p:cond delay="450"/>
                                          </p:stCondLst>
                                        </p:cTn>
                                        <p:tgtEl>
                                          <p:spTgt spid="20"/>
                                        </p:tgtEl>
                                        <p:attrNameLst>
                                          <p:attrName>ppt_y</p:attrName>
                                        </p:attrNameLst>
                                      </p:cBhvr>
                                      <p:tavLst>
                                        <p:tav tm="0">
                                          <p:val>
                                            <p:strVal val="#ppt_y-.03"/>
                                          </p:val>
                                        </p:tav>
                                        <p:tav tm="100000">
                                          <p:val>
                                            <p:strVal val="#ppt_y"/>
                                          </p:val>
                                        </p:tav>
                                      </p:tavLst>
                                    </p:anim>
                                  </p:childTnLst>
                                </p:cTn>
                              </p:par>
                              <p:par>
                                <p:cTn id="46" presetID="37" presetClass="entr" presetSubtype="0" fill="hold" nodeType="withEffect">
                                  <p:stCondLst>
                                    <p:cond delay="50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500"/>
                                        <p:tgtEl>
                                          <p:spTgt spid="23"/>
                                        </p:tgtEl>
                                      </p:cBhvr>
                                    </p:animEffect>
                                    <p:anim calcmode="lin" valueType="num">
                                      <p:cBhvr>
                                        <p:cTn id="49" dur="500" fill="hold"/>
                                        <p:tgtEl>
                                          <p:spTgt spid="23"/>
                                        </p:tgtEl>
                                        <p:attrNameLst>
                                          <p:attrName>ppt_x</p:attrName>
                                        </p:attrNameLst>
                                      </p:cBhvr>
                                      <p:tavLst>
                                        <p:tav tm="0">
                                          <p:val>
                                            <p:strVal val="#ppt_x"/>
                                          </p:val>
                                        </p:tav>
                                        <p:tav tm="100000">
                                          <p:val>
                                            <p:strVal val="#ppt_x"/>
                                          </p:val>
                                        </p:tav>
                                      </p:tavLst>
                                    </p:anim>
                                    <p:anim calcmode="lin" valueType="num">
                                      <p:cBhvr>
                                        <p:cTn id="50" dur="450" decel="100000" fill="hold"/>
                                        <p:tgtEl>
                                          <p:spTgt spid="23"/>
                                        </p:tgtEl>
                                        <p:attrNameLst>
                                          <p:attrName>ppt_y</p:attrName>
                                        </p:attrNameLst>
                                      </p:cBhvr>
                                      <p:tavLst>
                                        <p:tav tm="0">
                                          <p:val>
                                            <p:strVal val="#ppt_y+1"/>
                                          </p:val>
                                        </p:tav>
                                        <p:tav tm="100000">
                                          <p:val>
                                            <p:strVal val="#ppt_y-.03"/>
                                          </p:val>
                                        </p:tav>
                                      </p:tavLst>
                                    </p:anim>
                                    <p:anim calcmode="lin" valueType="num">
                                      <p:cBhvr>
                                        <p:cTn id="51" dur="50" accel="100000" fill="hold">
                                          <p:stCondLst>
                                            <p:cond delay="450"/>
                                          </p:stCondLst>
                                        </p:cTn>
                                        <p:tgtEl>
                                          <p:spTgt spid="23"/>
                                        </p:tgtEl>
                                        <p:attrNameLst>
                                          <p:attrName>ppt_y</p:attrName>
                                        </p:attrNameLst>
                                      </p:cBhvr>
                                      <p:tavLst>
                                        <p:tav tm="0">
                                          <p:val>
                                            <p:strVal val="#ppt_y-.03"/>
                                          </p:val>
                                        </p:tav>
                                        <p:tav tm="100000">
                                          <p:val>
                                            <p:strVal val="#ppt_y"/>
                                          </p:val>
                                        </p:tav>
                                      </p:tavLst>
                                    </p:anim>
                                  </p:childTnLst>
                                </p:cTn>
                              </p:par>
                              <p:par>
                                <p:cTn id="52" presetID="37" presetClass="entr" presetSubtype="0" fill="hold" nodeType="withEffect">
                                  <p:stCondLst>
                                    <p:cond delay="750"/>
                                  </p:stCondLst>
                                  <p:childTnLst>
                                    <p:set>
                                      <p:cBhvr>
                                        <p:cTn id="53" dur="1" fill="hold">
                                          <p:stCondLst>
                                            <p:cond delay="0"/>
                                          </p:stCondLst>
                                        </p:cTn>
                                        <p:tgtEl>
                                          <p:spTgt spid="17"/>
                                        </p:tgtEl>
                                        <p:attrNameLst>
                                          <p:attrName>style.visibility</p:attrName>
                                        </p:attrNameLst>
                                      </p:cBhvr>
                                      <p:to>
                                        <p:strVal val="visible"/>
                                      </p:to>
                                    </p:set>
                                    <p:animEffect transition="in" filter="fade">
                                      <p:cBhvr>
                                        <p:cTn id="54" dur="500"/>
                                        <p:tgtEl>
                                          <p:spTgt spid="17"/>
                                        </p:tgtEl>
                                      </p:cBhvr>
                                    </p:animEffect>
                                    <p:anim calcmode="lin" valueType="num">
                                      <p:cBhvr>
                                        <p:cTn id="55" dur="500" fill="hold"/>
                                        <p:tgtEl>
                                          <p:spTgt spid="17"/>
                                        </p:tgtEl>
                                        <p:attrNameLst>
                                          <p:attrName>ppt_x</p:attrName>
                                        </p:attrNameLst>
                                      </p:cBhvr>
                                      <p:tavLst>
                                        <p:tav tm="0">
                                          <p:val>
                                            <p:strVal val="#ppt_x"/>
                                          </p:val>
                                        </p:tav>
                                        <p:tav tm="100000">
                                          <p:val>
                                            <p:strVal val="#ppt_x"/>
                                          </p:val>
                                        </p:tav>
                                      </p:tavLst>
                                    </p:anim>
                                    <p:anim calcmode="lin" valueType="num">
                                      <p:cBhvr>
                                        <p:cTn id="56" dur="450" decel="100000" fill="hold"/>
                                        <p:tgtEl>
                                          <p:spTgt spid="17"/>
                                        </p:tgtEl>
                                        <p:attrNameLst>
                                          <p:attrName>ppt_y</p:attrName>
                                        </p:attrNameLst>
                                      </p:cBhvr>
                                      <p:tavLst>
                                        <p:tav tm="0">
                                          <p:val>
                                            <p:strVal val="#ppt_y+1"/>
                                          </p:val>
                                        </p:tav>
                                        <p:tav tm="100000">
                                          <p:val>
                                            <p:strVal val="#ppt_y-.03"/>
                                          </p:val>
                                        </p:tav>
                                      </p:tavLst>
                                    </p:anim>
                                    <p:anim calcmode="lin" valueType="num">
                                      <p:cBhvr>
                                        <p:cTn id="57" dur="50" accel="100000" fill="hold">
                                          <p:stCondLst>
                                            <p:cond delay="450"/>
                                          </p:stCondLst>
                                        </p:cTn>
                                        <p:tgtEl>
                                          <p:spTgt spid="17"/>
                                        </p:tgtEl>
                                        <p:attrNameLst>
                                          <p:attrName>ppt_y</p:attrName>
                                        </p:attrNameLst>
                                      </p:cBhvr>
                                      <p:tavLst>
                                        <p:tav tm="0">
                                          <p:val>
                                            <p:strVal val="#ppt_y-.03"/>
                                          </p:val>
                                        </p:tav>
                                        <p:tav tm="100000">
                                          <p:val>
                                            <p:strVal val="#ppt_y"/>
                                          </p:val>
                                        </p:tav>
                                      </p:tavLst>
                                    </p:anim>
                                  </p:childTnLst>
                                </p:cTn>
                              </p:par>
                            </p:childTnLst>
                          </p:cTn>
                        </p:par>
                        <p:par>
                          <p:cTn id="58" fill="hold">
                            <p:stCondLst>
                              <p:cond delay="2500"/>
                            </p:stCondLst>
                            <p:childTnLst>
                              <p:par>
                                <p:cTn id="59" presetID="10" presetClass="entr" presetSubtype="0" fill="hold" grpId="0" nodeType="afterEffect">
                                  <p:stCondLst>
                                    <p:cond delay="0"/>
                                  </p:stCondLst>
                                  <p:childTnLst>
                                    <p:set>
                                      <p:cBhvr>
                                        <p:cTn id="60" dur="1" fill="hold">
                                          <p:stCondLst>
                                            <p:cond delay="0"/>
                                          </p:stCondLst>
                                        </p:cTn>
                                        <p:tgtEl>
                                          <p:spTgt spid="30"/>
                                        </p:tgtEl>
                                        <p:attrNameLst>
                                          <p:attrName>style.visibility</p:attrName>
                                        </p:attrNameLst>
                                      </p:cBhvr>
                                      <p:to>
                                        <p:strVal val="visible"/>
                                      </p:to>
                                    </p:set>
                                    <p:animEffect transition="in" filter="fade">
                                      <p:cBhvr>
                                        <p:cTn id="61" dur="7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709" y="-1"/>
            <a:ext cx="9141291" cy="5143500"/>
          </a:xfrm>
          <a:prstGeom prst="rect">
            <a:avLst/>
          </a:prstGeom>
        </p:spPr>
      </p:pic>
      <p:pic>
        <p:nvPicPr>
          <p:cNvPr id="2" name="图片 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3924400"/>
            <a:ext cx="9143244" cy="1219099"/>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20913" y="1175780"/>
            <a:ext cx="831638" cy="3365380"/>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056704" y="1175780"/>
            <a:ext cx="831638" cy="3365380"/>
          </a:xfrm>
          <a:prstGeom prst="rect">
            <a:avLst/>
          </a:prstGeom>
        </p:spPr>
      </p:pic>
      <p:pic>
        <p:nvPicPr>
          <p:cNvPr id="3" name="图片 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309454" y="854654"/>
            <a:ext cx="990347" cy="4007631"/>
          </a:xfrm>
          <a:prstGeom prst="rect">
            <a:avLst/>
          </a:prstGeom>
        </p:spPr>
      </p:pic>
      <p:sp>
        <p:nvSpPr>
          <p:cNvPr id="9" name="文本框 8"/>
          <p:cNvSpPr txBox="1"/>
          <p:nvPr/>
        </p:nvSpPr>
        <p:spPr>
          <a:xfrm>
            <a:off x="4495227" y="4133839"/>
            <a:ext cx="3262432" cy="400110"/>
          </a:xfrm>
          <a:prstGeom prst="rect">
            <a:avLst/>
          </a:prstGeom>
          <a:noFill/>
        </p:spPr>
        <p:txBody>
          <a:bodyPr wrap="none" rtlCol="0">
            <a:spAutoFit/>
          </a:bodyPr>
          <a:lstStyle/>
          <a:p>
            <a:r>
              <a:rPr lang="zh-CN" altLang="en-US" sz="2000" dirty="0" smtClean="0">
                <a:solidFill>
                  <a:srgbClr val="C5A167"/>
                </a:solidFill>
              </a:rPr>
              <a:t>单击此处添加您的公司名称</a:t>
            </a:r>
            <a:endParaRPr lang="zh-CN" altLang="en-US" sz="2000" dirty="0">
              <a:solidFill>
                <a:srgbClr val="C5A167"/>
              </a:solidFill>
            </a:endParaRPr>
          </a:p>
        </p:txBody>
      </p:sp>
      <p:sp>
        <p:nvSpPr>
          <p:cNvPr id="10" name="文本框 9"/>
          <p:cNvSpPr txBox="1"/>
          <p:nvPr/>
        </p:nvSpPr>
        <p:spPr>
          <a:xfrm>
            <a:off x="4069502" y="4526738"/>
            <a:ext cx="4113883" cy="400110"/>
          </a:xfrm>
          <a:prstGeom prst="rect">
            <a:avLst/>
          </a:prstGeom>
          <a:noFill/>
        </p:spPr>
        <p:txBody>
          <a:bodyPr wrap="none" rtlCol="0">
            <a:spAutoFit/>
          </a:bodyPr>
          <a:lstStyle/>
          <a:p>
            <a:r>
              <a:rPr lang="en-US" altLang="zh-CN" sz="2000" dirty="0">
                <a:solidFill>
                  <a:srgbClr val="C5A167"/>
                </a:solidFill>
              </a:rPr>
              <a:t>Click here to add your company name</a:t>
            </a:r>
            <a:endParaRPr lang="zh-CN" altLang="en-US" sz="2000" dirty="0">
              <a:solidFill>
                <a:srgbClr val="C5A167"/>
              </a:solidFill>
            </a:endParaRPr>
          </a:p>
        </p:txBody>
      </p:sp>
      <p:grpSp>
        <p:nvGrpSpPr>
          <p:cNvPr id="20" name="组合 19"/>
          <p:cNvGrpSpPr/>
          <p:nvPr/>
        </p:nvGrpSpPr>
        <p:grpSpPr>
          <a:xfrm>
            <a:off x="3743484" y="2042747"/>
            <a:ext cx="5399759" cy="529002"/>
            <a:chOff x="4953000" y="900824"/>
            <a:chExt cx="4190244" cy="410509"/>
          </a:xfrm>
        </p:grpSpPr>
        <p:sp>
          <p:nvSpPr>
            <p:cNvPr id="7" name="矩形 6"/>
            <p:cNvSpPr/>
            <p:nvPr/>
          </p:nvSpPr>
          <p:spPr>
            <a:xfrm>
              <a:off x="4953000" y="900824"/>
              <a:ext cx="4190244" cy="393700"/>
            </a:xfrm>
            <a:prstGeom prst="rect">
              <a:avLst/>
            </a:prstGeom>
            <a:solidFill>
              <a:srgbClr val="200101">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8" name="文本框 7"/>
            <p:cNvSpPr txBox="1"/>
            <p:nvPr/>
          </p:nvSpPr>
          <p:spPr>
            <a:xfrm>
              <a:off x="5066742" y="905311"/>
              <a:ext cx="3765653" cy="406022"/>
            </a:xfrm>
            <a:prstGeom prst="rect">
              <a:avLst/>
            </a:prstGeom>
            <a:noFill/>
          </p:spPr>
          <p:txBody>
            <a:bodyPr wrap="none" rtlCol="0">
              <a:spAutoFit/>
            </a:bodyPr>
            <a:lstStyle/>
            <a:p>
              <a:r>
                <a:rPr lang="zh-CN" altLang="en-US" sz="2800" dirty="0" smtClean="0">
                  <a:solidFill>
                    <a:schemeClr val="bg1"/>
                  </a:solidFill>
                </a:rPr>
                <a:t>第四部分：单击添加文字标题</a:t>
              </a:r>
              <a:endParaRPr lang="zh-CN" altLang="en-US" sz="2800" dirty="0">
                <a:solidFill>
                  <a:schemeClr val="bg1"/>
                </a:solidFill>
              </a:endParaRPr>
            </a:p>
          </p:txBody>
        </p:sp>
      </p:grpSp>
    </p:spTree>
    <p:extLst>
      <p:ext uri="{BB962C8B-B14F-4D97-AF65-F5344CB8AC3E}">
        <p14:creationId xmlns:p14="http://schemas.microsoft.com/office/powerpoint/2010/main" val="152831012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61775" y="2196656"/>
            <a:ext cx="7452586" cy="1025288"/>
            <a:chOff x="1015699" y="2928875"/>
            <a:chExt cx="9936781" cy="1367050"/>
          </a:xfrm>
        </p:grpSpPr>
        <p:cxnSp>
          <p:nvCxnSpPr>
            <p:cNvPr id="3" name="Straight Connector 31"/>
            <p:cNvCxnSpPr/>
            <p:nvPr/>
          </p:nvCxnSpPr>
          <p:spPr>
            <a:xfrm flipV="1">
              <a:off x="1015699" y="3621611"/>
              <a:ext cx="9936781" cy="1"/>
            </a:xfrm>
            <a:prstGeom prst="line">
              <a:avLst/>
            </a:prstGeom>
            <a:ln w="13970">
              <a:solidFill>
                <a:schemeClr val="accent3"/>
              </a:solidFill>
              <a:prstDash val="dash"/>
              <a:headEnd type="none" w="med" len="med"/>
              <a:tailEnd type="stealth" w="med" len="med"/>
            </a:ln>
          </p:spPr>
          <p:style>
            <a:lnRef idx="1">
              <a:schemeClr val="accent1"/>
            </a:lnRef>
            <a:fillRef idx="0">
              <a:schemeClr val="accent1"/>
            </a:fillRef>
            <a:effectRef idx="0">
              <a:schemeClr val="accent1"/>
            </a:effectRef>
            <a:fontRef idx="minor">
              <a:schemeClr val="tx1"/>
            </a:fontRef>
          </p:style>
        </p:cxnSp>
        <p:cxnSp>
          <p:nvCxnSpPr>
            <p:cNvPr id="4" name="Straight Connector 31"/>
            <p:cNvCxnSpPr/>
            <p:nvPr/>
          </p:nvCxnSpPr>
          <p:spPr>
            <a:xfrm flipV="1">
              <a:off x="2311076" y="2928875"/>
              <a:ext cx="7039" cy="696490"/>
            </a:xfrm>
            <a:prstGeom prst="line">
              <a:avLst/>
            </a:prstGeom>
            <a:ln w="13970">
              <a:solidFill>
                <a:schemeClr val="accent3"/>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 name="Oval 5"/>
            <p:cNvSpPr/>
            <p:nvPr/>
          </p:nvSpPr>
          <p:spPr>
            <a:xfrm>
              <a:off x="2247244" y="3561532"/>
              <a:ext cx="127665" cy="127665"/>
            </a:xfrm>
            <a:prstGeom prst="ellipse">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80808"/>
                </a:solidFill>
                <a:effectLst/>
                <a:uLnTx/>
                <a:uFillTx/>
                <a:latin typeface="Calibri"/>
                <a:ea typeface="微软雅黑"/>
                <a:cs typeface="+mn-cs"/>
              </a:endParaRPr>
            </a:p>
          </p:txBody>
        </p:sp>
        <p:cxnSp>
          <p:nvCxnSpPr>
            <p:cNvPr id="6" name="Straight Connector 31"/>
            <p:cNvCxnSpPr/>
            <p:nvPr/>
          </p:nvCxnSpPr>
          <p:spPr>
            <a:xfrm flipV="1">
              <a:off x="7265810" y="2928875"/>
              <a:ext cx="7039" cy="696490"/>
            </a:xfrm>
            <a:prstGeom prst="line">
              <a:avLst/>
            </a:prstGeom>
            <a:ln w="13970">
              <a:solidFill>
                <a:schemeClr val="accent3"/>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 name="Oval 5"/>
            <p:cNvSpPr/>
            <p:nvPr/>
          </p:nvSpPr>
          <p:spPr>
            <a:xfrm>
              <a:off x="7201978" y="3561532"/>
              <a:ext cx="127665" cy="127665"/>
            </a:xfrm>
            <a:prstGeom prst="ellipse">
              <a:avLst/>
            </a:prstGeom>
            <a:solidFill>
              <a:schemeClr val="bg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80808"/>
                </a:solidFill>
                <a:effectLst/>
                <a:uLnTx/>
                <a:uFillTx/>
                <a:latin typeface="Calibri"/>
                <a:ea typeface="微软雅黑"/>
                <a:cs typeface="+mn-cs"/>
              </a:endParaRPr>
            </a:p>
          </p:txBody>
        </p:sp>
        <p:cxnSp>
          <p:nvCxnSpPr>
            <p:cNvPr id="8" name="Straight Connector 31"/>
            <p:cNvCxnSpPr/>
            <p:nvPr/>
          </p:nvCxnSpPr>
          <p:spPr>
            <a:xfrm flipV="1">
              <a:off x="4777173" y="3599435"/>
              <a:ext cx="7039" cy="696490"/>
            </a:xfrm>
            <a:prstGeom prst="line">
              <a:avLst/>
            </a:prstGeom>
            <a:ln w="13970">
              <a:solidFill>
                <a:schemeClr val="accent3"/>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Oval 5"/>
            <p:cNvSpPr/>
            <p:nvPr/>
          </p:nvSpPr>
          <p:spPr>
            <a:xfrm>
              <a:off x="4713341" y="3561532"/>
              <a:ext cx="127665" cy="127665"/>
            </a:xfrm>
            <a:prstGeom prst="ellipse">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80808"/>
                </a:solidFill>
                <a:effectLst/>
                <a:uLnTx/>
                <a:uFillTx/>
                <a:latin typeface="Calibri"/>
                <a:ea typeface="微软雅黑"/>
                <a:cs typeface="+mn-cs"/>
              </a:endParaRPr>
            </a:p>
          </p:txBody>
        </p:sp>
        <p:cxnSp>
          <p:nvCxnSpPr>
            <p:cNvPr id="10" name="Straight Connector 31"/>
            <p:cNvCxnSpPr/>
            <p:nvPr/>
          </p:nvCxnSpPr>
          <p:spPr>
            <a:xfrm flipV="1">
              <a:off x="9743294" y="3599435"/>
              <a:ext cx="7039" cy="696490"/>
            </a:xfrm>
            <a:prstGeom prst="line">
              <a:avLst/>
            </a:prstGeom>
            <a:ln w="13970">
              <a:solidFill>
                <a:schemeClr val="accent3"/>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1" name="Oval 5"/>
            <p:cNvSpPr/>
            <p:nvPr/>
          </p:nvSpPr>
          <p:spPr>
            <a:xfrm>
              <a:off x="9679462" y="3561532"/>
              <a:ext cx="127665" cy="127665"/>
            </a:xfrm>
            <a:prstGeom prst="ellipse">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80808"/>
                </a:solidFill>
                <a:effectLst/>
                <a:uLnTx/>
                <a:uFillTx/>
                <a:latin typeface="Calibri"/>
                <a:ea typeface="微软雅黑"/>
                <a:cs typeface="+mn-cs"/>
              </a:endParaRPr>
            </a:p>
          </p:txBody>
        </p:sp>
      </p:grpSp>
      <p:sp>
        <p:nvSpPr>
          <p:cNvPr id="12" name="矩形 11"/>
          <p:cNvSpPr/>
          <p:nvPr/>
        </p:nvSpPr>
        <p:spPr>
          <a:xfrm>
            <a:off x="2293841" y="1523838"/>
            <a:ext cx="2504854" cy="864339"/>
          </a:xfrm>
          <a:prstGeom prst="rect">
            <a:avLst/>
          </a:prstGeom>
        </p:spPr>
        <p:txBody>
          <a:bodyPr wrap="square" lIns="68580" tIns="34290" rIns="68580" bIns="34290">
            <a:spAutoFit/>
          </a:body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宋体" charset="-122"/>
              </a:rPr>
              <a:t>单击此处添加段落文本单击此处添加段落文本单击此处添加段落文本</a:t>
            </a:r>
          </a:p>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endPar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宋体" charset="-122"/>
            </a:endParaRPr>
          </a:p>
        </p:txBody>
      </p:sp>
      <p:sp>
        <p:nvSpPr>
          <p:cNvPr id="13" name="矩形 12"/>
          <p:cNvSpPr/>
          <p:nvPr/>
        </p:nvSpPr>
        <p:spPr>
          <a:xfrm>
            <a:off x="6019095" y="1523838"/>
            <a:ext cx="2504854" cy="837152"/>
          </a:xfrm>
          <a:prstGeom prst="rect">
            <a:avLst/>
          </a:prstGeom>
        </p:spPr>
        <p:txBody>
          <a:bodyPr wrap="square" lIns="68580" tIns="34290" rIns="68580" bIns="34290">
            <a:spAutoFit/>
          </a:body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宋体" charset="-122"/>
              </a:rPr>
              <a:t>单击此处添加段落文本单击此处添加段落文本单击此处添加段落文本</a:t>
            </a:r>
          </a:p>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endPar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宋体" charset="-122"/>
            </a:endParaRPr>
          </a:p>
        </p:txBody>
      </p:sp>
      <p:sp>
        <p:nvSpPr>
          <p:cNvPr id="14" name="矩形 13"/>
          <p:cNvSpPr/>
          <p:nvPr/>
        </p:nvSpPr>
        <p:spPr>
          <a:xfrm>
            <a:off x="729928" y="3221944"/>
            <a:ext cx="2504854" cy="837152"/>
          </a:xfrm>
          <a:prstGeom prst="rect">
            <a:avLst/>
          </a:prstGeom>
        </p:spPr>
        <p:txBody>
          <a:bodyPr wrap="square" lIns="68580" tIns="34290" rIns="68580" bIns="34290">
            <a:spAutoFit/>
          </a:body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宋体" charset="-122"/>
              </a:rPr>
              <a:t>单击此处添加段落文本单击此处添加段落文本单击此处添加段落文本</a:t>
            </a:r>
          </a:p>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endPar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宋体" charset="-122"/>
            </a:endParaRPr>
          </a:p>
        </p:txBody>
      </p:sp>
      <p:sp>
        <p:nvSpPr>
          <p:cNvPr id="15" name="矩形 14"/>
          <p:cNvSpPr/>
          <p:nvPr/>
        </p:nvSpPr>
        <p:spPr>
          <a:xfrm>
            <a:off x="4312308" y="3221944"/>
            <a:ext cx="2504854" cy="837152"/>
          </a:xfrm>
          <a:prstGeom prst="rect">
            <a:avLst/>
          </a:prstGeom>
        </p:spPr>
        <p:txBody>
          <a:bodyPr wrap="square" lIns="68580" tIns="34290" rIns="68580" bIns="34290">
            <a:spAutoFit/>
          </a:body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宋体" charset="-122"/>
              </a:rPr>
              <a:t>单击此处添加段落文本单击此处添加段落文本单击此处添加段落文本</a:t>
            </a:r>
          </a:p>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endPar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宋体" charset="-122"/>
            </a:endParaRPr>
          </a:p>
        </p:txBody>
      </p:sp>
      <p:grpSp>
        <p:nvGrpSpPr>
          <p:cNvPr id="16" name="组合 15"/>
          <p:cNvGrpSpPr/>
          <p:nvPr/>
        </p:nvGrpSpPr>
        <p:grpSpPr>
          <a:xfrm>
            <a:off x="1262027" y="1384450"/>
            <a:ext cx="938264" cy="940162"/>
            <a:chOff x="1262027" y="1384450"/>
            <a:chExt cx="938264" cy="940162"/>
          </a:xfrm>
        </p:grpSpPr>
        <p:sp>
          <p:nvSpPr>
            <p:cNvPr id="17"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bg1"/>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微软雅黑"/>
                <a:cs typeface="+mn-cs"/>
              </a:endParaRPr>
            </a:p>
          </p:txBody>
        </p:sp>
        <p:sp>
          <p:nvSpPr>
            <p:cNvPr id="18" name="TextBox 17"/>
            <p:cNvSpPr txBox="1"/>
            <p:nvPr/>
          </p:nvSpPr>
          <p:spPr>
            <a:xfrm>
              <a:off x="1410142" y="1664221"/>
              <a:ext cx="64633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标题</a:t>
              </a: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9" name="组合 18"/>
          <p:cNvGrpSpPr/>
          <p:nvPr/>
        </p:nvGrpSpPr>
        <p:grpSpPr>
          <a:xfrm>
            <a:off x="4980226" y="1384450"/>
            <a:ext cx="938264" cy="940162"/>
            <a:chOff x="1262027" y="1384450"/>
            <a:chExt cx="938264" cy="940162"/>
          </a:xfrm>
        </p:grpSpPr>
        <p:sp>
          <p:nvSpPr>
            <p:cNvPr id="20"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bg2"/>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080808"/>
                </a:solidFill>
                <a:effectLst/>
                <a:uLnTx/>
                <a:uFillTx/>
                <a:latin typeface="Arial"/>
                <a:ea typeface="微软雅黑"/>
                <a:cs typeface="+mn-cs"/>
              </a:endParaRPr>
            </a:p>
          </p:txBody>
        </p:sp>
        <p:sp>
          <p:nvSpPr>
            <p:cNvPr id="21" name="TextBox 20"/>
            <p:cNvSpPr txBox="1"/>
            <p:nvPr/>
          </p:nvSpPr>
          <p:spPr>
            <a:xfrm>
              <a:off x="1410142" y="1664221"/>
              <a:ext cx="64633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标题</a:t>
              </a: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22" name="组合 21"/>
          <p:cNvGrpSpPr/>
          <p:nvPr/>
        </p:nvGrpSpPr>
        <p:grpSpPr>
          <a:xfrm>
            <a:off x="3113749" y="3210297"/>
            <a:ext cx="938264" cy="940162"/>
            <a:chOff x="1262027" y="1384450"/>
            <a:chExt cx="938264" cy="940162"/>
          </a:xfrm>
        </p:grpSpPr>
        <p:sp>
          <p:nvSpPr>
            <p:cNvPr id="23"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tx1"/>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080808"/>
                </a:solidFill>
                <a:effectLst/>
                <a:uLnTx/>
                <a:uFillTx/>
                <a:latin typeface="Arial"/>
                <a:ea typeface="微软雅黑"/>
                <a:cs typeface="+mn-cs"/>
              </a:endParaRPr>
            </a:p>
          </p:txBody>
        </p:sp>
        <p:sp>
          <p:nvSpPr>
            <p:cNvPr id="24" name="TextBox 23"/>
            <p:cNvSpPr txBox="1"/>
            <p:nvPr/>
          </p:nvSpPr>
          <p:spPr>
            <a:xfrm>
              <a:off x="1410142" y="1664221"/>
              <a:ext cx="64633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标题</a:t>
              </a: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25" name="组合 24"/>
          <p:cNvGrpSpPr/>
          <p:nvPr/>
        </p:nvGrpSpPr>
        <p:grpSpPr>
          <a:xfrm>
            <a:off x="6835996" y="3210297"/>
            <a:ext cx="938264" cy="940162"/>
            <a:chOff x="1262027" y="1384450"/>
            <a:chExt cx="938264" cy="940162"/>
          </a:xfrm>
        </p:grpSpPr>
        <p:sp>
          <p:nvSpPr>
            <p:cNvPr id="26"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tx2"/>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080808"/>
                </a:solidFill>
                <a:effectLst/>
                <a:uLnTx/>
                <a:uFillTx/>
                <a:latin typeface="Arial"/>
                <a:ea typeface="微软雅黑"/>
                <a:cs typeface="+mn-cs"/>
              </a:endParaRPr>
            </a:p>
          </p:txBody>
        </p:sp>
        <p:sp>
          <p:nvSpPr>
            <p:cNvPr id="27" name="TextBox 26"/>
            <p:cNvSpPr txBox="1"/>
            <p:nvPr/>
          </p:nvSpPr>
          <p:spPr>
            <a:xfrm>
              <a:off x="1410142" y="1664221"/>
              <a:ext cx="64633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标题</a:t>
              </a: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32" name="TextBox 31"/>
          <p:cNvSpPr txBox="1"/>
          <p:nvPr/>
        </p:nvSpPr>
        <p:spPr>
          <a:xfrm>
            <a:off x="539552" y="-1892746"/>
            <a:ext cx="23756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C00000"/>
                </a:solidFill>
                <a:effectLst/>
                <a:uLnTx/>
                <a:uFillTx/>
                <a:latin typeface="Calibri"/>
                <a:ea typeface="微软雅黑"/>
                <a:cs typeface="+mn-cs"/>
              </a:rPr>
              <a:t> </a:t>
            </a:r>
            <a:endParaRPr kumimoji="0" lang="zh-CN" altLang="en-US" sz="1800" b="0" i="0" u="none" strike="noStrike" kern="1200" cap="none" spc="0" normalizeH="0" baseline="0" noProof="0" dirty="0">
              <a:ln>
                <a:noFill/>
              </a:ln>
              <a:solidFill>
                <a:srgbClr val="C00000"/>
              </a:solidFill>
              <a:effectLst/>
              <a:uLnTx/>
              <a:uFillTx/>
              <a:latin typeface="Calibri"/>
              <a:ea typeface="微软雅黑"/>
              <a:cs typeface="+mn-cs"/>
            </a:endParaRPr>
          </a:p>
        </p:txBody>
      </p:sp>
    </p:spTree>
    <p:extLst>
      <p:ext uri="{BB962C8B-B14F-4D97-AF65-F5344CB8AC3E}">
        <p14:creationId xmlns:p14="http://schemas.microsoft.com/office/powerpoint/2010/main" val="62641627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1000"/>
                                        <p:tgtEl>
                                          <p:spTgt spid="16"/>
                                        </p:tgtEl>
                                      </p:cBhvr>
                                    </p:animEffect>
                                    <p:anim calcmode="lin" valueType="num">
                                      <p:cBhvr>
                                        <p:cTn id="14" dur="1000" fill="hold"/>
                                        <p:tgtEl>
                                          <p:spTgt spid="16"/>
                                        </p:tgtEl>
                                        <p:attrNameLst>
                                          <p:attrName>ppt_x</p:attrName>
                                        </p:attrNameLst>
                                      </p:cBhvr>
                                      <p:tavLst>
                                        <p:tav tm="0">
                                          <p:val>
                                            <p:strVal val="#ppt_x"/>
                                          </p:val>
                                        </p:tav>
                                        <p:tav tm="100000">
                                          <p:val>
                                            <p:strVal val="#ppt_x"/>
                                          </p:val>
                                        </p:tav>
                                      </p:tavLst>
                                    </p:anim>
                                    <p:anim calcmode="lin" valueType="num">
                                      <p:cBhvr>
                                        <p:cTn id="15" dur="1000" fill="hold"/>
                                        <p:tgtEl>
                                          <p:spTgt spid="16"/>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1000"/>
                                        <p:tgtEl>
                                          <p:spTgt spid="19"/>
                                        </p:tgtEl>
                                      </p:cBhvr>
                                    </p:animEffect>
                                    <p:anim calcmode="lin" valueType="num">
                                      <p:cBhvr>
                                        <p:cTn id="19" dur="1000" fill="hold"/>
                                        <p:tgtEl>
                                          <p:spTgt spid="19"/>
                                        </p:tgtEl>
                                        <p:attrNameLst>
                                          <p:attrName>ppt_x</p:attrName>
                                        </p:attrNameLst>
                                      </p:cBhvr>
                                      <p:tavLst>
                                        <p:tav tm="0">
                                          <p:val>
                                            <p:strVal val="#ppt_x"/>
                                          </p:val>
                                        </p:tav>
                                        <p:tav tm="100000">
                                          <p:val>
                                            <p:strVal val="#ppt_x"/>
                                          </p:val>
                                        </p:tav>
                                      </p:tavLst>
                                    </p:anim>
                                    <p:anim calcmode="lin" valueType="num">
                                      <p:cBhvr>
                                        <p:cTn id="20"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7" presetClass="entr" presetSubtype="0" fill="hold" nodeType="click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fade">
                                      <p:cBhvr>
                                        <p:cTn id="25" dur="1000"/>
                                        <p:tgtEl>
                                          <p:spTgt spid="25"/>
                                        </p:tgtEl>
                                      </p:cBhvr>
                                    </p:animEffect>
                                    <p:anim calcmode="lin" valueType="num">
                                      <p:cBhvr>
                                        <p:cTn id="26" dur="1000" fill="hold"/>
                                        <p:tgtEl>
                                          <p:spTgt spid="25"/>
                                        </p:tgtEl>
                                        <p:attrNameLst>
                                          <p:attrName>ppt_x</p:attrName>
                                        </p:attrNameLst>
                                      </p:cBhvr>
                                      <p:tavLst>
                                        <p:tav tm="0">
                                          <p:val>
                                            <p:strVal val="#ppt_x"/>
                                          </p:val>
                                        </p:tav>
                                        <p:tav tm="100000">
                                          <p:val>
                                            <p:strVal val="#ppt_x"/>
                                          </p:val>
                                        </p:tav>
                                      </p:tavLst>
                                    </p:anim>
                                    <p:anim calcmode="lin" valueType="num">
                                      <p:cBhvr>
                                        <p:cTn id="27" dur="1000" fill="hold"/>
                                        <p:tgtEl>
                                          <p:spTgt spid="25"/>
                                        </p:tgtEl>
                                        <p:attrNameLst>
                                          <p:attrName>ppt_y</p:attrName>
                                        </p:attrNameLst>
                                      </p:cBhvr>
                                      <p:tavLst>
                                        <p:tav tm="0">
                                          <p:val>
                                            <p:strVal val="#ppt_y-.1"/>
                                          </p:val>
                                        </p:tav>
                                        <p:tav tm="100000">
                                          <p:val>
                                            <p:strVal val="#ppt_y"/>
                                          </p:val>
                                        </p:tav>
                                      </p:tavLst>
                                    </p:anim>
                                  </p:childTnLst>
                                </p:cTn>
                              </p:par>
                              <p:par>
                                <p:cTn id="28" presetID="47" presetClass="entr" presetSubtype="0" fill="hold"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1000"/>
                                        <p:tgtEl>
                                          <p:spTgt spid="22"/>
                                        </p:tgtEl>
                                      </p:cBhvr>
                                    </p:animEffect>
                                    <p:anim calcmode="lin" valueType="num">
                                      <p:cBhvr>
                                        <p:cTn id="31" dur="1000" fill="hold"/>
                                        <p:tgtEl>
                                          <p:spTgt spid="22"/>
                                        </p:tgtEl>
                                        <p:attrNameLst>
                                          <p:attrName>ppt_x</p:attrName>
                                        </p:attrNameLst>
                                      </p:cBhvr>
                                      <p:tavLst>
                                        <p:tav tm="0">
                                          <p:val>
                                            <p:strVal val="#ppt_x"/>
                                          </p:val>
                                        </p:tav>
                                        <p:tav tm="100000">
                                          <p:val>
                                            <p:strVal val="#ppt_x"/>
                                          </p:val>
                                        </p:tav>
                                      </p:tavLst>
                                    </p:anim>
                                    <p:anim calcmode="lin" valueType="num">
                                      <p:cBhvr>
                                        <p:cTn id="32"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1+#ppt_w/2"/>
                                          </p:val>
                                        </p:tav>
                                        <p:tav tm="100000">
                                          <p:val>
                                            <p:strVal val="#ppt_x"/>
                                          </p:val>
                                        </p:tav>
                                      </p:tavLst>
                                    </p:anim>
                                    <p:anim calcmode="lin" valueType="num">
                                      <p:cBhvr additive="base">
                                        <p:cTn id="38" dur="500" fill="hold"/>
                                        <p:tgtEl>
                                          <p:spTgt spid="13"/>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fill="hold"/>
                                        <p:tgtEl>
                                          <p:spTgt spid="12"/>
                                        </p:tgtEl>
                                        <p:attrNameLst>
                                          <p:attrName>ppt_x</p:attrName>
                                        </p:attrNameLst>
                                      </p:cBhvr>
                                      <p:tavLst>
                                        <p:tav tm="0">
                                          <p:val>
                                            <p:strVal val="1+#ppt_w/2"/>
                                          </p:val>
                                        </p:tav>
                                        <p:tav tm="100000">
                                          <p:val>
                                            <p:strVal val="#ppt_x"/>
                                          </p:val>
                                        </p:tav>
                                      </p:tavLst>
                                    </p:anim>
                                    <p:anim calcmode="lin" valueType="num">
                                      <p:cBhvr additive="base">
                                        <p:cTn id="42"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500" fill="hold"/>
                                        <p:tgtEl>
                                          <p:spTgt spid="14"/>
                                        </p:tgtEl>
                                        <p:attrNameLst>
                                          <p:attrName>ppt_x</p:attrName>
                                        </p:attrNameLst>
                                      </p:cBhvr>
                                      <p:tavLst>
                                        <p:tav tm="0">
                                          <p:val>
                                            <p:strVal val="0-#ppt_w/2"/>
                                          </p:val>
                                        </p:tav>
                                        <p:tav tm="100000">
                                          <p:val>
                                            <p:strVal val="#ppt_x"/>
                                          </p:val>
                                        </p:tav>
                                      </p:tavLst>
                                    </p:anim>
                                    <p:anim calcmode="lin" valueType="num">
                                      <p:cBhvr additive="base">
                                        <p:cTn id="48" dur="500" fill="hold"/>
                                        <p:tgtEl>
                                          <p:spTgt spid="14"/>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500" fill="hold"/>
                                        <p:tgtEl>
                                          <p:spTgt spid="15"/>
                                        </p:tgtEl>
                                        <p:attrNameLst>
                                          <p:attrName>ppt_x</p:attrName>
                                        </p:attrNameLst>
                                      </p:cBhvr>
                                      <p:tavLst>
                                        <p:tav tm="0">
                                          <p:val>
                                            <p:strVal val="0-#ppt_w/2"/>
                                          </p:val>
                                        </p:tav>
                                        <p:tav tm="100000">
                                          <p:val>
                                            <p:strVal val="#ppt_x"/>
                                          </p:val>
                                        </p:tav>
                                      </p:tavLst>
                                    </p:anim>
                                    <p:anim calcmode="lin" valueType="num">
                                      <p:cBhvr additive="base">
                                        <p:cTn id="52" dur="500" fill="hold"/>
                                        <p:tgtEl>
                                          <p:spTgt spid="15"/>
                                        </p:tgtEl>
                                        <p:attrNameLst>
                                          <p:attrName>ppt_y</p:attrName>
                                        </p:attrNameLst>
                                      </p:cBhvr>
                                      <p:tavLst>
                                        <p:tav tm="0">
                                          <p:val>
                                            <p:strVal val="#ppt_y"/>
                                          </p:val>
                                        </p:tav>
                                        <p:tav tm="100000">
                                          <p:val>
                                            <p:strVal val="#ppt_y"/>
                                          </p:val>
                                        </p:tav>
                                      </p:tavLst>
                                    </p:anim>
                                  </p:childTnLst>
                                </p:cTn>
                              </p:par>
                            </p:childTnLst>
                          </p:cTn>
                        </p:par>
                        <p:par>
                          <p:cTn id="53" fill="hold">
                            <p:stCondLst>
                              <p:cond delay="500"/>
                            </p:stCondLst>
                            <p:childTnLst>
                              <p:par>
                                <p:cTn id="54" presetID="10" presetClass="entr" presetSubtype="0" fill="hold" grpId="0" nodeType="afterEffect">
                                  <p:stCondLst>
                                    <p:cond delay="0"/>
                                  </p:stCondLst>
                                  <p:childTnLst>
                                    <p:set>
                                      <p:cBhvr>
                                        <p:cTn id="55" dur="1" fill="hold">
                                          <p:stCondLst>
                                            <p:cond delay="0"/>
                                          </p:stCondLst>
                                        </p:cTn>
                                        <p:tgtEl>
                                          <p:spTgt spid="32"/>
                                        </p:tgtEl>
                                        <p:attrNameLst>
                                          <p:attrName>style.visibility</p:attrName>
                                        </p:attrNameLst>
                                      </p:cBhvr>
                                      <p:to>
                                        <p:strVal val="visible"/>
                                      </p:to>
                                    </p:set>
                                    <p:animEffect transition="in" filter="fade">
                                      <p:cBhvr>
                                        <p:cTn id="56" dur="7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3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rot="18900000">
            <a:off x="1971641" y="2702866"/>
            <a:ext cx="756137" cy="0"/>
          </a:xfrm>
          <a:prstGeom prst="line">
            <a:avLst/>
          </a:prstGeom>
          <a:ln w="3175">
            <a:solidFill>
              <a:schemeClr val="bg1"/>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rot="2700000" flipH="1">
            <a:off x="3207556" y="2718599"/>
            <a:ext cx="756137" cy="0"/>
          </a:xfrm>
          <a:prstGeom prst="line">
            <a:avLst/>
          </a:prstGeom>
          <a:ln w="3175">
            <a:solidFill>
              <a:schemeClr val="tx1"/>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4" name="组合 1"/>
          <p:cNvGrpSpPr/>
          <p:nvPr/>
        </p:nvGrpSpPr>
        <p:grpSpPr>
          <a:xfrm>
            <a:off x="827964" y="1717426"/>
            <a:ext cx="1764006" cy="700537"/>
            <a:chOff x="6278307" y="2195545"/>
            <a:chExt cx="1764006" cy="700537"/>
          </a:xfrm>
        </p:grpSpPr>
        <p:sp>
          <p:nvSpPr>
            <p:cNvPr id="5" name="TextBox 20"/>
            <p:cNvSpPr txBox="1"/>
            <p:nvPr/>
          </p:nvSpPr>
          <p:spPr bwMode="auto">
            <a:xfrm>
              <a:off x="6382171" y="2494098"/>
              <a:ext cx="1526083" cy="401984"/>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000" dirty="0">
                  <a:solidFill>
                    <a:schemeClr val="accent1"/>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000" dirty="0">
                  <a:solidFill>
                    <a:schemeClr val="accent1"/>
                  </a:solidFill>
                  <a:latin typeface="微软雅黑" pitchFamily="34" charset="-122"/>
                  <a:ea typeface="微软雅黑" pitchFamily="34" charset="-122"/>
                </a:rPr>
                <a:t>此处添加段落</a:t>
              </a:r>
              <a:r>
                <a:rPr lang="zh-CN" altLang="en-US" sz="1000" dirty="0" smtClean="0">
                  <a:solidFill>
                    <a:schemeClr val="accent1"/>
                  </a:solidFill>
                  <a:latin typeface="微软雅黑" pitchFamily="34" charset="-122"/>
                  <a:ea typeface="微软雅黑" pitchFamily="34" charset="-122"/>
                </a:rPr>
                <a:t>文本</a:t>
              </a:r>
              <a:endParaRPr lang="zh-CN" altLang="en-US" sz="1000" dirty="0">
                <a:solidFill>
                  <a:schemeClr val="accent1"/>
                </a:solidFill>
                <a:latin typeface="微软雅黑" pitchFamily="34" charset="-122"/>
                <a:ea typeface="微软雅黑" pitchFamily="34" charset="-122"/>
              </a:endParaRPr>
            </a:p>
          </p:txBody>
        </p:sp>
        <p:sp>
          <p:nvSpPr>
            <p:cNvPr id="6" name="TextBox 19"/>
            <p:cNvSpPr txBox="1">
              <a:spLocks noChangeArrowheads="1"/>
            </p:cNvSpPr>
            <p:nvPr/>
          </p:nvSpPr>
          <p:spPr bwMode="auto">
            <a:xfrm>
              <a:off x="6278307" y="2195545"/>
              <a:ext cx="1764006" cy="340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1600" dirty="0" smtClean="0">
                  <a:solidFill>
                    <a:schemeClr val="bg1"/>
                  </a:solidFill>
                  <a:latin typeface="微软雅黑" panose="020B0503020204020204" pitchFamily="34" charset="-122"/>
                  <a:ea typeface="微软雅黑" panose="020B0503020204020204" pitchFamily="34" charset="-122"/>
                  <a:cs typeface="宋体" pitchFamily="2" charset="-122"/>
                </a:rPr>
                <a:t>标题文字</a:t>
              </a:r>
              <a:endParaRPr lang="zh-CN" altLang="zh-CN" sz="1600" dirty="0">
                <a:solidFill>
                  <a:schemeClr val="bg1"/>
                </a:solidFill>
                <a:latin typeface="微软雅黑" panose="020B0503020204020204" pitchFamily="34" charset="-122"/>
                <a:ea typeface="微软雅黑" panose="020B0503020204020204" pitchFamily="34" charset="-122"/>
                <a:cs typeface="宋体" pitchFamily="2" charset="-122"/>
              </a:endParaRPr>
            </a:p>
          </p:txBody>
        </p:sp>
      </p:grpSp>
      <p:cxnSp>
        <p:nvCxnSpPr>
          <p:cNvPr id="7" name="直接连接符 6"/>
          <p:cNvCxnSpPr/>
          <p:nvPr/>
        </p:nvCxnSpPr>
        <p:spPr>
          <a:xfrm rot="18900000">
            <a:off x="4228104" y="2702866"/>
            <a:ext cx="756137" cy="0"/>
          </a:xfrm>
          <a:prstGeom prst="line">
            <a:avLst/>
          </a:prstGeom>
          <a:ln w="3175">
            <a:solidFill>
              <a:schemeClr val="bg2"/>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8" name="组合 1"/>
          <p:cNvGrpSpPr/>
          <p:nvPr/>
        </p:nvGrpSpPr>
        <p:grpSpPr>
          <a:xfrm>
            <a:off x="3276236" y="1717426"/>
            <a:ext cx="1764006" cy="700537"/>
            <a:chOff x="6278307" y="2195545"/>
            <a:chExt cx="1764006" cy="700537"/>
          </a:xfrm>
        </p:grpSpPr>
        <p:sp>
          <p:nvSpPr>
            <p:cNvPr id="9" name="TextBox 20"/>
            <p:cNvSpPr txBox="1"/>
            <p:nvPr/>
          </p:nvSpPr>
          <p:spPr bwMode="auto">
            <a:xfrm>
              <a:off x="6382171" y="2494098"/>
              <a:ext cx="1526083" cy="401984"/>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000" dirty="0">
                  <a:solidFill>
                    <a:schemeClr val="accent1"/>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000" dirty="0">
                  <a:solidFill>
                    <a:schemeClr val="accent1"/>
                  </a:solidFill>
                  <a:latin typeface="微软雅黑" pitchFamily="34" charset="-122"/>
                  <a:ea typeface="微软雅黑" pitchFamily="34" charset="-122"/>
                </a:rPr>
                <a:t>此处添加段落</a:t>
              </a:r>
              <a:r>
                <a:rPr lang="zh-CN" altLang="en-US" sz="1000" dirty="0" smtClean="0">
                  <a:solidFill>
                    <a:schemeClr val="accent1"/>
                  </a:solidFill>
                  <a:latin typeface="微软雅黑" pitchFamily="34" charset="-122"/>
                  <a:ea typeface="微软雅黑" pitchFamily="34" charset="-122"/>
                </a:rPr>
                <a:t>文本</a:t>
              </a:r>
              <a:endParaRPr lang="zh-CN" altLang="en-US" sz="1000" dirty="0">
                <a:solidFill>
                  <a:schemeClr val="accent1"/>
                </a:solidFill>
                <a:latin typeface="微软雅黑" pitchFamily="34" charset="-122"/>
                <a:ea typeface="微软雅黑" pitchFamily="34" charset="-122"/>
              </a:endParaRPr>
            </a:p>
          </p:txBody>
        </p:sp>
        <p:sp>
          <p:nvSpPr>
            <p:cNvPr id="10" name="TextBox 19"/>
            <p:cNvSpPr txBox="1">
              <a:spLocks noChangeArrowheads="1"/>
            </p:cNvSpPr>
            <p:nvPr/>
          </p:nvSpPr>
          <p:spPr bwMode="auto">
            <a:xfrm>
              <a:off x="6278307" y="2195545"/>
              <a:ext cx="1764006" cy="340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1600" dirty="0" smtClean="0">
                  <a:solidFill>
                    <a:schemeClr val="bg2"/>
                  </a:solidFill>
                  <a:latin typeface="微软雅黑" panose="020B0503020204020204" pitchFamily="34" charset="-122"/>
                  <a:ea typeface="微软雅黑" panose="020B0503020204020204" pitchFamily="34" charset="-122"/>
                  <a:cs typeface="宋体" pitchFamily="2" charset="-122"/>
                </a:rPr>
                <a:t>标题文字</a:t>
              </a:r>
              <a:endParaRPr lang="zh-CN" altLang="zh-CN" sz="1600" dirty="0">
                <a:solidFill>
                  <a:schemeClr val="bg2"/>
                </a:solidFill>
                <a:latin typeface="微软雅黑" panose="020B0503020204020204" pitchFamily="34" charset="-122"/>
                <a:ea typeface="微软雅黑" panose="020B0503020204020204" pitchFamily="34" charset="-122"/>
                <a:cs typeface="宋体" pitchFamily="2" charset="-122"/>
              </a:endParaRPr>
            </a:p>
          </p:txBody>
        </p:sp>
      </p:grpSp>
      <p:cxnSp>
        <p:nvCxnSpPr>
          <p:cNvPr id="11" name="直接连接符 10"/>
          <p:cNvCxnSpPr/>
          <p:nvPr/>
        </p:nvCxnSpPr>
        <p:spPr>
          <a:xfrm rot="2700000" flipH="1">
            <a:off x="5527774" y="2718599"/>
            <a:ext cx="756137" cy="0"/>
          </a:xfrm>
          <a:prstGeom prst="line">
            <a:avLst/>
          </a:prstGeom>
          <a:ln w="3175">
            <a:solidFill>
              <a:schemeClr val="tx2"/>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rot="18900000">
            <a:off x="6585693" y="2746235"/>
            <a:ext cx="756137" cy="0"/>
          </a:xfrm>
          <a:prstGeom prst="line">
            <a:avLst/>
          </a:prstGeom>
          <a:ln w="3175">
            <a:solidFill>
              <a:schemeClr val="bg1"/>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3" name="组合 1"/>
          <p:cNvGrpSpPr/>
          <p:nvPr/>
        </p:nvGrpSpPr>
        <p:grpSpPr>
          <a:xfrm>
            <a:off x="5544298" y="1717426"/>
            <a:ext cx="1764006" cy="700537"/>
            <a:chOff x="6278307" y="2195545"/>
            <a:chExt cx="1764006" cy="700537"/>
          </a:xfrm>
        </p:grpSpPr>
        <p:sp>
          <p:nvSpPr>
            <p:cNvPr id="14" name="TextBox 20"/>
            <p:cNvSpPr txBox="1"/>
            <p:nvPr/>
          </p:nvSpPr>
          <p:spPr bwMode="auto">
            <a:xfrm>
              <a:off x="6382171" y="2494098"/>
              <a:ext cx="1526083" cy="401984"/>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000" dirty="0">
                  <a:solidFill>
                    <a:schemeClr val="accent1"/>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000" dirty="0">
                  <a:solidFill>
                    <a:schemeClr val="accent1"/>
                  </a:solidFill>
                  <a:latin typeface="微软雅黑" pitchFamily="34" charset="-122"/>
                  <a:ea typeface="微软雅黑" pitchFamily="34" charset="-122"/>
                </a:rPr>
                <a:t>此处添加段落</a:t>
              </a:r>
              <a:r>
                <a:rPr lang="zh-CN" altLang="en-US" sz="1000" dirty="0" smtClean="0">
                  <a:solidFill>
                    <a:schemeClr val="accent1"/>
                  </a:solidFill>
                  <a:latin typeface="微软雅黑" pitchFamily="34" charset="-122"/>
                  <a:ea typeface="微软雅黑" pitchFamily="34" charset="-122"/>
                </a:rPr>
                <a:t>文本</a:t>
              </a:r>
              <a:endParaRPr lang="zh-CN" altLang="en-US" sz="1000" dirty="0">
                <a:solidFill>
                  <a:schemeClr val="accent1"/>
                </a:solidFill>
                <a:latin typeface="微软雅黑" pitchFamily="34" charset="-122"/>
                <a:ea typeface="微软雅黑" pitchFamily="34" charset="-122"/>
              </a:endParaRPr>
            </a:p>
          </p:txBody>
        </p:sp>
        <p:sp>
          <p:nvSpPr>
            <p:cNvPr id="15" name="TextBox 19"/>
            <p:cNvSpPr txBox="1">
              <a:spLocks noChangeArrowheads="1"/>
            </p:cNvSpPr>
            <p:nvPr/>
          </p:nvSpPr>
          <p:spPr bwMode="auto">
            <a:xfrm>
              <a:off x="6278307" y="2195545"/>
              <a:ext cx="1764006" cy="340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1600" dirty="0" smtClean="0">
                  <a:solidFill>
                    <a:schemeClr val="bg1"/>
                  </a:solidFill>
                  <a:latin typeface="微软雅黑" panose="020B0503020204020204" pitchFamily="34" charset="-122"/>
                  <a:ea typeface="微软雅黑" panose="020B0503020204020204" pitchFamily="34" charset="-122"/>
                  <a:cs typeface="宋体" pitchFamily="2" charset="-122"/>
                </a:rPr>
                <a:t>标题文字</a:t>
              </a:r>
              <a:endParaRPr lang="zh-CN" altLang="zh-CN" sz="1600" dirty="0">
                <a:solidFill>
                  <a:schemeClr val="bg1"/>
                </a:solidFill>
                <a:latin typeface="微软雅黑" panose="020B0503020204020204" pitchFamily="34" charset="-122"/>
                <a:ea typeface="微软雅黑" panose="020B0503020204020204" pitchFamily="34" charset="-122"/>
                <a:cs typeface="宋体" pitchFamily="2" charset="-122"/>
              </a:endParaRPr>
            </a:p>
          </p:txBody>
        </p:sp>
      </p:grpSp>
      <p:grpSp>
        <p:nvGrpSpPr>
          <p:cNvPr id="16" name="组合 1"/>
          <p:cNvGrpSpPr/>
          <p:nvPr/>
        </p:nvGrpSpPr>
        <p:grpSpPr>
          <a:xfrm>
            <a:off x="2087914" y="3167357"/>
            <a:ext cx="1764006" cy="700537"/>
            <a:chOff x="6278307" y="2195545"/>
            <a:chExt cx="1764006" cy="700537"/>
          </a:xfrm>
        </p:grpSpPr>
        <p:sp>
          <p:nvSpPr>
            <p:cNvPr id="17" name="TextBox 20"/>
            <p:cNvSpPr txBox="1"/>
            <p:nvPr/>
          </p:nvSpPr>
          <p:spPr bwMode="auto">
            <a:xfrm>
              <a:off x="6382171" y="2494098"/>
              <a:ext cx="1526083" cy="401984"/>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000" dirty="0">
                  <a:solidFill>
                    <a:schemeClr val="accent1"/>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000" dirty="0">
                  <a:solidFill>
                    <a:schemeClr val="accent1"/>
                  </a:solidFill>
                  <a:latin typeface="微软雅黑" pitchFamily="34" charset="-122"/>
                  <a:ea typeface="微软雅黑" pitchFamily="34" charset="-122"/>
                </a:rPr>
                <a:t>此处添加段落</a:t>
              </a:r>
              <a:r>
                <a:rPr lang="zh-CN" altLang="en-US" sz="1000" dirty="0" smtClean="0">
                  <a:solidFill>
                    <a:schemeClr val="accent1"/>
                  </a:solidFill>
                  <a:latin typeface="微软雅黑" pitchFamily="34" charset="-122"/>
                  <a:ea typeface="微软雅黑" pitchFamily="34" charset="-122"/>
                </a:rPr>
                <a:t>文本</a:t>
              </a:r>
              <a:endParaRPr lang="zh-CN" altLang="en-US" sz="1000" dirty="0">
                <a:solidFill>
                  <a:schemeClr val="accent1"/>
                </a:solidFill>
                <a:latin typeface="微软雅黑" pitchFamily="34" charset="-122"/>
                <a:ea typeface="微软雅黑" pitchFamily="34" charset="-122"/>
              </a:endParaRPr>
            </a:p>
          </p:txBody>
        </p:sp>
        <p:sp>
          <p:nvSpPr>
            <p:cNvPr id="18" name="TextBox 19"/>
            <p:cNvSpPr txBox="1">
              <a:spLocks noChangeArrowheads="1"/>
            </p:cNvSpPr>
            <p:nvPr/>
          </p:nvSpPr>
          <p:spPr bwMode="auto">
            <a:xfrm>
              <a:off x="6278307" y="2195545"/>
              <a:ext cx="1764006" cy="340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1600" dirty="0" smtClean="0">
                  <a:latin typeface="微软雅黑" panose="020B0503020204020204" pitchFamily="34" charset="-122"/>
                  <a:ea typeface="微软雅黑" panose="020B0503020204020204" pitchFamily="34" charset="-122"/>
                  <a:cs typeface="宋体" pitchFamily="2" charset="-122"/>
                </a:rPr>
                <a:t>标题文字</a:t>
              </a:r>
              <a:endParaRPr lang="zh-CN" altLang="zh-CN" sz="1600" dirty="0">
                <a:latin typeface="微软雅黑" panose="020B0503020204020204" pitchFamily="34" charset="-122"/>
                <a:ea typeface="微软雅黑" panose="020B0503020204020204" pitchFamily="34" charset="-122"/>
                <a:cs typeface="宋体" pitchFamily="2" charset="-122"/>
              </a:endParaRPr>
            </a:p>
          </p:txBody>
        </p:sp>
      </p:grpSp>
      <p:grpSp>
        <p:nvGrpSpPr>
          <p:cNvPr id="19" name="组合 1"/>
          <p:cNvGrpSpPr/>
          <p:nvPr/>
        </p:nvGrpSpPr>
        <p:grpSpPr>
          <a:xfrm>
            <a:off x="4460080" y="3167357"/>
            <a:ext cx="1764006" cy="700537"/>
            <a:chOff x="6278307" y="2195545"/>
            <a:chExt cx="1764006" cy="700537"/>
          </a:xfrm>
        </p:grpSpPr>
        <p:sp>
          <p:nvSpPr>
            <p:cNvPr id="20" name="TextBox 20"/>
            <p:cNvSpPr txBox="1"/>
            <p:nvPr/>
          </p:nvSpPr>
          <p:spPr bwMode="auto">
            <a:xfrm>
              <a:off x="6382171" y="2494098"/>
              <a:ext cx="1526083" cy="401984"/>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000" dirty="0">
                  <a:solidFill>
                    <a:schemeClr val="accent1"/>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000" dirty="0">
                  <a:solidFill>
                    <a:schemeClr val="accent1"/>
                  </a:solidFill>
                  <a:latin typeface="微软雅黑" pitchFamily="34" charset="-122"/>
                  <a:ea typeface="微软雅黑" pitchFamily="34" charset="-122"/>
                </a:rPr>
                <a:t>此处添加段落</a:t>
              </a:r>
              <a:r>
                <a:rPr lang="zh-CN" altLang="en-US" sz="1000" dirty="0" smtClean="0">
                  <a:solidFill>
                    <a:schemeClr val="accent1"/>
                  </a:solidFill>
                  <a:latin typeface="微软雅黑" pitchFamily="34" charset="-122"/>
                  <a:ea typeface="微软雅黑" pitchFamily="34" charset="-122"/>
                </a:rPr>
                <a:t>文本</a:t>
              </a:r>
              <a:endParaRPr lang="zh-CN" altLang="en-US" sz="1000" dirty="0">
                <a:solidFill>
                  <a:schemeClr val="accent1"/>
                </a:solidFill>
                <a:latin typeface="微软雅黑" pitchFamily="34" charset="-122"/>
                <a:ea typeface="微软雅黑" pitchFamily="34" charset="-122"/>
              </a:endParaRPr>
            </a:p>
          </p:txBody>
        </p:sp>
        <p:sp>
          <p:nvSpPr>
            <p:cNvPr id="21" name="TextBox 19"/>
            <p:cNvSpPr txBox="1">
              <a:spLocks noChangeArrowheads="1"/>
            </p:cNvSpPr>
            <p:nvPr/>
          </p:nvSpPr>
          <p:spPr bwMode="auto">
            <a:xfrm>
              <a:off x="6278307" y="2195545"/>
              <a:ext cx="1764006" cy="340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1600" dirty="0" smtClean="0">
                  <a:solidFill>
                    <a:schemeClr val="tx2"/>
                  </a:solidFill>
                  <a:latin typeface="微软雅黑" panose="020B0503020204020204" pitchFamily="34" charset="-122"/>
                  <a:ea typeface="微软雅黑" panose="020B0503020204020204" pitchFamily="34" charset="-122"/>
                  <a:cs typeface="宋体" pitchFamily="2" charset="-122"/>
                </a:rPr>
                <a:t>标题文字</a:t>
              </a:r>
              <a:endParaRPr lang="zh-CN" altLang="zh-CN" sz="1600" dirty="0">
                <a:solidFill>
                  <a:schemeClr val="tx2"/>
                </a:solidFill>
                <a:latin typeface="微软雅黑" panose="020B0503020204020204" pitchFamily="34" charset="-122"/>
                <a:ea typeface="微软雅黑" panose="020B0503020204020204" pitchFamily="34" charset="-122"/>
                <a:cs typeface="宋体" pitchFamily="2" charset="-122"/>
              </a:endParaRPr>
            </a:p>
          </p:txBody>
        </p:sp>
      </p:grpSp>
      <p:grpSp>
        <p:nvGrpSpPr>
          <p:cNvPr id="22" name="组合 1"/>
          <p:cNvGrpSpPr/>
          <p:nvPr/>
        </p:nvGrpSpPr>
        <p:grpSpPr>
          <a:xfrm>
            <a:off x="6768434" y="3167357"/>
            <a:ext cx="1764006" cy="700537"/>
            <a:chOff x="6278307" y="2195545"/>
            <a:chExt cx="1764006" cy="700537"/>
          </a:xfrm>
        </p:grpSpPr>
        <p:sp>
          <p:nvSpPr>
            <p:cNvPr id="23" name="TextBox 20"/>
            <p:cNvSpPr txBox="1"/>
            <p:nvPr/>
          </p:nvSpPr>
          <p:spPr bwMode="auto">
            <a:xfrm>
              <a:off x="6382171" y="2494098"/>
              <a:ext cx="1526083" cy="401984"/>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000" dirty="0">
                  <a:solidFill>
                    <a:schemeClr val="accent1"/>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000" dirty="0">
                  <a:solidFill>
                    <a:schemeClr val="accent1"/>
                  </a:solidFill>
                  <a:latin typeface="微软雅黑" pitchFamily="34" charset="-122"/>
                  <a:ea typeface="微软雅黑" pitchFamily="34" charset="-122"/>
                </a:rPr>
                <a:t>此处添加段落</a:t>
              </a:r>
              <a:r>
                <a:rPr lang="zh-CN" altLang="en-US" sz="1000" dirty="0" smtClean="0">
                  <a:solidFill>
                    <a:schemeClr val="accent1"/>
                  </a:solidFill>
                  <a:latin typeface="微软雅黑" pitchFamily="34" charset="-122"/>
                  <a:ea typeface="微软雅黑" pitchFamily="34" charset="-122"/>
                </a:rPr>
                <a:t>文本</a:t>
              </a:r>
              <a:endParaRPr lang="zh-CN" altLang="en-US" sz="1000" dirty="0">
                <a:solidFill>
                  <a:schemeClr val="accent1"/>
                </a:solidFill>
                <a:latin typeface="微软雅黑" pitchFamily="34" charset="-122"/>
                <a:ea typeface="微软雅黑" pitchFamily="34" charset="-122"/>
              </a:endParaRPr>
            </a:p>
          </p:txBody>
        </p:sp>
        <p:sp>
          <p:nvSpPr>
            <p:cNvPr id="24" name="TextBox 19"/>
            <p:cNvSpPr txBox="1">
              <a:spLocks noChangeArrowheads="1"/>
            </p:cNvSpPr>
            <p:nvPr/>
          </p:nvSpPr>
          <p:spPr bwMode="auto">
            <a:xfrm>
              <a:off x="6278307" y="2195545"/>
              <a:ext cx="1764006" cy="340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1600" dirty="0" smtClean="0">
                  <a:latin typeface="微软雅黑" panose="020B0503020204020204" pitchFamily="34" charset="-122"/>
                  <a:ea typeface="微软雅黑" panose="020B0503020204020204" pitchFamily="34" charset="-122"/>
                  <a:cs typeface="宋体" pitchFamily="2" charset="-122"/>
                </a:rPr>
                <a:t>标题文字</a:t>
              </a:r>
              <a:endParaRPr lang="zh-CN" altLang="zh-CN" sz="1600" dirty="0">
                <a:latin typeface="微软雅黑" panose="020B0503020204020204" pitchFamily="34" charset="-122"/>
                <a:ea typeface="微软雅黑" panose="020B0503020204020204" pitchFamily="34" charset="-122"/>
                <a:cs typeface="宋体" pitchFamily="2" charset="-122"/>
              </a:endParaRPr>
            </a:p>
          </p:txBody>
        </p:sp>
      </p:grpSp>
      <p:grpSp>
        <p:nvGrpSpPr>
          <p:cNvPr id="25" name="组合 24"/>
          <p:cNvGrpSpPr/>
          <p:nvPr/>
        </p:nvGrpSpPr>
        <p:grpSpPr>
          <a:xfrm>
            <a:off x="1447336" y="2971177"/>
            <a:ext cx="728363" cy="728363"/>
            <a:chOff x="1302940" y="2971177"/>
            <a:chExt cx="728363" cy="728363"/>
          </a:xfrm>
        </p:grpSpPr>
        <p:sp>
          <p:nvSpPr>
            <p:cNvPr id="26" name="椭圆 25"/>
            <p:cNvSpPr/>
            <p:nvPr/>
          </p:nvSpPr>
          <p:spPr>
            <a:xfrm>
              <a:off x="1302940" y="2971177"/>
              <a:ext cx="728363" cy="7283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TextBox 19"/>
            <p:cNvSpPr txBox="1">
              <a:spLocks noChangeArrowheads="1"/>
            </p:cNvSpPr>
            <p:nvPr/>
          </p:nvSpPr>
          <p:spPr bwMode="auto">
            <a:xfrm>
              <a:off x="1371764" y="3115228"/>
              <a:ext cx="566214" cy="401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2000" dirty="0" smtClean="0">
                  <a:solidFill>
                    <a:schemeClr val="accent2"/>
                  </a:solidFill>
                  <a:latin typeface="微软雅黑" panose="020B0503020204020204" pitchFamily="34" charset="-122"/>
                  <a:ea typeface="微软雅黑" panose="020B0503020204020204" pitchFamily="34" charset="-122"/>
                  <a:cs typeface="宋体" pitchFamily="2" charset="-122"/>
                </a:rPr>
                <a:t>01</a:t>
              </a:r>
            </a:p>
          </p:txBody>
        </p:sp>
      </p:grpSp>
      <p:grpSp>
        <p:nvGrpSpPr>
          <p:cNvPr id="28" name="组合 27"/>
          <p:cNvGrpSpPr/>
          <p:nvPr/>
        </p:nvGrpSpPr>
        <p:grpSpPr>
          <a:xfrm>
            <a:off x="3731717" y="2971176"/>
            <a:ext cx="728363" cy="728363"/>
            <a:chOff x="3587321" y="2971176"/>
            <a:chExt cx="728363" cy="728363"/>
          </a:xfrm>
        </p:grpSpPr>
        <p:sp>
          <p:nvSpPr>
            <p:cNvPr id="29" name="椭圆 28"/>
            <p:cNvSpPr/>
            <p:nvPr/>
          </p:nvSpPr>
          <p:spPr>
            <a:xfrm>
              <a:off x="3587321" y="2971176"/>
              <a:ext cx="728363" cy="728363"/>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TextBox 19"/>
            <p:cNvSpPr txBox="1">
              <a:spLocks noChangeArrowheads="1"/>
            </p:cNvSpPr>
            <p:nvPr/>
          </p:nvSpPr>
          <p:spPr bwMode="auto">
            <a:xfrm>
              <a:off x="3635896" y="3115228"/>
              <a:ext cx="566214" cy="401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2000" dirty="0" smtClean="0">
                  <a:solidFill>
                    <a:schemeClr val="accent2"/>
                  </a:solidFill>
                  <a:latin typeface="微软雅黑" panose="020B0503020204020204" pitchFamily="34" charset="-122"/>
                  <a:ea typeface="微软雅黑" panose="020B0503020204020204" pitchFamily="34" charset="-122"/>
                  <a:cs typeface="宋体" pitchFamily="2" charset="-122"/>
                </a:rPr>
                <a:t>03</a:t>
              </a:r>
            </a:p>
          </p:txBody>
        </p:sp>
      </p:grpSp>
      <p:grpSp>
        <p:nvGrpSpPr>
          <p:cNvPr id="31" name="组合 30"/>
          <p:cNvGrpSpPr/>
          <p:nvPr/>
        </p:nvGrpSpPr>
        <p:grpSpPr>
          <a:xfrm>
            <a:off x="6042920" y="2971176"/>
            <a:ext cx="728363" cy="728363"/>
            <a:chOff x="5898524" y="2971176"/>
            <a:chExt cx="728363" cy="728363"/>
          </a:xfrm>
        </p:grpSpPr>
        <p:sp>
          <p:nvSpPr>
            <p:cNvPr id="32" name="椭圆 31"/>
            <p:cNvSpPr/>
            <p:nvPr/>
          </p:nvSpPr>
          <p:spPr>
            <a:xfrm>
              <a:off x="5898524" y="2971176"/>
              <a:ext cx="728363" cy="7283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3" name="TextBox 19"/>
            <p:cNvSpPr txBox="1">
              <a:spLocks noChangeArrowheads="1"/>
            </p:cNvSpPr>
            <p:nvPr/>
          </p:nvSpPr>
          <p:spPr bwMode="auto">
            <a:xfrm>
              <a:off x="5979598" y="3115228"/>
              <a:ext cx="566214" cy="401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2000" dirty="0" smtClean="0">
                  <a:solidFill>
                    <a:schemeClr val="accent2"/>
                  </a:solidFill>
                  <a:latin typeface="微软雅黑" panose="020B0503020204020204" pitchFamily="34" charset="-122"/>
                  <a:ea typeface="微软雅黑" panose="020B0503020204020204" pitchFamily="34" charset="-122"/>
                  <a:cs typeface="宋体" pitchFamily="2" charset="-122"/>
                </a:rPr>
                <a:t>05</a:t>
              </a:r>
            </a:p>
          </p:txBody>
        </p:sp>
      </p:grpSp>
      <p:grpSp>
        <p:nvGrpSpPr>
          <p:cNvPr id="34" name="组合 33"/>
          <p:cNvGrpSpPr/>
          <p:nvPr/>
        </p:nvGrpSpPr>
        <p:grpSpPr>
          <a:xfrm>
            <a:off x="2589927" y="1829388"/>
            <a:ext cx="728363" cy="728363"/>
            <a:chOff x="2445531" y="1829388"/>
            <a:chExt cx="728363" cy="728363"/>
          </a:xfrm>
        </p:grpSpPr>
        <p:sp>
          <p:nvSpPr>
            <p:cNvPr id="35" name="椭圆 34"/>
            <p:cNvSpPr/>
            <p:nvPr/>
          </p:nvSpPr>
          <p:spPr>
            <a:xfrm>
              <a:off x="2445531" y="1829388"/>
              <a:ext cx="728363" cy="72836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6" name="TextBox 19"/>
            <p:cNvSpPr txBox="1">
              <a:spLocks noChangeArrowheads="1"/>
            </p:cNvSpPr>
            <p:nvPr/>
          </p:nvSpPr>
          <p:spPr bwMode="auto">
            <a:xfrm>
              <a:off x="2527495" y="1980240"/>
              <a:ext cx="566214" cy="401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2000" dirty="0" smtClean="0">
                  <a:solidFill>
                    <a:schemeClr val="accent2"/>
                  </a:solidFill>
                  <a:latin typeface="微软雅黑" panose="020B0503020204020204" pitchFamily="34" charset="-122"/>
                  <a:ea typeface="微软雅黑" panose="020B0503020204020204" pitchFamily="34" charset="-122"/>
                  <a:cs typeface="宋体" pitchFamily="2" charset="-122"/>
                </a:rPr>
                <a:t>02</a:t>
              </a:r>
            </a:p>
          </p:txBody>
        </p:sp>
      </p:grpSp>
      <p:grpSp>
        <p:nvGrpSpPr>
          <p:cNvPr id="37" name="组合 36"/>
          <p:cNvGrpSpPr/>
          <p:nvPr/>
        </p:nvGrpSpPr>
        <p:grpSpPr>
          <a:xfrm>
            <a:off x="4873506" y="1829388"/>
            <a:ext cx="728363" cy="728363"/>
            <a:chOff x="4729110" y="1829388"/>
            <a:chExt cx="728363" cy="728363"/>
          </a:xfrm>
        </p:grpSpPr>
        <p:sp>
          <p:nvSpPr>
            <p:cNvPr id="38" name="椭圆 37"/>
            <p:cNvSpPr/>
            <p:nvPr/>
          </p:nvSpPr>
          <p:spPr>
            <a:xfrm>
              <a:off x="4729110" y="1829388"/>
              <a:ext cx="728363" cy="728363"/>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9" name="TextBox 19"/>
            <p:cNvSpPr txBox="1">
              <a:spLocks noChangeArrowheads="1"/>
            </p:cNvSpPr>
            <p:nvPr/>
          </p:nvSpPr>
          <p:spPr bwMode="auto">
            <a:xfrm>
              <a:off x="4833688" y="1980240"/>
              <a:ext cx="566214" cy="401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2000" dirty="0" smtClean="0">
                  <a:solidFill>
                    <a:schemeClr val="accent2"/>
                  </a:solidFill>
                  <a:latin typeface="微软雅黑" panose="020B0503020204020204" pitchFamily="34" charset="-122"/>
                  <a:ea typeface="微软雅黑" panose="020B0503020204020204" pitchFamily="34" charset="-122"/>
                  <a:cs typeface="宋体" pitchFamily="2" charset="-122"/>
                </a:rPr>
                <a:t>04</a:t>
              </a:r>
            </a:p>
          </p:txBody>
        </p:sp>
      </p:grpSp>
      <p:grpSp>
        <p:nvGrpSpPr>
          <p:cNvPr id="40" name="组合 39"/>
          <p:cNvGrpSpPr/>
          <p:nvPr/>
        </p:nvGrpSpPr>
        <p:grpSpPr>
          <a:xfrm>
            <a:off x="7184709" y="1829388"/>
            <a:ext cx="728363" cy="728363"/>
            <a:chOff x="7040313" y="1829388"/>
            <a:chExt cx="728363" cy="728363"/>
          </a:xfrm>
        </p:grpSpPr>
        <p:sp>
          <p:nvSpPr>
            <p:cNvPr id="41" name="椭圆 40"/>
            <p:cNvSpPr/>
            <p:nvPr/>
          </p:nvSpPr>
          <p:spPr>
            <a:xfrm>
              <a:off x="7040313" y="1829388"/>
              <a:ext cx="728363" cy="72836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2" name="TextBox 19"/>
            <p:cNvSpPr txBox="1">
              <a:spLocks noChangeArrowheads="1"/>
            </p:cNvSpPr>
            <p:nvPr/>
          </p:nvSpPr>
          <p:spPr bwMode="auto">
            <a:xfrm>
              <a:off x="7143469" y="1980240"/>
              <a:ext cx="566214" cy="401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2000" dirty="0" smtClean="0">
                  <a:solidFill>
                    <a:schemeClr val="accent2"/>
                  </a:solidFill>
                  <a:latin typeface="微软雅黑" panose="020B0503020204020204" pitchFamily="34" charset="-122"/>
                  <a:ea typeface="微软雅黑" panose="020B0503020204020204" pitchFamily="34" charset="-122"/>
                  <a:cs typeface="宋体" pitchFamily="2" charset="-122"/>
                </a:rPr>
                <a:t>05</a:t>
              </a:r>
            </a:p>
          </p:txBody>
        </p:sp>
      </p:grpSp>
      <p:sp>
        <p:nvSpPr>
          <p:cNvPr id="47" name="TextBox 46"/>
          <p:cNvSpPr txBox="1"/>
          <p:nvPr/>
        </p:nvSpPr>
        <p:spPr>
          <a:xfrm>
            <a:off x="539552" y="-1892746"/>
            <a:ext cx="223138" cy="300082"/>
          </a:xfrm>
          <a:prstGeom prst="rect">
            <a:avLst/>
          </a:prstGeom>
          <a:noFill/>
        </p:spPr>
        <p:txBody>
          <a:bodyPr wrap="none" rtlCol="0">
            <a:spAutoFit/>
          </a:bodyPr>
          <a:lstStyle/>
          <a:p>
            <a:r>
              <a:rPr lang="zh-CN" altLang="en-US" dirty="0" smtClean="0"/>
              <a:t> </a:t>
            </a:r>
            <a:endParaRPr lang="zh-CN" altLang="en-US" dirty="0"/>
          </a:p>
        </p:txBody>
      </p:sp>
    </p:spTree>
    <p:extLst>
      <p:ext uri="{BB962C8B-B14F-4D97-AF65-F5344CB8AC3E}">
        <p14:creationId xmlns:p14="http://schemas.microsoft.com/office/powerpoint/2010/main" val="303521429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500"/>
                                        <p:tgtEl>
                                          <p:spTgt spid="3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up)">
                                      <p:cBhvr>
                                        <p:cTn id="22" dur="5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500"/>
                                        <p:tgtEl>
                                          <p:spTgt spid="2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down)">
                                      <p:cBhvr>
                                        <p:cTn id="32" dur="5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fade">
                                      <p:cBhvr>
                                        <p:cTn id="37" dur="500"/>
                                        <p:tgtEl>
                                          <p:spTgt spid="37"/>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up)">
                                      <p:cBhvr>
                                        <p:cTn id="42" dur="5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fade">
                                      <p:cBhvr>
                                        <p:cTn id="47" dur="500"/>
                                        <p:tgtEl>
                                          <p:spTgt spid="31"/>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wipe(down)">
                                      <p:cBhvr>
                                        <p:cTn id="52" dur="500"/>
                                        <p:tgtEl>
                                          <p:spTgt spid="12"/>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fade">
                                      <p:cBhvr>
                                        <p:cTn id="57" dur="500"/>
                                        <p:tgtEl>
                                          <p:spTgt spid="40"/>
                                        </p:tgtEl>
                                      </p:cBhvr>
                                    </p:animEffect>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nodeType="clickEffect">
                                  <p:stCondLst>
                                    <p:cond delay="0"/>
                                  </p:stCondLst>
                                  <p:childTnLst>
                                    <p:set>
                                      <p:cBhvr>
                                        <p:cTn id="61" dur="1" fill="hold">
                                          <p:stCondLst>
                                            <p:cond delay="0"/>
                                          </p:stCondLst>
                                        </p:cTn>
                                        <p:tgtEl>
                                          <p:spTgt spid="4"/>
                                        </p:tgtEl>
                                        <p:attrNameLst>
                                          <p:attrName>style.visibility</p:attrName>
                                        </p:attrNameLst>
                                      </p:cBhvr>
                                      <p:to>
                                        <p:strVal val="visible"/>
                                      </p:to>
                                    </p:set>
                                    <p:animEffect transition="in" filter="fade">
                                      <p:cBhvr>
                                        <p:cTn id="62" dur="500"/>
                                        <p:tgtEl>
                                          <p:spTgt spid="4"/>
                                        </p:tgtEl>
                                      </p:cBhvr>
                                    </p:animEffect>
                                    <p:anim calcmode="lin" valueType="num">
                                      <p:cBhvr>
                                        <p:cTn id="63" dur="500" fill="hold"/>
                                        <p:tgtEl>
                                          <p:spTgt spid="4"/>
                                        </p:tgtEl>
                                        <p:attrNameLst>
                                          <p:attrName>ppt_x</p:attrName>
                                        </p:attrNameLst>
                                      </p:cBhvr>
                                      <p:tavLst>
                                        <p:tav tm="0">
                                          <p:val>
                                            <p:strVal val="#ppt_x"/>
                                          </p:val>
                                        </p:tav>
                                        <p:tav tm="100000">
                                          <p:val>
                                            <p:strVal val="#ppt_x"/>
                                          </p:val>
                                        </p:tav>
                                      </p:tavLst>
                                    </p:anim>
                                    <p:anim calcmode="lin" valueType="num">
                                      <p:cBhvr>
                                        <p:cTn id="64" dur="500" fill="hold"/>
                                        <p:tgtEl>
                                          <p:spTgt spid="4"/>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8"/>
                                        </p:tgtEl>
                                        <p:attrNameLst>
                                          <p:attrName>style.visibility</p:attrName>
                                        </p:attrNameLst>
                                      </p:cBhvr>
                                      <p:to>
                                        <p:strVal val="visible"/>
                                      </p:to>
                                    </p:set>
                                    <p:animEffect transition="in" filter="fade">
                                      <p:cBhvr>
                                        <p:cTn id="67" dur="500"/>
                                        <p:tgtEl>
                                          <p:spTgt spid="8"/>
                                        </p:tgtEl>
                                      </p:cBhvr>
                                    </p:animEffect>
                                    <p:anim calcmode="lin" valueType="num">
                                      <p:cBhvr>
                                        <p:cTn id="68" dur="500" fill="hold"/>
                                        <p:tgtEl>
                                          <p:spTgt spid="8"/>
                                        </p:tgtEl>
                                        <p:attrNameLst>
                                          <p:attrName>ppt_x</p:attrName>
                                        </p:attrNameLst>
                                      </p:cBhvr>
                                      <p:tavLst>
                                        <p:tav tm="0">
                                          <p:val>
                                            <p:strVal val="#ppt_x"/>
                                          </p:val>
                                        </p:tav>
                                        <p:tav tm="100000">
                                          <p:val>
                                            <p:strVal val="#ppt_x"/>
                                          </p:val>
                                        </p:tav>
                                      </p:tavLst>
                                    </p:anim>
                                    <p:anim calcmode="lin" valueType="num">
                                      <p:cBhvr>
                                        <p:cTn id="69" dur="500" fill="hold"/>
                                        <p:tgtEl>
                                          <p:spTgt spid="8"/>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3"/>
                                        </p:tgtEl>
                                        <p:attrNameLst>
                                          <p:attrName>style.visibility</p:attrName>
                                        </p:attrNameLst>
                                      </p:cBhvr>
                                      <p:to>
                                        <p:strVal val="visible"/>
                                      </p:to>
                                    </p:set>
                                    <p:animEffect transition="in" filter="fade">
                                      <p:cBhvr>
                                        <p:cTn id="72" dur="500"/>
                                        <p:tgtEl>
                                          <p:spTgt spid="13"/>
                                        </p:tgtEl>
                                      </p:cBhvr>
                                    </p:animEffect>
                                    <p:anim calcmode="lin" valueType="num">
                                      <p:cBhvr>
                                        <p:cTn id="73" dur="500" fill="hold"/>
                                        <p:tgtEl>
                                          <p:spTgt spid="13"/>
                                        </p:tgtEl>
                                        <p:attrNameLst>
                                          <p:attrName>ppt_x</p:attrName>
                                        </p:attrNameLst>
                                      </p:cBhvr>
                                      <p:tavLst>
                                        <p:tav tm="0">
                                          <p:val>
                                            <p:strVal val="#ppt_x"/>
                                          </p:val>
                                        </p:tav>
                                        <p:tav tm="100000">
                                          <p:val>
                                            <p:strVal val="#ppt_x"/>
                                          </p:val>
                                        </p:tav>
                                      </p:tavLst>
                                    </p:anim>
                                    <p:anim calcmode="lin" valueType="num">
                                      <p:cBhvr>
                                        <p:cTn id="74" dur="5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47" presetClass="entr" presetSubtype="0" fill="hold" nodeType="clickEffect">
                                  <p:stCondLst>
                                    <p:cond delay="0"/>
                                  </p:stCondLst>
                                  <p:childTnLst>
                                    <p:set>
                                      <p:cBhvr>
                                        <p:cTn id="78" dur="1" fill="hold">
                                          <p:stCondLst>
                                            <p:cond delay="0"/>
                                          </p:stCondLst>
                                        </p:cTn>
                                        <p:tgtEl>
                                          <p:spTgt spid="16"/>
                                        </p:tgtEl>
                                        <p:attrNameLst>
                                          <p:attrName>style.visibility</p:attrName>
                                        </p:attrNameLst>
                                      </p:cBhvr>
                                      <p:to>
                                        <p:strVal val="visible"/>
                                      </p:to>
                                    </p:set>
                                    <p:animEffect transition="in" filter="fade">
                                      <p:cBhvr>
                                        <p:cTn id="79" dur="500"/>
                                        <p:tgtEl>
                                          <p:spTgt spid="16"/>
                                        </p:tgtEl>
                                      </p:cBhvr>
                                    </p:animEffect>
                                    <p:anim calcmode="lin" valueType="num">
                                      <p:cBhvr>
                                        <p:cTn id="80" dur="500" fill="hold"/>
                                        <p:tgtEl>
                                          <p:spTgt spid="16"/>
                                        </p:tgtEl>
                                        <p:attrNameLst>
                                          <p:attrName>ppt_x</p:attrName>
                                        </p:attrNameLst>
                                      </p:cBhvr>
                                      <p:tavLst>
                                        <p:tav tm="0">
                                          <p:val>
                                            <p:strVal val="#ppt_x"/>
                                          </p:val>
                                        </p:tav>
                                        <p:tav tm="100000">
                                          <p:val>
                                            <p:strVal val="#ppt_x"/>
                                          </p:val>
                                        </p:tav>
                                      </p:tavLst>
                                    </p:anim>
                                    <p:anim calcmode="lin" valueType="num">
                                      <p:cBhvr>
                                        <p:cTn id="81" dur="500" fill="hold"/>
                                        <p:tgtEl>
                                          <p:spTgt spid="16"/>
                                        </p:tgtEl>
                                        <p:attrNameLst>
                                          <p:attrName>ppt_y</p:attrName>
                                        </p:attrNameLst>
                                      </p:cBhvr>
                                      <p:tavLst>
                                        <p:tav tm="0">
                                          <p:val>
                                            <p:strVal val="#ppt_y-.1"/>
                                          </p:val>
                                        </p:tav>
                                        <p:tav tm="100000">
                                          <p:val>
                                            <p:strVal val="#ppt_y"/>
                                          </p:val>
                                        </p:tav>
                                      </p:tavLst>
                                    </p:anim>
                                  </p:childTnLst>
                                </p:cTn>
                              </p:par>
                              <p:par>
                                <p:cTn id="82" presetID="47" presetClass="entr" presetSubtype="0" fill="hold" nodeType="withEffect">
                                  <p:stCondLst>
                                    <p:cond delay="0"/>
                                  </p:stCondLst>
                                  <p:childTnLst>
                                    <p:set>
                                      <p:cBhvr>
                                        <p:cTn id="83" dur="1" fill="hold">
                                          <p:stCondLst>
                                            <p:cond delay="0"/>
                                          </p:stCondLst>
                                        </p:cTn>
                                        <p:tgtEl>
                                          <p:spTgt spid="19"/>
                                        </p:tgtEl>
                                        <p:attrNameLst>
                                          <p:attrName>style.visibility</p:attrName>
                                        </p:attrNameLst>
                                      </p:cBhvr>
                                      <p:to>
                                        <p:strVal val="visible"/>
                                      </p:to>
                                    </p:set>
                                    <p:animEffect transition="in" filter="fade">
                                      <p:cBhvr>
                                        <p:cTn id="84" dur="500"/>
                                        <p:tgtEl>
                                          <p:spTgt spid="19"/>
                                        </p:tgtEl>
                                      </p:cBhvr>
                                    </p:animEffect>
                                    <p:anim calcmode="lin" valueType="num">
                                      <p:cBhvr>
                                        <p:cTn id="85" dur="500" fill="hold"/>
                                        <p:tgtEl>
                                          <p:spTgt spid="19"/>
                                        </p:tgtEl>
                                        <p:attrNameLst>
                                          <p:attrName>ppt_x</p:attrName>
                                        </p:attrNameLst>
                                      </p:cBhvr>
                                      <p:tavLst>
                                        <p:tav tm="0">
                                          <p:val>
                                            <p:strVal val="#ppt_x"/>
                                          </p:val>
                                        </p:tav>
                                        <p:tav tm="100000">
                                          <p:val>
                                            <p:strVal val="#ppt_x"/>
                                          </p:val>
                                        </p:tav>
                                      </p:tavLst>
                                    </p:anim>
                                    <p:anim calcmode="lin" valueType="num">
                                      <p:cBhvr>
                                        <p:cTn id="86" dur="500" fill="hold"/>
                                        <p:tgtEl>
                                          <p:spTgt spid="19"/>
                                        </p:tgtEl>
                                        <p:attrNameLst>
                                          <p:attrName>ppt_y</p:attrName>
                                        </p:attrNameLst>
                                      </p:cBhvr>
                                      <p:tavLst>
                                        <p:tav tm="0">
                                          <p:val>
                                            <p:strVal val="#ppt_y-.1"/>
                                          </p:val>
                                        </p:tav>
                                        <p:tav tm="100000">
                                          <p:val>
                                            <p:strVal val="#ppt_y"/>
                                          </p:val>
                                        </p:tav>
                                      </p:tavLst>
                                    </p:anim>
                                  </p:childTnLst>
                                </p:cTn>
                              </p:par>
                              <p:par>
                                <p:cTn id="87" presetID="47" presetClass="entr" presetSubtype="0" fill="hold" nodeType="withEffect">
                                  <p:stCondLst>
                                    <p:cond delay="0"/>
                                  </p:stCondLst>
                                  <p:childTnLst>
                                    <p:set>
                                      <p:cBhvr>
                                        <p:cTn id="88" dur="1" fill="hold">
                                          <p:stCondLst>
                                            <p:cond delay="0"/>
                                          </p:stCondLst>
                                        </p:cTn>
                                        <p:tgtEl>
                                          <p:spTgt spid="22"/>
                                        </p:tgtEl>
                                        <p:attrNameLst>
                                          <p:attrName>style.visibility</p:attrName>
                                        </p:attrNameLst>
                                      </p:cBhvr>
                                      <p:to>
                                        <p:strVal val="visible"/>
                                      </p:to>
                                    </p:set>
                                    <p:animEffect transition="in" filter="fade">
                                      <p:cBhvr>
                                        <p:cTn id="89" dur="500"/>
                                        <p:tgtEl>
                                          <p:spTgt spid="22"/>
                                        </p:tgtEl>
                                      </p:cBhvr>
                                    </p:animEffect>
                                    <p:anim calcmode="lin" valueType="num">
                                      <p:cBhvr>
                                        <p:cTn id="90" dur="500" fill="hold"/>
                                        <p:tgtEl>
                                          <p:spTgt spid="22"/>
                                        </p:tgtEl>
                                        <p:attrNameLst>
                                          <p:attrName>ppt_x</p:attrName>
                                        </p:attrNameLst>
                                      </p:cBhvr>
                                      <p:tavLst>
                                        <p:tav tm="0">
                                          <p:val>
                                            <p:strVal val="#ppt_x"/>
                                          </p:val>
                                        </p:tav>
                                        <p:tav tm="100000">
                                          <p:val>
                                            <p:strVal val="#ppt_x"/>
                                          </p:val>
                                        </p:tav>
                                      </p:tavLst>
                                    </p:anim>
                                    <p:anim calcmode="lin" valueType="num">
                                      <p:cBhvr>
                                        <p:cTn id="91" dur="500" fill="hold"/>
                                        <p:tgtEl>
                                          <p:spTgt spid="22"/>
                                        </p:tgtEl>
                                        <p:attrNameLst>
                                          <p:attrName>ppt_y</p:attrName>
                                        </p:attrNameLst>
                                      </p:cBhvr>
                                      <p:tavLst>
                                        <p:tav tm="0">
                                          <p:val>
                                            <p:strVal val="#ppt_y-.1"/>
                                          </p:val>
                                        </p:tav>
                                        <p:tav tm="100000">
                                          <p:val>
                                            <p:strVal val="#ppt_y"/>
                                          </p:val>
                                        </p:tav>
                                      </p:tavLst>
                                    </p:anim>
                                  </p:childTnLst>
                                </p:cTn>
                              </p:par>
                            </p:childTnLst>
                          </p:cTn>
                        </p:par>
                        <p:par>
                          <p:cTn id="92" fill="hold">
                            <p:stCondLst>
                              <p:cond delay="500"/>
                            </p:stCondLst>
                            <p:childTnLst>
                              <p:par>
                                <p:cTn id="93" presetID="10" presetClass="entr" presetSubtype="0" fill="hold" grpId="0" nodeType="afterEffect">
                                  <p:stCondLst>
                                    <p:cond delay="0"/>
                                  </p:stCondLst>
                                  <p:childTnLst>
                                    <p:set>
                                      <p:cBhvr>
                                        <p:cTn id="94" dur="1" fill="hold">
                                          <p:stCondLst>
                                            <p:cond delay="0"/>
                                          </p:stCondLst>
                                        </p:cTn>
                                        <p:tgtEl>
                                          <p:spTgt spid="47"/>
                                        </p:tgtEl>
                                        <p:attrNameLst>
                                          <p:attrName>style.visibility</p:attrName>
                                        </p:attrNameLst>
                                      </p:cBhvr>
                                      <p:to>
                                        <p:strVal val="visible"/>
                                      </p:to>
                                    </p:set>
                                    <p:animEffect transition="in" filter="fade">
                                      <p:cBhvr>
                                        <p:cTn id="95" dur="7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任意多边形 26"/>
          <p:cNvSpPr>
            <a:spLocks/>
          </p:cNvSpPr>
          <p:nvPr/>
        </p:nvSpPr>
        <p:spPr bwMode="auto">
          <a:xfrm rot="10800000">
            <a:off x="3826495" y="2097778"/>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chemeClr val="bg1"/>
          </a:solidFill>
          <a:ln w="19050">
            <a:noFill/>
          </a:ln>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endParaRPr>
          </a:p>
        </p:txBody>
      </p:sp>
      <p:sp>
        <p:nvSpPr>
          <p:cNvPr id="28" name="任意多边形 27"/>
          <p:cNvSpPr>
            <a:spLocks/>
          </p:cNvSpPr>
          <p:nvPr/>
        </p:nvSpPr>
        <p:spPr bwMode="auto">
          <a:xfrm rot="14400000">
            <a:off x="4735201" y="2329483"/>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chemeClr val="tx1"/>
          </a:solidFill>
          <a:ln w="19050">
            <a:noFill/>
          </a:ln>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endParaRPr>
          </a:p>
        </p:txBody>
      </p:sp>
      <p:sp>
        <p:nvSpPr>
          <p:cNvPr id="29" name="任意多边形 28"/>
          <p:cNvSpPr>
            <a:spLocks/>
          </p:cNvSpPr>
          <p:nvPr/>
        </p:nvSpPr>
        <p:spPr bwMode="auto">
          <a:xfrm rot="18000000">
            <a:off x="5008768" y="3228443"/>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chemeClr val="bg2"/>
          </a:solidFill>
          <a:ln w="19050">
            <a:noFill/>
          </a:ln>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endParaRPr>
          </a:p>
        </p:txBody>
      </p:sp>
      <p:sp>
        <p:nvSpPr>
          <p:cNvPr id="30" name="任意多边形 29"/>
          <p:cNvSpPr>
            <a:spLocks/>
          </p:cNvSpPr>
          <p:nvPr/>
        </p:nvSpPr>
        <p:spPr bwMode="auto">
          <a:xfrm rot="10800000" flipH="1" flipV="1">
            <a:off x="4372160" y="3903343"/>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chemeClr val="tx2"/>
          </a:solidFill>
          <a:ln w="19050">
            <a:noFill/>
          </a:ln>
          <a:effectLst/>
        </p:spPr>
        <p:txBody>
          <a:bodyPr vert="horz" wrap="square" lIns="68580" tIns="34290" rIns="68580" bIns="34290" numCol="1" anchor="t" anchorCtr="0" compatLnSpc="1">
            <a:prstTxWarp prst="textNoShape">
              <a:avLst/>
            </a:prstTxWarp>
            <a:noAutofit/>
          </a:bodyPr>
          <a:lstStyle/>
          <a:p>
            <a:endParaRPr lang="zh-CN" altLang="en-US" dirty="0">
              <a:solidFill>
                <a:prstClr val="black"/>
              </a:solidFill>
            </a:endParaRPr>
          </a:p>
        </p:txBody>
      </p:sp>
      <p:sp>
        <p:nvSpPr>
          <p:cNvPr id="31" name="任意多边形 30"/>
          <p:cNvSpPr>
            <a:spLocks/>
          </p:cNvSpPr>
          <p:nvPr/>
        </p:nvSpPr>
        <p:spPr bwMode="auto">
          <a:xfrm rot="14400000" flipH="1" flipV="1">
            <a:off x="3463454" y="3671638"/>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chemeClr val="tx1"/>
          </a:solidFill>
          <a:ln w="19050">
            <a:noFill/>
          </a:ln>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endParaRPr>
          </a:p>
        </p:txBody>
      </p:sp>
      <p:sp>
        <p:nvSpPr>
          <p:cNvPr id="32" name="任意多边形 31"/>
          <p:cNvSpPr>
            <a:spLocks/>
          </p:cNvSpPr>
          <p:nvPr/>
        </p:nvSpPr>
        <p:spPr bwMode="auto">
          <a:xfrm rot="18000000" flipH="1" flipV="1">
            <a:off x="3175600" y="2772678"/>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chemeClr val="bg2"/>
          </a:solidFill>
          <a:ln w="19050">
            <a:noFill/>
          </a:ln>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endParaRPr>
          </a:p>
        </p:txBody>
      </p:sp>
      <p:sp>
        <p:nvSpPr>
          <p:cNvPr id="33" name="任意多边形 32"/>
          <p:cNvSpPr/>
          <p:nvPr/>
        </p:nvSpPr>
        <p:spPr>
          <a:xfrm flipH="1" flipV="1">
            <a:off x="1484040" y="2175492"/>
            <a:ext cx="2116159" cy="478971"/>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4" name="任意多边形 33"/>
          <p:cNvSpPr/>
          <p:nvPr/>
        </p:nvSpPr>
        <p:spPr>
          <a:xfrm flipH="1">
            <a:off x="1477958" y="3791359"/>
            <a:ext cx="2175741" cy="478971"/>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5" name="任意多边形 34"/>
          <p:cNvSpPr/>
          <p:nvPr/>
        </p:nvSpPr>
        <p:spPr>
          <a:xfrm flipV="1">
            <a:off x="5759646" y="2192163"/>
            <a:ext cx="2205113" cy="478971"/>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endParaRPr>
          </a:p>
        </p:txBody>
      </p:sp>
      <p:sp>
        <p:nvSpPr>
          <p:cNvPr id="36" name="任意多边形 35"/>
          <p:cNvSpPr/>
          <p:nvPr/>
        </p:nvSpPr>
        <p:spPr>
          <a:xfrm>
            <a:off x="5762003" y="3781525"/>
            <a:ext cx="2205113" cy="478971"/>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n w="12700">
                <a:solidFill>
                  <a:srgbClr val="F45157">
                    <a:satMod val="155000"/>
                  </a:srgbClr>
                </a:solidFill>
                <a:prstDash val="solid"/>
              </a:ln>
              <a:solidFill>
                <a:srgbClr val="8FA3A4">
                  <a:tint val="85000"/>
                  <a:satMod val="155000"/>
                </a:srgbClr>
              </a:solidFill>
              <a:effectLst>
                <a:outerShdw blurRad="41275" dist="20320" dir="1800000" algn="tl" rotWithShape="0">
                  <a:srgbClr val="000000">
                    <a:alpha val="40000"/>
                  </a:srgbClr>
                </a:outerShdw>
              </a:effectLst>
            </a:endParaRPr>
          </a:p>
        </p:txBody>
      </p:sp>
      <p:grpSp>
        <p:nvGrpSpPr>
          <p:cNvPr id="37" name="组合 36"/>
          <p:cNvGrpSpPr/>
          <p:nvPr/>
        </p:nvGrpSpPr>
        <p:grpSpPr>
          <a:xfrm>
            <a:off x="4212724" y="2703979"/>
            <a:ext cx="1028283" cy="1028283"/>
            <a:chOff x="4982373" y="2208496"/>
            <a:chExt cx="2227648" cy="2227648"/>
          </a:xfrm>
          <a:effectLst/>
        </p:grpSpPr>
        <p:sp>
          <p:nvSpPr>
            <p:cNvPr id="38" name="椭圆 37"/>
            <p:cNvSpPr/>
            <p:nvPr/>
          </p:nvSpPr>
          <p:spPr>
            <a:xfrm>
              <a:off x="4982373" y="2208496"/>
              <a:ext cx="2227648" cy="2227648"/>
            </a:xfrm>
            <a:prstGeom prst="ellipse">
              <a:avLst/>
            </a:prstGeom>
            <a:gradFill>
              <a:gsLst>
                <a:gs pos="0">
                  <a:schemeClr val="bg1">
                    <a:lumMod val="97000"/>
                  </a:schemeClr>
                </a:gs>
                <a:gs pos="100000">
                  <a:schemeClr val="bg1">
                    <a:lumMod val="76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4B45"/>
                </a:solidFill>
              </a:endParaRPr>
            </a:p>
          </p:txBody>
        </p:sp>
        <p:grpSp>
          <p:nvGrpSpPr>
            <p:cNvPr id="39" name="Group 35"/>
            <p:cNvGrpSpPr>
              <a:grpSpLocks noChangeAspect="1"/>
            </p:cNvGrpSpPr>
            <p:nvPr/>
          </p:nvGrpSpPr>
          <p:grpSpPr bwMode="auto">
            <a:xfrm>
              <a:off x="7021143" y="3577005"/>
              <a:ext cx="86125" cy="161136"/>
              <a:chOff x="4164" y="2298"/>
              <a:chExt cx="31" cy="58"/>
            </a:xfrm>
            <a:noFill/>
          </p:grpSpPr>
          <p:sp>
            <p:nvSpPr>
              <p:cNvPr id="40" name="Freeform 43"/>
              <p:cNvSpPr>
                <a:spLocks noEditPoints="1"/>
              </p:cNvSpPr>
              <p:nvPr/>
            </p:nvSpPr>
            <p:spPr bwMode="auto">
              <a:xfrm>
                <a:off x="4164" y="2301"/>
                <a:ext cx="31" cy="55"/>
              </a:xfrm>
              <a:custGeom>
                <a:avLst/>
                <a:gdLst>
                  <a:gd name="T0" fmla="*/ 12 w 13"/>
                  <a:gd name="T1" fmla="*/ 0 h 23"/>
                  <a:gd name="T2" fmla="*/ 12 w 13"/>
                  <a:gd name="T3" fmla="*/ 0 h 23"/>
                  <a:gd name="T4" fmla="*/ 12 w 13"/>
                  <a:gd name="T5" fmla="*/ 0 h 23"/>
                  <a:gd name="T6" fmla="*/ 12 w 13"/>
                  <a:gd name="T7" fmla="*/ 0 h 23"/>
                  <a:gd name="T8" fmla="*/ 9 w 13"/>
                  <a:gd name="T9" fmla="*/ 0 h 23"/>
                  <a:gd name="T10" fmla="*/ 7 w 13"/>
                  <a:gd name="T11" fmla="*/ 2 h 23"/>
                  <a:gd name="T12" fmla="*/ 6 w 13"/>
                  <a:gd name="T13" fmla="*/ 4 h 23"/>
                  <a:gd name="T14" fmla="*/ 5 w 13"/>
                  <a:gd name="T15" fmla="*/ 6 h 23"/>
                  <a:gd name="T16" fmla="*/ 5 w 13"/>
                  <a:gd name="T17" fmla="*/ 6 h 23"/>
                  <a:gd name="T18" fmla="*/ 4 w 13"/>
                  <a:gd name="T19" fmla="*/ 7 h 23"/>
                  <a:gd name="T20" fmla="*/ 3 w 13"/>
                  <a:gd name="T21" fmla="*/ 9 h 23"/>
                  <a:gd name="T22" fmla="*/ 3 w 13"/>
                  <a:gd name="T23" fmla="*/ 9 h 23"/>
                  <a:gd name="T24" fmla="*/ 3 w 13"/>
                  <a:gd name="T25" fmla="*/ 10 h 23"/>
                  <a:gd name="T26" fmla="*/ 2 w 13"/>
                  <a:gd name="T27" fmla="*/ 14 h 23"/>
                  <a:gd name="T28" fmla="*/ 2 w 13"/>
                  <a:gd name="T29" fmla="*/ 14 h 23"/>
                  <a:gd name="T30" fmla="*/ 1 w 13"/>
                  <a:gd name="T31" fmla="*/ 14 h 23"/>
                  <a:gd name="T32" fmla="*/ 0 w 13"/>
                  <a:gd name="T33" fmla="*/ 19 h 23"/>
                  <a:gd name="T34" fmla="*/ 1 w 13"/>
                  <a:gd name="T35" fmla="*/ 21 h 23"/>
                  <a:gd name="T36" fmla="*/ 0 w 13"/>
                  <a:gd name="T37" fmla="*/ 22 h 23"/>
                  <a:gd name="T38" fmla="*/ 1 w 13"/>
                  <a:gd name="T39" fmla="*/ 23 h 23"/>
                  <a:gd name="T40" fmla="*/ 2 w 13"/>
                  <a:gd name="T41" fmla="*/ 23 h 23"/>
                  <a:gd name="T42" fmla="*/ 6 w 13"/>
                  <a:gd name="T43" fmla="*/ 19 h 23"/>
                  <a:gd name="T44" fmla="*/ 6 w 13"/>
                  <a:gd name="T45" fmla="*/ 18 h 23"/>
                  <a:gd name="T46" fmla="*/ 7 w 13"/>
                  <a:gd name="T47" fmla="*/ 18 h 23"/>
                  <a:gd name="T48" fmla="*/ 7 w 13"/>
                  <a:gd name="T49" fmla="*/ 16 h 23"/>
                  <a:gd name="T50" fmla="*/ 7 w 13"/>
                  <a:gd name="T51" fmla="*/ 14 h 23"/>
                  <a:gd name="T52" fmla="*/ 7 w 13"/>
                  <a:gd name="T53" fmla="*/ 14 h 23"/>
                  <a:gd name="T54" fmla="*/ 7 w 13"/>
                  <a:gd name="T55" fmla="*/ 13 h 23"/>
                  <a:gd name="T56" fmla="*/ 7 w 13"/>
                  <a:gd name="T57" fmla="*/ 12 h 23"/>
                  <a:gd name="T58" fmla="*/ 7 w 13"/>
                  <a:gd name="T59" fmla="*/ 12 h 23"/>
                  <a:gd name="T60" fmla="*/ 8 w 13"/>
                  <a:gd name="T61" fmla="*/ 10 h 23"/>
                  <a:gd name="T62" fmla="*/ 8 w 13"/>
                  <a:gd name="T63" fmla="*/ 10 h 23"/>
                  <a:gd name="T64" fmla="*/ 8 w 13"/>
                  <a:gd name="T65" fmla="*/ 9 h 23"/>
                  <a:gd name="T66" fmla="*/ 8 w 13"/>
                  <a:gd name="T67" fmla="*/ 9 h 23"/>
                  <a:gd name="T68" fmla="*/ 9 w 13"/>
                  <a:gd name="T69" fmla="*/ 9 h 23"/>
                  <a:gd name="T70" fmla="*/ 12 w 13"/>
                  <a:gd name="T71" fmla="*/ 2 h 23"/>
                  <a:gd name="T72" fmla="*/ 12 w 13"/>
                  <a:gd name="T73" fmla="*/ 3 h 23"/>
                  <a:gd name="T74" fmla="*/ 11 w 13"/>
                  <a:gd name="T75" fmla="*/ 3 h 23"/>
                  <a:gd name="T76" fmla="*/ 11 w 13"/>
                  <a:gd name="T77" fmla="*/ 2 h 23"/>
                  <a:gd name="T78" fmla="*/ 10 w 13"/>
                  <a:gd name="T79" fmla="*/ 1 h 23"/>
                  <a:gd name="T80" fmla="*/ 10 w 13"/>
                  <a:gd name="T81" fmla="*/ 0 h 23"/>
                  <a:gd name="T82" fmla="*/ 9 w 13"/>
                  <a:gd name="T8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 h="23">
                    <a:moveTo>
                      <a:pt x="12" y="0"/>
                    </a:moveTo>
                    <a:cubicBezTo>
                      <a:pt x="12" y="0"/>
                      <a:pt x="12" y="0"/>
                      <a:pt x="12" y="0"/>
                    </a:cubicBezTo>
                    <a:cubicBezTo>
                      <a:pt x="12" y="0"/>
                      <a:pt x="12" y="0"/>
                      <a:pt x="12" y="0"/>
                    </a:cubicBezTo>
                    <a:cubicBezTo>
                      <a:pt x="12" y="0"/>
                      <a:pt x="12" y="0"/>
                      <a:pt x="12" y="0"/>
                    </a:cubicBezTo>
                    <a:moveTo>
                      <a:pt x="9" y="0"/>
                    </a:moveTo>
                    <a:cubicBezTo>
                      <a:pt x="9" y="1"/>
                      <a:pt x="8" y="1"/>
                      <a:pt x="7" y="2"/>
                    </a:cubicBezTo>
                    <a:cubicBezTo>
                      <a:pt x="7" y="3"/>
                      <a:pt x="6" y="3"/>
                      <a:pt x="6" y="4"/>
                    </a:cubicBezTo>
                    <a:cubicBezTo>
                      <a:pt x="5" y="4"/>
                      <a:pt x="5" y="5"/>
                      <a:pt x="5" y="6"/>
                    </a:cubicBezTo>
                    <a:cubicBezTo>
                      <a:pt x="5" y="6"/>
                      <a:pt x="5" y="6"/>
                      <a:pt x="5" y="6"/>
                    </a:cubicBezTo>
                    <a:cubicBezTo>
                      <a:pt x="4" y="7"/>
                      <a:pt x="4" y="7"/>
                      <a:pt x="4" y="7"/>
                    </a:cubicBezTo>
                    <a:cubicBezTo>
                      <a:pt x="3" y="7"/>
                      <a:pt x="3" y="8"/>
                      <a:pt x="3" y="9"/>
                    </a:cubicBezTo>
                    <a:cubicBezTo>
                      <a:pt x="3" y="9"/>
                      <a:pt x="3" y="9"/>
                      <a:pt x="3" y="9"/>
                    </a:cubicBezTo>
                    <a:cubicBezTo>
                      <a:pt x="3" y="10"/>
                      <a:pt x="3" y="10"/>
                      <a:pt x="3" y="10"/>
                    </a:cubicBezTo>
                    <a:cubicBezTo>
                      <a:pt x="2" y="11"/>
                      <a:pt x="2" y="12"/>
                      <a:pt x="2" y="14"/>
                    </a:cubicBezTo>
                    <a:cubicBezTo>
                      <a:pt x="2" y="14"/>
                      <a:pt x="2" y="14"/>
                      <a:pt x="2" y="14"/>
                    </a:cubicBezTo>
                    <a:cubicBezTo>
                      <a:pt x="1" y="14"/>
                      <a:pt x="1" y="14"/>
                      <a:pt x="1" y="14"/>
                    </a:cubicBezTo>
                    <a:cubicBezTo>
                      <a:pt x="0" y="15"/>
                      <a:pt x="0" y="17"/>
                      <a:pt x="0" y="19"/>
                    </a:cubicBezTo>
                    <a:cubicBezTo>
                      <a:pt x="1" y="20"/>
                      <a:pt x="1" y="21"/>
                      <a:pt x="1" y="21"/>
                    </a:cubicBezTo>
                    <a:cubicBezTo>
                      <a:pt x="0" y="22"/>
                      <a:pt x="0" y="22"/>
                      <a:pt x="0" y="22"/>
                    </a:cubicBezTo>
                    <a:cubicBezTo>
                      <a:pt x="1" y="23"/>
                      <a:pt x="1" y="23"/>
                      <a:pt x="1" y="23"/>
                    </a:cubicBezTo>
                    <a:cubicBezTo>
                      <a:pt x="2" y="23"/>
                      <a:pt x="2" y="23"/>
                      <a:pt x="2" y="23"/>
                    </a:cubicBezTo>
                    <a:cubicBezTo>
                      <a:pt x="5" y="23"/>
                      <a:pt x="5" y="20"/>
                      <a:pt x="6" y="19"/>
                    </a:cubicBezTo>
                    <a:cubicBezTo>
                      <a:pt x="6" y="18"/>
                      <a:pt x="6" y="18"/>
                      <a:pt x="6" y="18"/>
                    </a:cubicBezTo>
                    <a:cubicBezTo>
                      <a:pt x="7" y="18"/>
                      <a:pt x="7" y="18"/>
                      <a:pt x="7" y="18"/>
                    </a:cubicBezTo>
                    <a:cubicBezTo>
                      <a:pt x="7" y="17"/>
                      <a:pt x="7" y="16"/>
                      <a:pt x="7" y="16"/>
                    </a:cubicBezTo>
                    <a:cubicBezTo>
                      <a:pt x="7" y="15"/>
                      <a:pt x="7" y="15"/>
                      <a:pt x="7" y="14"/>
                    </a:cubicBezTo>
                    <a:cubicBezTo>
                      <a:pt x="7" y="14"/>
                      <a:pt x="7" y="14"/>
                      <a:pt x="7" y="14"/>
                    </a:cubicBezTo>
                    <a:cubicBezTo>
                      <a:pt x="7" y="13"/>
                      <a:pt x="7" y="13"/>
                      <a:pt x="7" y="13"/>
                    </a:cubicBezTo>
                    <a:cubicBezTo>
                      <a:pt x="7" y="12"/>
                      <a:pt x="7" y="12"/>
                      <a:pt x="7" y="12"/>
                    </a:cubicBezTo>
                    <a:cubicBezTo>
                      <a:pt x="7" y="12"/>
                      <a:pt x="7" y="12"/>
                      <a:pt x="7" y="12"/>
                    </a:cubicBezTo>
                    <a:cubicBezTo>
                      <a:pt x="8" y="12"/>
                      <a:pt x="8" y="11"/>
                      <a:pt x="8" y="10"/>
                    </a:cubicBezTo>
                    <a:cubicBezTo>
                      <a:pt x="8" y="10"/>
                      <a:pt x="8" y="10"/>
                      <a:pt x="8" y="10"/>
                    </a:cubicBezTo>
                    <a:cubicBezTo>
                      <a:pt x="8" y="9"/>
                      <a:pt x="8" y="9"/>
                      <a:pt x="8" y="9"/>
                    </a:cubicBezTo>
                    <a:cubicBezTo>
                      <a:pt x="8" y="9"/>
                      <a:pt x="8" y="9"/>
                      <a:pt x="8" y="9"/>
                    </a:cubicBezTo>
                    <a:cubicBezTo>
                      <a:pt x="9" y="9"/>
                      <a:pt x="9" y="9"/>
                      <a:pt x="9" y="9"/>
                    </a:cubicBezTo>
                    <a:cubicBezTo>
                      <a:pt x="11" y="8"/>
                      <a:pt x="13" y="5"/>
                      <a:pt x="12" y="2"/>
                    </a:cubicBezTo>
                    <a:cubicBezTo>
                      <a:pt x="12" y="2"/>
                      <a:pt x="12" y="2"/>
                      <a:pt x="12" y="3"/>
                    </a:cubicBezTo>
                    <a:cubicBezTo>
                      <a:pt x="11" y="3"/>
                      <a:pt x="11" y="3"/>
                      <a:pt x="11" y="3"/>
                    </a:cubicBezTo>
                    <a:cubicBezTo>
                      <a:pt x="11" y="2"/>
                      <a:pt x="11" y="2"/>
                      <a:pt x="11" y="2"/>
                    </a:cubicBezTo>
                    <a:cubicBezTo>
                      <a:pt x="10" y="2"/>
                      <a:pt x="10" y="1"/>
                      <a:pt x="10" y="1"/>
                    </a:cubicBezTo>
                    <a:cubicBezTo>
                      <a:pt x="10" y="0"/>
                      <a:pt x="10" y="0"/>
                      <a:pt x="10" y="0"/>
                    </a:cubicBezTo>
                    <a:cubicBezTo>
                      <a:pt x="9" y="0"/>
                      <a:pt x="9" y="0"/>
                      <a:pt x="9" y="0"/>
                    </a:cubicBezTo>
                  </a:path>
                </a:pathLst>
              </a:custGeom>
              <a:grpFill/>
              <a:ln w="12700">
                <a:solidFill>
                  <a:schemeClr val="bg1">
                    <a:lumMod val="6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rgbClr val="56777F"/>
                  </a:solidFill>
                </a:endParaRPr>
              </a:p>
            </p:txBody>
          </p:sp>
          <p:sp>
            <p:nvSpPr>
              <p:cNvPr id="41" name="Freeform 44"/>
              <p:cNvSpPr>
                <a:spLocks/>
              </p:cNvSpPr>
              <p:nvPr/>
            </p:nvSpPr>
            <p:spPr bwMode="auto">
              <a:xfrm>
                <a:off x="4188" y="2298"/>
                <a:ext cx="7" cy="10"/>
              </a:xfrm>
              <a:custGeom>
                <a:avLst/>
                <a:gdLst>
                  <a:gd name="T0" fmla="*/ 1 w 3"/>
                  <a:gd name="T1" fmla="*/ 0 h 4"/>
                  <a:gd name="T2" fmla="*/ 0 w 3"/>
                  <a:gd name="T3" fmla="*/ 1 h 4"/>
                  <a:gd name="T4" fmla="*/ 0 w 3"/>
                  <a:gd name="T5" fmla="*/ 2 h 4"/>
                  <a:gd name="T6" fmla="*/ 1 w 3"/>
                  <a:gd name="T7" fmla="*/ 3 h 4"/>
                  <a:gd name="T8" fmla="*/ 1 w 3"/>
                  <a:gd name="T9" fmla="*/ 4 h 4"/>
                  <a:gd name="T10" fmla="*/ 2 w 3"/>
                  <a:gd name="T11" fmla="*/ 4 h 4"/>
                  <a:gd name="T12" fmla="*/ 2 w 3"/>
                  <a:gd name="T13" fmla="*/ 3 h 4"/>
                  <a:gd name="T14" fmla="*/ 3 w 3"/>
                  <a:gd name="T15" fmla="*/ 2 h 4"/>
                  <a:gd name="T16" fmla="*/ 2 w 3"/>
                  <a:gd name="T17" fmla="*/ 1 h 4"/>
                  <a:gd name="T18" fmla="*/ 2 w 3"/>
                  <a:gd name="T19" fmla="*/ 1 h 4"/>
                  <a:gd name="T20" fmla="*/ 1 w 3"/>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4">
                    <a:moveTo>
                      <a:pt x="1" y="0"/>
                    </a:moveTo>
                    <a:cubicBezTo>
                      <a:pt x="0" y="1"/>
                      <a:pt x="0" y="1"/>
                      <a:pt x="0" y="1"/>
                    </a:cubicBezTo>
                    <a:cubicBezTo>
                      <a:pt x="0" y="2"/>
                      <a:pt x="0" y="2"/>
                      <a:pt x="0" y="2"/>
                    </a:cubicBezTo>
                    <a:cubicBezTo>
                      <a:pt x="0" y="2"/>
                      <a:pt x="0" y="3"/>
                      <a:pt x="1" y="3"/>
                    </a:cubicBezTo>
                    <a:cubicBezTo>
                      <a:pt x="1" y="4"/>
                      <a:pt x="1" y="4"/>
                      <a:pt x="1" y="4"/>
                    </a:cubicBezTo>
                    <a:cubicBezTo>
                      <a:pt x="2" y="4"/>
                      <a:pt x="2" y="4"/>
                      <a:pt x="2" y="4"/>
                    </a:cubicBezTo>
                    <a:cubicBezTo>
                      <a:pt x="2" y="3"/>
                      <a:pt x="2" y="3"/>
                      <a:pt x="2" y="3"/>
                    </a:cubicBezTo>
                    <a:cubicBezTo>
                      <a:pt x="3" y="3"/>
                      <a:pt x="3" y="3"/>
                      <a:pt x="3" y="2"/>
                    </a:cubicBezTo>
                    <a:cubicBezTo>
                      <a:pt x="3" y="2"/>
                      <a:pt x="2" y="2"/>
                      <a:pt x="2" y="1"/>
                    </a:cubicBezTo>
                    <a:cubicBezTo>
                      <a:pt x="2" y="1"/>
                      <a:pt x="2" y="1"/>
                      <a:pt x="2" y="1"/>
                    </a:cubicBezTo>
                    <a:cubicBezTo>
                      <a:pt x="2" y="1"/>
                      <a:pt x="1" y="1"/>
                      <a:pt x="1" y="0"/>
                    </a:cubicBezTo>
                  </a:path>
                </a:pathLst>
              </a:custGeom>
              <a:grpFill/>
              <a:ln w="12700">
                <a:solidFill>
                  <a:schemeClr val="bg1">
                    <a:lumMod val="6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rgbClr val="56777F"/>
                  </a:solidFill>
                </a:endParaRPr>
              </a:p>
            </p:txBody>
          </p:sp>
        </p:grpSp>
      </p:grpSp>
      <p:grpSp>
        <p:nvGrpSpPr>
          <p:cNvPr id="42" name="组合 1"/>
          <p:cNvGrpSpPr/>
          <p:nvPr/>
        </p:nvGrpSpPr>
        <p:grpSpPr>
          <a:xfrm>
            <a:off x="1412032" y="1428006"/>
            <a:ext cx="1764007" cy="669759"/>
            <a:chOff x="6382171" y="2195545"/>
            <a:chExt cx="1764007" cy="669759"/>
          </a:xfrm>
        </p:grpSpPr>
        <p:sp>
          <p:nvSpPr>
            <p:cNvPr id="43" name="TextBox 20"/>
            <p:cNvSpPr txBox="1"/>
            <p:nvPr/>
          </p:nvSpPr>
          <p:spPr bwMode="auto">
            <a:xfrm>
              <a:off x="6382171" y="2494098"/>
              <a:ext cx="1764007" cy="371206"/>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900" dirty="0">
                  <a:solidFill>
                    <a:schemeClr val="accent1"/>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900" dirty="0">
                  <a:solidFill>
                    <a:schemeClr val="accent1"/>
                  </a:solidFill>
                  <a:latin typeface="微软雅黑" pitchFamily="34" charset="-122"/>
                  <a:ea typeface="微软雅黑" pitchFamily="34" charset="-122"/>
                </a:rPr>
                <a:t>此处添加段落文本单击</a:t>
              </a:r>
              <a:r>
                <a:rPr lang="zh-CN" altLang="en-US" sz="900" dirty="0" smtClean="0">
                  <a:solidFill>
                    <a:schemeClr val="accent1"/>
                  </a:solidFill>
                  <a:latin typeface="微软雅黑" pitchFamily="34" charset="-122"/>
                  <a:ea typeface="微软雅黑" pitchFamily="34" charset="-122"/>
                </a:rPr>
                <a:t>此处</a:t>
              </a:r>
              <a:endParaRPr lang="zh-CN" altLang="en-US" sz="900" dirty="0">
                <a:solidFill>
                  <a:schemeClr val="accent1"/>
                </a:solidFill>
                <a:latin typeface="微软雅黑" pitchFamily="34" charset="-122"/>
                <a:ea typeface="微软雅黑" pitchFamily="34" charset="-122"/>
              </a:endParaRPr>
            </a:p>
          </p:txBody>
        </p:sp>
        <p:sp>
          <p:nvSpPr>
            <p:cNvPr id="44" name="TextBox 19"/>
            <p:cNvSpPr txBox="1">
              <a:spLocks noChangeArrowheads="1"/>
            </p:cNvSpPr>
            <p:nvPr/>
          </p:nvSpPr>
          <p:spPr bwMode="auto">
            <a:xfrm>
              <a:off x="6382172" y="2195545"/>
              <a:ext cx="1764006" cy="309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1400" dirty="0" smtClean="0">
                  <a:solidFill>
                    <a:schemeClr val="bg2"/>
                  </a:solidFill>
                  <a:latin typeface="微软雅黑" panose="020B0503020204020204" pitchFamily="34" charset="-122"/>
                  <a:ea typeface="微软雅黑" panose="020B0503020204020204" pitchFamily="34" charset="-122"/>
                  <a:cs typeface="宋体" pitchFamily="2" charset="-122"/>
                </a:rPr>
                <a:t>标题文字</a:t>
              </a:r>
              <a:endParaRPr lang="zh-CN" altLang="zh-CN" sz="1400" dirty="0">
                <a:solidFill>
                  <a:schemeClr val="bg2"/>
                </a:solidFill>
                <a:latin typeface="微软雅黑" panose="020B0503020204020204" pitchFamily="34" charset="-122"/>
                <a:ea typeface="微软雅黑" panose="020B0503020204020204" pitchFamily="34" charset="-122"/>
                <a:cs typeface="宋体" pitchFamily="2" charset="-122"/>
              </a:endParaRPr>
            </a:p>
          </p:txBody>
        </p:sp>
      </p:grpSp>
      <p:grpSp>
        <p:nvGrpSpPr>
          <p:cNvPr id="45" name="组合 1"/>
          <p:cNvGrpSpPr/>
          <p:nvPr/>
        </p:nvGrpSpPr>
        <p:grpSpPr>
          <a:xfrm>
            <a:off x="1412032" y="3468138"/>
            <a:ext cx="1764007" cy="669759"/>
            <a:chOff x="6382171" y="2195545"/>
            <a:chExt cx="1764007" cy="669759"/>
          </a:xfrm>
        </p:grpSpPr>
        <p:sp>
          <p:nvSpPr>
            <p:cNvPr id="46" name="TextBox 45"/>
            <p:cNvSpPr txBox="1"/>
            <p:nvPr/>
          </p:nvSpPr>
          <p:spPr bwMode="auto">
            <a:xfrm>
              <a:off x="6382171" y="2494098"/>
              <a:ext cx="1764007" cy="371206"/>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900" dirty="0">
                  <a:solidFill>
                    <a:schemeClr val="accent1"/>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900" dirty="0">
                  <a:solidFill>
                    <a:schemeClr val="accent1"/>
                  </a:solidFill>
                  <a:latin typeface="微软雅黑" pitchFamily="34" charset="-122"/>
                  <a:ea typeface="微软雅黑" pitchFamily="34" charset="-122"/>
                </a:rPr>
                <a:t>此处添加段落文本单击</a:t>
              </a:r>
              <a:r>
                <a:rPr lang="zh-CN" altLang="en-US" sz="900" dirty="0" smtClean="0">
                  <a:solidFill>
                    <a:schemeClr val="accent1"/>
                  </a:solidFill>
                  <a:latin typeface="微软雅黑" pitchFamily="34" charset="-122"/>
                  <a:ea typeface="微软雅黑" pitchFamily="34" charset="-122"/>
                </a:rPr>
                <a:t>此处</a:t>
              </a:r>
              <a:endParaRPr lang="zh-CN" altLang="en-US" sz="900" dirty="0">
                <a:solidFill>
                  <a:schemeClr val="accent1"/>
                </a:solidFill>
                <a:latin typeface="微软雅黑" pitchFamily="34" charset="-122"/>
                <a:ea typeface="微软雅黑" pitchFamily="34" charset="-122"/>
              </a:endParaRPr>
            </a:p>
          </p:txBody>
        </p:sp>
        <p:sp>
          <p:nvSpPr>
            <p:cNvPr id="47" name="TextBox 19"/>
            <p:cNvSpPr txBox="1">
              <a:spLocks noChangeArrowheads="1"/>
            </p:cNvSpPr>
            <p:nvPr/>
          </p:nvSpPr>
          <p:spPr bwMode="auto">
            <a:xfrm>
              <a:off x="6382172" y="2195545"/>
              <a:ext cx="1764006" cy="309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1400" dirty="0" smtClean="0">
                  <a:latin typeface="微软雅黑" panose="020B0503020204020204" pitchFamily="34" charset="-122"/>
                  <a:ea typeface="微软雅黑" panose="020B0503020204020204" pitchFamily="34" charset="-122"/>
                  <a:cs typeface="宋体" pitchFamily="2" charset="-122"/>
                </a:rPr>
                <a:t>标题文字</a:t>
              </a:r>
              <a:endParaRPr lang="zh-CN" altLang="zh-CN" sz="1400" dirty="0">
                <a:latin typeface="微软雅黑" panose="020B0503020204020204" pitchFamily="34" charset="-122"/>
                <a:ea typeface="微软雅黑" panose="020B0503020204020204" pitchFamily="34" charset="-122"/>
                <a:cs typeface="宋体" pitchFamily="2" charset="-122"/>
              </a:endParaRPr>
            </a:p>
          </p:txBody>
        </p:sp>
      </p:grpSp>
      <p:grpSp>
        <p:nvGrpSpPr>
          <p:cNvPr id="48" name="组合 1"/>
          <p:cNvGrpSpPr/>
          <p:nvPr/>
        </p:nvGrpSpPr>
        <p:grpSpPr>
          <a:xfrm>
            <a:off x="6272761" y="1428006"/>
            <a:ext cx="1764007" cy="669759"/>
            <a:chOff x="6382171" y="2195545"/>
            <a:chExt cx="1764007" cy="669759"/>
          </a:xfrm>
        </p:grpSpPr>
        <p:sp>
          <p:nvSpPr>
            <p:cNvPr id="49" name="TextBox 20"/>
            <p:cNvSpPr txBox="1"/>
            <p:nvPr/>
          </p:nvSpPr>
          <p:spPr bwMode="auto">
            <a:xfrm>
              <a:off x="6382171" y="2494098"/>
              <a:ext cx="1764007" cy="371206"/>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900" dirty="0">
                  <a:solidFill>
                    <a:schemeClr val="accent1"/>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900" dirty="0">
                  <a:solidFill>
                    <a:schemeClr val="accent1"/>
                  </a:solidFill>
                  <a:latin typeface="微软雅黑" pitchFamily="34" charset="-122"/>
                  <a:ea typeface="微软雅黑" pitchFamily="34" charset="-122"/>
                </a:rPr>
                <a:t>此处添加段落文本单击</a:t>
              </a:r>
              <a:r>
                <a:rPr lang="zh-CN" altLang="en-US" sz="900" dirty="0" smtClean="0">
                  <a:solidFill>
                    <a:schemeClr val="accent1"/>
                  </a:solidFill>
                  <a:latin typeface="微软雅黑" pitchFamily="34" charset="-122"/>
                  <a:ea typeface="微软雅黑" pitchFamily="34" charset="-122"/>
                </a:rPr>
                <a:t>此处</a:t>
              </a:r>
              <a:endParaRPr lang="zh-CN" altLang="en-US" sz="900" dirty="0">
                <a:solidFill>
                  <a:schemeClr val="accent1"/>
                </a:solidFill>
                <a:latin typeface="微软雅黑" pitchFamily="34" charset="-122"/>
                <a:ea typeface="微软雅黑" pitchFamily="34" charset="-122"/>
              </a:endParaRPr>
            </a:p>
          </p:txBody>
        </p:sp>
        <p:sp>
          <p:nvSpPr>
            <p:cNvPr id="50" name="TextBox 19"/>
            <p:cNvSpPr txBox="1">
              <a:spLocks noChangeArrowheads="1"/>
            </p:cNvSpPr>
            <p:nvPr/>
          </p:nvSpPr>
          <p:spPr bwMode="auto">
            <a:xfrm>
              <a:off x="6382172" y="2195545"/>
              <a:ext cx="1764006" cy="309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1400" dirty="0" smtClean="0">
                  <a:latin typeface="微软雅黑" panose="020B0503020204020204" pitchFamily="34" charset="-122"/>
                  <a:ea typeface="微软雅黑" panose="020B0503020204020204" pitchFamily="34" charset="-122"/>
                  <a:cs typeface="宋体" pitchFamily="2" charset="-122"/>
                </a:rPr>
                <a:t>标题文字</a:t>
              </a:r>
              <a:endParaRPr lang="zh-CN" altLang="zh-CN" sz="1400" dirty="0">
                <a:latin typeface="微软雅黑" panose="020B0503020204020204" pitchFamily="34" charset="-122"/>
                <a:ea typeface="微软雅黑" panose="020B0503020204020204" pitchFamily="34" charset="-122"/>
                <a:cs typeface="宋体" pitchFamily="2" charset="-122"/>
              </a:endParaRPr>
            </a:p>
          </p:txBody>
        </p:sp>
      </p:grpSp>
      <p:grpSp>
        <p:nvGrpSpPr>
          <p:cNvPr id="51" name="组合 1"/>
          <p:cNvGrpSpPr/>
          <p:nvPr/>
        </p:nvGrpSpPr>
        <p:grpSpPr>
          <a:xfrm>
            <a:off x="6272761" y="3468138"/>
            <a:ext cx="1764007" cy="669759"/>
            <a:chOff x="6382171" y="2195545"/>
            <a:chExt cx="1764007" cy="669759"/>
          </a:xfrm>
        </p:grpSpPr>
        <p:sp>
          <p:nvSpPr>
            <p:cNvPr id="52" name="TextBox 20"/>
            <p:cNvSpPr txBox="1"/>
            <p:nvPr/>
          </p:nvSpPr>
          <p:spPr bwMode="auto">
            <a:xfrm>
              <a:off x="6382171" y="2494098"/>
              <a:ext cx="1764007" cy="371206"/>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900" dirty="0">
                  <a:solidFill>
                    <a:schemeClr val="accent1"/>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900" dirty="0">
                  <a:solidFill>
                    <a:schemeClr val="accent1"/>
                  </a:solidFill>
                  <a:latin typeface="微软雅黑" pitchFamily="34" charset="-122"/>
                  <a:ea typeface="微软雅黑" pitchFamily="34" charset="-122"/>
                </a:rPr>
                <a:t>此处添加段落文本单击</a:t>
              </a:r>
              <a:r>
                <a:rPr lang="zh-CN" altLang="en-US" sz="900" dirty="0" smtClean="0">
                  <a:solidFill>
                    <a:schemeClr val="accent1"/>
                  </a:solidFill>
                  <a:latin typeface="微软雅黑" pitchFamily="34" charset="-122"/>
                  <a:ea typeface="微软雅黑" pitchFamily="34" charset="-122"/>
                </a:rPr>
                <a:t>此处</a:t>
              </a:r>
              <a:endParaRPr lang="zh-CN" altLang="en-US" sz="900" dirty="0">
                <a:solidFill>
                  <a:schemeClr val="accent1"/>
                </a:solidFill>
                <a:latin typeface="微软雅黑" pitchFamily="34" charset="-122"/>
                <a:ea typeface="微软雅黑" pitchFamily="34" charset="-122"/>
              </a:endParaRPr>
            </a:p>
          </p:txBody>
        </p:sp>
        <p:sp>
          <p:nvSpPr>
            <p:cNvPr id="53" name="TextBox 19"/>
            <p:cNvSpPr txBox="1">
              <a:spLocks noChangeArrowheads="1"/>
            </p:cNvSpPr>
            <p:nvPr/>
          </p:nvSpPr>
          <p:spPr bwMode="auto">
            <a:xfrm>
              <a:off x="6382172" y="2195545"/>
              <a:ext cx="1764006" cy="309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1400" dirty="0" smtClean="0">
                  <a:solidFill>
                    <a:schemeClr val="bg2"/>
                  </a:solidFill>
                  <a:latin typeface="微软雅黑" panose="020B0503020204020204" pitchFamily="34" charset="-122"/>
                  <a:ea typeface="微软雅黑" panose="020B0503020204020204" pitchFamily="34" charset="-122"/>
                  <a:cs typeface="宋体" pitchFamily="2" charset="-122"/>
                </a:rPr>
                <a:t>标题文字</a:t>
              </a:r>
              <a:endParaRPr lang="zh-CN" altLang="zh-CN" sz="1400" dirty="0">
                <a:solidFill>
                  <a:schemeClr val="bg2"/>
                </a:solidFill>
                <a:latin typeface="微软雅黑" panose="020B0503020204020204" pitchFamily="34" charset="-122"/>
                <a:ea typeface="微软雅黑" panose="020B0503020204020204" pitchFamily="34" charset="-122"/>
                <a:cs typeface="宋体" pitchFamily="2" charset="-122"/>
              </a:endParaRPr>
            </a:p>
          </p:txBody>
        </p:sp>
      </p:grpSp>
      <p:sp>
        <p:nvSpPr>
          <p:cNvPr id="54" name="TextBox 19"/>
          <p:cNvSpPr txBox="1">
            <a:spLocks noChangeArrowheads="1"/>
          </p:cNvSpPr>
          <p:nvPr/>
        </p:nvSpPr>
        <p:spPr bwMode="auto">
          <a:xfrm>
            <a:off x="4266064" y="2929588"/>
            <a:ext cx="926862" cy="586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1600" dirty="0" smtClean="0">
                <a:solidFill>
                  <a:schemeClr val="accent2"/>
                </a:solidFill>
                <a:latin typeface="微软雅黑" panose="020B0503020204020204" pitchFamily="34" charset="-122"/>
                <a:ea typeface="微软雅黑" panose="020B0503020204020204" pitchFamily="34" charset="-122"/>
                <a:cs typeface="宋体" pitchFamily="2" charset="-122"/>
              </a:rPr>
              <a:t>标题</a:t>
            </a:r>
            <a:endParaRPr lang="en-US" altLang="zh-CN" sz="1600" dirty="0" smtClean="0">
              <a:solidFill>
                <a:schemeClr val="accent2"/>
              </a:solidFill>
              <a:latin typeface="微软雅黑" panose="020B0503020204020204" pitchFamily="34" charset="-122"/>
              <a:ea typeface="微软雅黑" panose="020B0503020204020204" pitchFamily="34" charset="-122"/>
              <a:cs typeface="宋体" pitchFamily="2" charset="-122"/>
            </a:endParaRPr>
          </a:p>
          <a:p>
            <a:pPr algn="ctr" fontAlgn="base">
              <a:spcBef>
                <a:spcPct val="0"/>
              </a:spcBef>
              <a:spcAft>
                <a:spcPct val="0"/>
              </a:spcAft>
            </a:pPr>
            <a:r>
              <a:rPr lang="zh-CN" altLang="en-US" sz="1600" dirty="0" smtClean="0">
                <a:solidFill>
                  <a:schemeClr val="accent2"/>
                </a:solidFill>
                <a:latin typeface="微软雅黑" panose="020B0503020204020204" pitchFamily="34" charset="-122"/>
                <a:ea typeface="微软雅黑" panose="020B0503020204020204" pitchFamily="34" charset="-122"/>
                <a:cs typeface="宋体" pitchFamily="2" charset="-122"/>
              </a:rPr>
              <a:t>文字</a:t>
            </a:r>
            <a:endParaRPr lang="zh-CN" altLang="zh-CN" sz="1600" dirty="0">
              <a:solidFill>
                <a:schemeClr val="accent2"/>
              </a:solidFill>
              <a:latin typeface="微软雅黑" panose="020B0503020204020204" pitchFamily="34" charset="-122"/>
              <a:ea typeface="微软雅黑" panose="020B0503020204020204" pitchFamily="34" charset="-122"/>
              <a:cs typeface="宋体" pitchFamily="2" charset="-122"/>
            </a:endParaRPr>
          </a:p>
        </p:txBody>
      </p:sp>
      <p:sp>
        <p:nvSpPr>
          <p:cNvPr id="59" name="TextBox 58"/>
          <p:cNvSpPr txBox="1"/>
          <p:nvPr/>
        </p:nvSpPr>
        <p:spPr>
          <a:xfrm>
            <a:off x="539552" y="-1892746"/>
            <a:ext cx="223138" cy="300082"/>
          </a:xfrm>
          <a:prstGeom prst="rect">
            <a:avLst/>
          </a:prstGeom>
          <a:noFill/>
        </p:spPr>
        <p:txBody>
          <a:bodyPr wrap="none" rtlCol="0">
            <a:spAutoFit/>
          </a:bodyPr>
          <a:lstStyle/>
          <a:p>
            <a:r>
              <a:rPr lang="zh-CN" altLang="en-US" dirty="0" smtClean="0"/>
              <a:t> </a:t>
            </a:r>
            <a:endParaRPr lang="zh-CN" altLang="en-US" dirty="0"/>
          </a:p>
        </p:txBody>
      </p:sp>
    </p:spTree>
    <p:extLst>
      <p:ext uri="{BB962C8B-B14F-4D97-AF65-F5344CB8AC3E}">
        <p14:creationId xmlns:p14="http://schemas.microsoft.com/office/powerpoint/2010/main" val="22745622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p:cTn id="12" dur="500" fill="hold"/>
                                        <p:tgtEl>
                                          <p:spTgt spid="28"/>
                                        </p:tgtEl>
                                        <p:attrNameLst>
                                          <p:attrName>ppt_w</p:attrName>
                                        </p:attrNameLst>
                                      </p:cBhvr>
                                      <p:tavLst>
                                        <p:tav tm="0">
                                          <p:val>
                                            <p:fltVal val="0"/>
                                          </p:val>
                                        </p:tav>
                                        <p:tav tm="100000">
                                          <p:val>
                                            <p:strVal val="#ppt_w"/>
                                          </p:val>
                                        </p:tav>
                                      </p:tavLst>
                                    </p:anim>
                                    <p:anim calcmode="lin" valueType="num">
                                      <p:cBhvr>
                                        <p:cTn id="13" dur="500" fill="hold"/>
                                        <p:tgtEl>
                                          <p:spTgt spid="28"/>
                                        </p:tgtEl>
                                        <p:attrNameLst>
                                          <p:attrName>ppt_h</p:attrName>
                                        </p:attrNameLst>
                                      </p:cBhvr>
                                      <p:tavLst>
                                        <p:tav tm="0">
                                          <p:val>
                                            <p:fltVal val="0"/>
                                          </p:val>
                                        </p:tav>
                                        <p:tav tm="100000">
                                          <p:val>
                                            <p:strVal val="#ppt_h"/>
                                          </p:val>
                                        </p:tav>
                                      </p:tavLst>
                                    </p:anim>
                                    <p:animEffect transition="in" filter="fade">
                                      <p:cBhvr>
                                        <p:cTn id="14" dur="500"/>
                                        <p:tgtEl>
                                          <p:spTgt spid="2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ppt_w</p:attrName>
                                        </p:attrNameLst>
                                      </p:cBhvr>
                                      <p:tavLst>
                                        <p:tav tm="0">
                                          <p:val>
                                            <p:fltVal val="0"/>
                                          </p:val>
                                        </p:tav>
                                        <p:tav tm="100000">
                                          <p:val>
                                            <p:strVal val="#ppt_w"/>
                                          </p:val>
                                        </p:tav>
                                      </p:tavLst>
                                    </p:anim>
                                    <p:anim calcmode="lin" valueType="num">
                                      <p:cBhvr>
                                        <p:cTn id="18" dur="500" fill="hold"/>
                                        <p:tgtEl>
                                          <p:spTgt spid="30"/>
                                        </p:tgtEl>
                                        <p:attrNameLst>
                                          <p:attrName>ppt_h</p:attrName>
                                        </p:attrNameLst>
                                      </p:cBhvr>
                                      <p:tavLst>
                                        <p:tav tm="0">
                                          <p:val>
                                            <p:fltVal val="0"/>
                                          </p:val>
                                        </p:tav>
                                        <p:tav tm="100000">
                                          <p:val>
                                            <p:strVal val="#ppt_h"/>
                                          </p:val>
                                        </p:tav>
                                      </p:tavLst>
                                    </p:anim>
                                    <p:animEffect transition="in" filter="fade">
                                      <p:cBhvr>
                                        <p:cTn id="19" dur="500"/>
                                        <p:tgtEl>
                                          <p:spTgt spid="30"/>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1"/>
                                        </p:tgtEl>
                                        <p:attrNameLst>
                                          <p:attrName>style.visibility</p:attrName>
                                        </p:attrNameLst>
                                      </p:cBhvr>
                                      <p:to>
                                        <p:strVal val="visible"/>
                                      </p:to>
                                    </p:set>
                                    <p:anim calcmode="lin" valueType="num">
                                      <p:cBhvr>
                                        <p:cTn id="22" dur="500" fill="hold"/>
                                        <p:tgtEl>
                                          <p:spTgt spid="31"/>
                                        </p:tgtEl>
                                        <p:attrNameLst>
                                          <p:attrName>ppt_w</p:attrName>
                                        </p:attrNameLst>
                                      </p:cBhvr>
                                      <p:tavLst>
                                        <p:tav tm="0">
                                          <p:val>
                                            <p:fltVal val="0"/>
                                          </p:val>
                                        </p:tav>
                                        <p:tav tm="100000">
                                          <p:val>
                                            <p:strVal val="#ppt_w"/>
                                          </p:val>
                                        </p:tav>
                                      </p:tavLst>
                                    </p:anim>
                                    <p:anim calcmode="lin" valueType="num">
                                      <p:cBhvr>
                                        <p:cTn id="23" dur="500" fill="hold"/>
                                        <p:tgtEl>
                                          <p:spTgt spid="31"/>
                                        </p:tgtEl>
                                        <p:attrNameLst>
                                          <p:attrName>ppt_h</p:attrName>
                                        </p:attrNameLst>
                                      </p:cBhvr>
                                      <p:tavLst>
                                        <p:tav tm="0">
                                          <p:val>
                                            <p:fltVal val="0"/>
                                          </p:val>
                                        </p:tav>
                                        <p:tav tm="100000">
                                          <p:val>
                                            <p:strVal val="#ppt_h"/>
                                          </p:val>
                                        </p:tav>
                                      </p:tavLst>
                                    </p:anim>
                                    <p:animEffect transition="in" filter="fade">
                                      <p:cBhvr>
                                        <p:cTn id="24" dur="500"/>
                                        <p:tgtEl>
                                          <p:spTgt spid="31"/>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p:cTn id="27" dur="500" fill="hold"/>
                                        <p:tgtEl>
                                          <p:spTgt spid="32"/>
                                        </p:tgtEl>
                                        <p:attrNameLst>
                                          <p:attrName>ppt_w</p:attrName>
                                        </p:attrNameLst>
                                      </p:cBhvr>
                                      <p:tavLst>
                                        <p:tav tm="0">
                                          <p:val>
                                            <p:fltVal val="0"/>
                                          </p:val>
                                        </p:tav>
                                        <p:tav tm="100000">
                                          <p:val>
                                            <p:strVal val="#ppt_w"/>
                                          </p:val>
                                        </p:tav>
                                      </p:tavLst>
                                    </p:anim>
                                    <p:anim calcmode="lin" valueType="num">
                                      <p:cBhvr>
                                        <p:cTn id="28" dur="500" fill="hold"/>
                                        <p:tgtEl>
                                          <p:spTgt spid="32"/>
                                        </p:tgtEl>
                                        <p:attrNameLst>
                                          <p:attrName>ppt_h</p:attrName>
                                        </p:attrNameLst>
                                      </p:cBhvr>
                                      <p:tavLst>
                                        <p:tav tm="0">
                                          <p:val>
                                            <p:fltVal val="0"/>
                                          </p:val>
                                        </p:tav>
                                        <p:tav tm="100000">
                                          <p:val>
                                            <p:strVal val="#ppt_h"/>
                                          </p:val>
                                        </p:tav>
                                      </p:tavLst>
                                    </p:anim>
                                    <p:animEffect transition="in" filter="fade">
                                      <p:cBhvr>
                                        <p:cTn id="29" dur="500"/>
                                        <p:tgtEl>
                                          <p:spTgt spid="32"/>
                                        </p:tgtEl>
                                      </p:cBhvr>
                                    </p:animEffect>
                                  </p:childTnLst>
                                </p:cTn>
                              </p:par>
                              <p:par>
                                <p:cTn id="30" presetID="53" presetClass="entr" presetSubtype="16" fill="hold" nodeType="withEffect">
                                  <p:stCondLst>
                                    <p:cond delay="0"/>
                                  </p:stCondLst>
                                  <p:childTnLst>
                                    <p:set>
                                      <p:cBhvr>
                                        <p:cTn id="31" dur="1" fill="hold">
                                          <p:stCondLst>
                                            <p:cond delay="0"/>
                                          </p:stCondLst>
                                        </p:cTn>
                                        <p:tgtEl>
                                          <p:spTgt spid="37"/>
                                        </p:tgtEl>
                                        <p:attrNameLst>
                                          <p:attrName>style.visibility</p:attrName>
                                        </p:attrNameLst>
                                      </p:cBhvr>
                                      <p:to>
                                        <p:strVal val="visible"/>
                                      </p:to>
                                    </p:set>
                                    <p:anim calcmode="lin" valueType="num">
                                      <p:cBhvr>
                                        <p:cTn id="32" dur="500" fill="hold"/>
                                        <p:tgtEl>
                                          <p:spTgt spid="37"/>
                                        </p:tgtEl>
                                        <p:attrNameLst>
                                          <p:attrName>ppt_w</p:attrName>
                                        </p:attrNameLst>
                                      </p:cBhvr>
                                      <p:tavLst>
                                        <p:tav tm="0">
                                          <p:val>
                                            <p:fltVal val="0"/>
                                          </p:val>
                                        </p:tav>
                                        <p:tav tm="100000">
                                          <p:val>
                                            <p:strVal val="#ppt_w"/>
                                          </p:val>
                                        </p:tav>
                                      </p:tavLst>
                                    </p:anim>
                                    <p:anim calcmode="lin" valueType="num">
                                      <p:cBhvr>
                                        <p:cTn id="33" dur="500" fill="hold"/>
                                        <p:tgtEl>
                                          <p:spTgt spid="37"/>
                                        </p:tgtEl>
                                        <p:attrNameLst>
                                          <p:attrName>ppt_h</p:attrName>
                                        </p:attrNameLst>
                                      </p:cBhvr>
                                      <p:tavLst>
                                        <p:tav tm="0">
                                          <p:val>
                                            <p:fltVal val="0"/>
                                          </p:val>
                                        </p:tav>
                                        <p:tav tm="100000">
                                          <p:val>
                                            <p:strVal val="#ppt_h"/>
                                          </p:val>
                                        </p:tav>
                                      </p:tavLst>
                                    </p:anim>
                                    <p:animEffect transition="in" filter="fade">
                                      <p:cBhvr>
                                        <p:cTn id="34" dur="500"/>
                                        <p:tgtEl>
                                          <p:spTgt spid="37"/>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54"/>
                                        </p:tgtEl>
                                        <p:attrNameLst>
                                          <p:attrName>style.visibility</p:attrName>
                                        </p:attrNameLst>
                                      </p:cBhvr>
                                      <p:to>
                                        <p:strVal val="visible"/>
                                      </p:to>
                                    </p:set>
                                    <p:anim calcmode="lin" valueType="num">
                                      <p:cBhvr>
                                        <p:cTn id="37" dur="500" fill="hold"/>
                                        <p:tgtEl>
                                          <p:spTgt spid="54"/>
                                        </p:tgtEl>
                                        <p:attrNameLst>
                                          <p:attrName>ppt_w</p:attrName>
                                        </p:attrNameLst>
                                      </p:cBhvr>
                                      <p:tavLst>
                                        <p:tav tm="0">
                                          <p:val>
                                            <p:fltVal val="0"/>
                                          </p:val>
                                        </p:tav>
                                        <p:tav tm="100000">
                                          <p:val>
                                            <p:strVal val="#ppt_w"/>
                                          </p:val>
                                        </p:tav>
                                      </p:tavLst>
                                    </p:anim>
                                    <p:anim calcmode="lin" valueType="num">
                                      <p:cBhvr>
                                        <p:cTn id="38" dur="500" fill="hold"/>
                                        <p:tgtEl>
                                          <p:spTgt spid="54"/>
                                        </p:tgtEl>
                                        <p:attrNameLst>
                                          <p:attrName>ppt_h</p:attrName>
                                        </p:attrNameLst>
                                      </p:cBhvr>
                                      <p:tavLst>
                                        <p:tav tm="0">
                                          <p:val>
                                            <p:fltVal val="0"/>
                                          </p:val>
                                        </p:tav>
                                        <p:tav tm="100000">
                                          <p:val>
                                            <p:strVal val="#ppt_h"/>
                                          </p:val>
                                        </p:tav>
                                      </p:tavLst>
                                    </p:anim>
                                    <p:animEffect transition="in" filter="fade">
                                      <p:cBhvr>
                                        <p:cTn id="39" dur="500"/>
                                        <p:tgtEl>
                                          <p:spTgt spid="54"/>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9"/>
                                        </p:tgtEl>
                                        <p:attrNameLst>
                                          <p:attrName>style.visibility</p:attrName>
                                        </p:attrNameLst>
                                      </p:cBhvr>
                                      <p:to>
                                        <p:strVal val="visible"/>
                                      </p:to>
                                    </p:set>
                                    <p:anim calcmode="lin" valueType="num">
                                      <p:cBhvr>
                                        <p:cTn id="42" dur="500" fill="hold"/>
                                        <p:tgtEl>
                                          <p:spTgt spid="29"/>
                                        </p:tgtEl>
                                        <p:attrNameLst>
                                          <p:attrName>ppt_w</p:attrName>
                                        </p:attrNameLst>
                                      </p:cBhvr>
                                      <p:tavLst>
                                        <p:tav tm="0">
                                          <p:val>
                                            <p:fltVal val="0"/>
                                          </p:val>
                                        </p:tav>
                                        <p:tav tm="100000">
                                          <p:val>
                                            <p:strVal val="#ppt_w"/>
                                          </p:val>
                                        </p:tav>
                                      </p:tavLst>
                                    </p:anim>
                                    <p:anim calcmode="lin" valueType="num">
                                      <p:cBhvr>
                                        <p:cTn id="43" dur="500" fill="hold"/>
                                        <p:tgtEl>
                                          <p:spTgt spid="29"/>
                                        </p:tgtEl>
                                        <p:attrNameLst>
                                          <p:attrName>ppt_h</p:attrName>
                                        </p:attrNameLst>
                                      </p:cBhvr>
                                      <p:tavLst>
                                        <p:tav tm="0">
                                          <p:val>
                                            <p:fltVal val="0"/>
                                          </p:val>
                                        </p:tav>
                                        <p:tav tm="100000">
                                          <p:val>
                                            <p:strVal val="#ppt_h"/>
                                          </p:val>
                                        </p:tav>
                                      </p:tavLst>
                                    </p:anim>
                                    <p:animEffect transition="in" filter="fade">
                                      <p:cBhvr>
                                        <p:cTn id="44" dur="500"/>
                                        <p:tgtEl>
                                          <p:spTgt spid="29"/>
                                        </p:tgtEl>
                                      </p:cBhvr>
                                    </p:animEffect>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42"/>
                                        </p:tgtEl>
                                        <p:attrNameLst>
                                          <p:attrName>style.visibility</p:attrName>
                                        </p:attrNameLst>
                                      </p:cBhvr>
                                      <p:to>
                                        <p:strVal val="visible"/>
                                      </p:to>
                                    </p:set>
                                    <p:animEffect transition="in" filter="fade">
                                      <p:cBhvr>
                                        <p:cTn id="49" dur="500"/>
                                        <p:tgtEl>
                                          <p:spTgt spid="42"/>
                                        </p:tgtEl>
                                      </p:cBhvr>
                                    </p:animEffect>
                                    <p:anim calcmode="lin" valueType="num">
                                      <p:cBhvr>
                                        <p:cTn id="50" dur="500" fill="hold"/>
                                        <p:tgtEl>
                                          <p:spTgt spid="42"/>
                                        </p:tgtEl>
                                        <p:attrNameLst>
                                          <p:attrName>ppt_x</p:attrName>
                                        </p:attrNameLst>
                                      </p:cBhvr>
                                      <p:tavLst>
                                        <p:tav tm="0">
                                          <p:val>
                                            <p:strVal val="#ppt_x"/>
                                          </p:val>
                                        </p:tav>
                                        <p:tav tm="100000">
                                          <p:val>
                                            <p:strVal val="#ppt_x"/>
                                          </p:val>
                                        </p:tav>
                                      </p:tavLst>
                                    </p:anim>
                                    <p:anim calcmode="lin" valueType="num">
                                      <p:cBhvr>
                                        <p:cTn id="51" dur="500" fill="hold"/>
                                        <p:tgtEl>
                                          <p:spTgt spid="42"/>
                                        </p:tgtEl>
                                        <p:attrNameLst>
                                          <p:attrName>ppt_y</p:attrName>
                                        </p:attrNameLst>
                                      </p:cBhvr>
                                      <p:tavLst>
                                        <p:tav tm="0">
                                          <p:val>
                                            <p:strVal val="#ppt_y+.1"/>
                                          </p:val>
                                        </p:tav>
                                        <p:tav tm="100000">
                                          <p:val>
                                            <p:strVal val="#ppt_y"/>
                                          </p:val>
                                        </p:tav>
                                      </p:tavLst>
                                    </p:anim>
                                  </p:childTnLst>
                                </p:cTn>
                              </p:par>
                              <p:par>
                                <p:cTn id="52" presetID="47" presetClass="entr" presetSubtype="0" fill="hold" nodeType="withEffect">
                                  <p:stCondLst>
                                    <p:cond delay="0"/>
                                  </p:stCondLst>
                                  <p:childTnLst>
                                    <p:set>
                                      <p:cBhvr>
                                        <p:cTn id="53" dur="1" fill="hold">
                                          <p:stCondLst>
                                            <p:cond delay="0"/>
                                          </p:stCondLst>
                                        </p:cTn>
                                        <p:tgtEl>
                                          <p:spTgt spid="45"/>
                                        </p:tgtEl>
                                        <p:attrNameLst>
                                          <p:attrName>style.visibility</p:attrName>
                                        </p:attrNameLst>
                                      </p:cBhvr>
                                      <p:to>
                                        <p:strVal val="visible"/>
                                      </p:to>
                                    </p:set>
                                    <p:animEffect transition="in" filter="fade">
                                      <p:cBhvr>
                                        <p:cTn id="54" dur="500"/>
                                        <p:tgtEl>
                                          <p:spTgt spid="45"/>
                                        </p:tgtEl>
                                      </p:cBhvr>
                                    </p:animEffect>
                                    <p:anim calcmode="lin" valueType="num">
                                      <p:cBhvr>
                                        <p:cTn id="55" dur="500" fill="hold"/>
                                        <p:tgtEl>
                                          <p:spTgt spid="45"/>
                                        </p:tgtEl>
                                        <p:attrNameLst>
                                          <p:attrName>ppt_x</p:attrName>
                                        </p:attrNameLst>
                                      </p:cBhvr>
                                      <p:tavLst>
                                        <p:tav tm="0">
                                          <p:val>
                                            <p:strVal val="#ppt_x"/>
                                          </p:val>
                                        </p:tav>
                                        <p:tav tm="100000">
                                          <p:val>
                                            <p:strVal val="#ppt_x"/>
                                          </p:val>
                                        </p:tav>
                                      </p:tavLst>
                                    </p:anim>
                                    <p:anim calcmode="lin" valueType="num">
                                      <p:cBhvr>
                                        <p:cTn id="56" dur="500" fill="hold"/>
                                        <p:tgtEl>
                                          <p:spTgt spid="45"/>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fade">
                                      <p:cBhvr>
                                        <p:cTn id="59" dur="500"/>
                                        <p:tgtEl>
                                          <p:spTgt spid="48"/>
                                        </p:tgtEl>
                                      </p:cBhvr>
                                    </p:animEffect>
                                    <p:anim calcmode="lin" valueType="num">
                                      <p:cBhvr>
                                        <p:cTn id="60" dur="500" fill="hold"/>
                                        <p:tgtEl>
                                          <p:spTgt spid="48"/>
                                        </p:tgtEl>
                                        <p:attrNameLst>
                                          <p:attrName>ppt_x</p:attrName>
                                        </p:attrNameLst>
                                      </p:cBhvr>
                                      <p:tavLst>
                                        <p:tav tm="0">
                                          <p:val>
                                            <p:strVal val="#ppt_x"/>
                                          </p:val>
                                        </p:tav>
                                        <p:tav tm="100000">
                                          <p:val>
                                            <p:strVal val="#ppt_x"/>
                                          </p:val>
                                        </p:tav>
                                      </p:tavLst>
                                    </p:anim>
                                    <p:anim calcmode="lin" valueType="num">
                                      <p:cBhvr>
                                        <p:cTn id="61" dur="500" fill="hold"/>
                                        <p:tgtEl>
                                          <p:spTgt spid="48"/>
                                        </p:tgtEl>
                                        <p:attrNameLst>
                                          <p:attrName>ppt_y</p:attrName>
                                        </p:attrNameLst>
                                      </p:cBhvr>
                                      <p:tavLst>
                                        <p:tav tm="0">
                                          <p:val>
                                            <p:strVal val="#ppt_y+.1"/>
                                          </p:val>
                                        </p:tav>
                                        <p:tav tm="100000">
                                          <p:val>
                                            <p:strVal val="#ppt_y"/>
                                          </p:val>
                                        </p:tav>
                                      </p:tavLst>
                                    </p:anim>
                                  </p:childTnLst>
                                </p:cTn>
                              </p:par>
                              <p:par>
                                <p:cTn id="62" presetID="47" presetClass="entr" presetSubtype="0" fill="hold" nodeType="withEffect">
                                  <p:stCondLst>
                                    <p:cond delay="0"/>
                                  </p:stCondLst>
                                  <p:childTnLst>
                                    <p:set>
                                      <p:cBhvr>
                                        <p:cTn id="63" dur="1" fill="hold">
                                          <p:stCondLst>
                                            <p:cond delay="0"/>
                                          </p:stCondLst>
                                        </p:cTn>
                                        <p:tgtEl>
                                          <p:spTgt spid="51"/>
                                        </p:tgtEl>
                                        <p:attrNameLst>
                                          <p:attrName>style.visibility</p:attrName>
                                        </p:attrNameLst>
                                      </p:cBhvr>
                                      <p:to>
                                        <p:strVal val="visible"/>
                                      </p:to>
                                    </p:set>
                                    <p:animEffect transition="in" filter="fade">
                                      <p:cBhvr>
                                        <p:cTn id="64" dur="500"/>
                                        <p:tgtEl>
                                          <p:spTgt spid="51"/>
                                        </p:tgtEl>
                                      </p:cBhvr>
                                    </p:animEffect>
                                    <p:anim calcmode="lin" valueType="num">
                                      <p:cBhvr>
                                        <p:cTn id="65" dur="500" fill="hold"/>
                                        <p:tgtEl>
                                          <p:spTgt spid="51"/>
                                        </p:tgtEl>
                                        <p:attrNameLst>
                                          <p:attrName>ppt_x</p:attrName>
                                        </p:attrNameLst>
                                      </p:cBhvr>
                                      <p:tavLst>
                                        <p:tav tm="0">
                                          <p:val>
                                            <p:strVal val="#ppt_x"/>
                                          </p:val>
                                        </p:tav>
                                        <p:tav tm="100000">
                                          <p:val>
                                            <p:strVal val="#ppt_x"/>
                                          </p:val>
                                        </p:tav>
                                      </p:tavLst>
                                    </p:anim>
                                    <p:anim calcmode="lin" valueType="num">
                                      <p:cBhvr>
                                        <p:cTn id="66" dur="500" fill="hold"/>
                                        <p:tgtEl>
                                          <p:spTgt spid="51"/>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fade">
                                      <p:cBhvr>
                                        <p:cTn id="69" dur="500"/>
                                        <p:tgtEl>
                                          <p:spTgt spid="35"/>
                                        </p:tgtEl>
                                      </p:cBhvr>
                                    </p:animEffect>
                                    <p:anim calcmode="lin" valueType="num">
                                      <p:cBhvr>
                                        <p:cTn id="70" dur="500" fill="hold"/>
                                        <p:tgtEl>
                                          <p:spTgt spid="35"/>
                                        </p:tgtEl>
                                        <p:attrNameLst>
                                          <p:attrName>ppt_x</p:attrName>
                                        </p:attrNameLst>
                                      </p:cBhvr>
                                      <p:tavLst>
                                        <p:tav tm="0">
                                          <p:val>
                                            <p:strVal val="#ppt_x"/>
                                          </p:val>
                                        </p:tav>
                                        <p:tav tm="100000">
                                          <p:val>
                                            <p:strVal val="#ppt_x"/>
                                          </p:val>
                                        </p:tav>
                                      </p:tavLst>
                                    </p:anim>
                                    <p:anim calcmode="lin" valueType="num">
                                      <p:cBhvr>
                                        <p:cTn id="71" dur="500" fill="hold"/>
                                        <p:tgtEl>
                                          <p:spTgt spid="35"/>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0"/>
                                  </p:stCondLst>
                                  <p:childTnLst>
                                    <p:set>
                                      <p:cBhvr>
                                        <p:cTn id="73" dur="1" fill="hold">
                                          <p:stCondLst>
                                            <p:cond delay="0"/>
                                          </p:stCondLst>
                                        </p:cTn>
                                        <p:tgtEl>
                                          <p:spTgt spid="36"/>
                                        </p:tgtEl>
                                        <p:attrNameLst>
                                          <p:attrName>style.visibility</p:attrName>
                                        </p:attrNameLst>
                                      </p:cBhvr>
                                      <p:to>
                                        <p:strVal val="visible"/>
                                      </p:to>
                                    </p:set>
                                    <p:animEffect transition="in" filter="fade">
                                      <p:cBhvr>
                                        <p:cTn id="74" dur="500"/>
                                        <p:tgtEl>
                                          <p:spTgt spid="36"/>
                                        </p:tgtEl>
                                      </p:cBhvr>
                                    </p:animEffect>
                                    <p:anim calcmode="lin" valueType="num">
                                      <p:cBhvr>
                                        <p:cTn id="75" dur="500" fill="hold"/>
                                        <p:tgtEl>
                                          <p:spTgt spid="36"/>
                                        </p:tgtEl>
                                        <p:attrNameLst>
                                          <p:attrName>ppt_x</p:attrName>
                                        </p:attrNameLst>
                                      </p:cBhvr>
                                      <p:tavLst>
                                        <p:tav tm="0">
                                          <p:val>
                                            <p:strVal val="#ppt_x"/>
                                          </p:val>
                                        </p:tav>
                                        <p:tav tm="100000">
                                          <p:val>
                                            <p:strVal val="#ppt_x"/>
                                          </p:val>
                                        </p:tav>
                                      </p:tavLst>
                                    </p:anim>
                                    <p:anim calcmode="lin" valueType="num">
                                      <p:cBhvr>
                                        <p:cTn id="76" dur="500" fill="hold"/>
                                        <p:tgtEl>
                                          <p:spTgt spid="36"/>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33"/>
                                        </p:tgtEl>
                                        <p:attrNameLst>
                                          <p:attrName>style.visibility</p:attrName>
                                        </p:attrNameLst>
                                      </p:cBhvr>
                                      <p:to>
                                        <p:strVal val="visible"/>
                                      </p:to>
                                    </p:set>
                                    <p:animEffect transition="in" filter="fade">
                                      <p:cBhvr>
                                        <p:cTn id="79" dur="500"/>
                                        <p:tgtEl>
                                          <p:spTgt spid="33"/>
                                        </p:tgtEl>
                                      </p:cBhvr>
                                    </p:animEffect>
                                    <p:anim calcmode="lin" valueType="num">
                                      <p:cBhvr>
                                        <p:cTn id="80" dur="500" fill="hold"/>
                                        <p:tgtEl>
                                          <p:spTgt spid="33"/>
                                        </p:tgtEl>
                                        <p:attrNameLst>
                                          <p:attrName>ppt_x</p:attrName>
                                        </p:attrNameLst>
                                      </p:cBhvr>
                                      <p:tavLst>
                                        <p:tav tm="0">
                                          <p:val>
                                            <p:strVal val="#ppt_x"/>
                                          </p:val>
                                        </p:tav>
                                        <p:tav tm="100000">
                                          <p:val>
                                            <p:strVal val="#ppt_x"/>
                                          </p:val>
                                        </p:tav>
                                      </p:tavLst>
                                    </p:anim>
                                    <p:anim calcmode="lin" valueType="num">
                                      <p:cBhvr>
                                        <p:cTn id="81" dur="500" fill="hold"/>
                                        <p:tgtEl>
                                          <p:spTgt spid="33"/>
                                        </p:tgtEl>
                                        <p:attrNameLst>
                                          <p:attrName>ppt_y</p:attrName>
                                        </p:attrNameLst>
                                      </p:cBhvr>
                                      <p:tavLst>
                                        <p:tav tm="0">
                                          <p:val>
                                            <p:strVal val="#ppt_y+.1"/>
                                          </p:val>
                                        </p:tav>
                                        <p:tav tm="100000">
                                          <p:val>
                                            <p:strVal val="#ppt_y"/>
                                          </p:val>
                                        </p:tav>
                                      </p:tavLst>
                                    </p:anim>
                                  </p:childTnLst>
                                </p:cTn>
                              </p:par>
                              <p:par>
                                <p:cTn id="82" presetID="47" presetClass="entr" presetSubtype="0" fill="hold" grpId="0" nodeType="withEffect">
                                  <p:stCondLst>
                                    <p:cond delay="0"/>
                                  </p:stCondLst>
                                  <p:childTnLst>
                                    <p:set>
                                      <p:cBhvr>
                                        <p:cTn id="83" dur="1" fill="hold">
                                          <p:stCondLst>
                                            <p:cond delay="0"/>
                                          </p:stCondLst>
                                        </p:cTn>
                                        <p:tgtEl>
                                          <p:spTgt spid="34"/>
                                        </p:tgtEl>
                                        <p:attrNameLst>
                                          <p:attrName>style.visibility</p:attrName>
                                        </p:attrNameLst>
                                      </p:cBhvr>
                                      <p:to>
                                        <p:strVal val="visible"/>
                                      </p:to>
                                    </p:set>
                                    <p:animEffect transition="in" filter="fade">
                                      <p:cBhvr>
                                        <p:cTn id="84" dur="500"/>
                                        <p:tgtEl>
                                          <p:spTgt spid="34"/>
                                        </p:tgtEl>
                                      </p:cBhvr>
                                    </p:animEffect>
                                    <p:anim calcmode="lin" valueType="num">
                                      <p:cBhvr>
                                        <p:cTn id="85" dur="500" fill="hold"/>
                                        <p:tgtEl>
                                          <p:spTgt spid="34"/>
                                        </p:tgtEl>
                                        <p:attrNameLst>
                                          <p:attrName>ppt_x</p:attrName>
                                        </p:attrNameLst>
                                      </p:cBhvr>
                                      <p:tavLst>
                                        <p:tav tm="0">
                                          <p:val>
                                            <p:strVal val="#ppt_x"/>
                                          </p:val>
                                        </p:tav>
                                        <p:tav tm="100000">
                                          <p:val>
                                            <p:strVal val="#ppt_x"/>
                                          </p:val>
                                        </p:tav>
                                      </p:tavLst>
                                    </p:anim>
                                    <p:anim calcmode="lin" valueType="num">
                                      <p:cBhvr>
                                        <p:cTn id="86" dur="500" fill="hold"/>
                                        <p:tgtEl>
                                          <p:spTgt spid="34"/>
                                        </p:tgtEl>
                                        <p:attrNameLst>
                                          <p:attrName>ppt_y</p:attrName>
                                        </p:attrNameLst>
                                      </p:cBhvr>
                                      <p:tavLst>
                                        <p:tav tm="0">
                                          <p:val>
                                            <p:strVal val="#ppt_y-.1"/>
                                          </p:val>
                                        </p:tav>
                                        <p:tav tm="100000">
                                          <p:val>
                                            <p:strVal val="#ppt_y"/>
                                          </p:val>
                                        </p:tav>
                                      </p:tavLst>
                                    </p:anim>
                                  </p:childTnLst>
                                </p:cTn>
                              </p:par>
                            </p:childTnLst>
                          </p:cTn>
                        </p:par>
                        <p:par>
                          <p:cTn id="87" fill="hold">
                            <p:stCondLst>
                              <p:cond delay="500"/>
                            </p:stCondLst>
                            <p:childTnLst>
                              <p:par>
                                <p:cTn id="88" presetID="10" presetClass="entr" presetSubtype="0" fill="hold" grpId="0" nodeType="afterEffect">
                                  <p:stCondLst>
                                    <p:cond delay="0"/>
                                  </p:stCondLst>
                                  <p:childTnLst>
                                    <p:set>
                                      <p:cBhvr>
                                        <p:cTn id="89" dur="1" fill="hold">
                                          <p:stCondLst>
                                            <p:cond delay="0"/>
                                          </p:stCondLst>
                                        </p:cTn>
                                        <p:tgtEl>
                                          <p:spTgt spid="59"/>
                                        </p:tgtEl>
                                        <p:attrNameLst>
                                          <p:attrName>style.visibility</p:attrName>
                                        </p:attrNameLst>
                                      </p:cBhvr>
                                      <p:to>
                                        <p:strVal val="visible"/>
                                      </p:to>
                                    </p:set>
                                    <p:animEffect transition="in" filter="fade">
                                      <p:cBhvr>
                                        <p:cTn id="90" dur="7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54" grpId="0"/>
      <p:bldP spid="5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五边形 1"/>
          <p:cNvSpPr/>
          <p:nvPr/>
        </p:nvSpPr>
        <p:spPr>
          <a:xfrm>
            <a:off x="738462" y="2226104"/>
            <a:ext cx="7667077" cy="157706"/>
          </a:xfrm>
          <a:prstGeom prst="homePlat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 name="五角星 18"/>
          <p:cNvSpPr/>
          <p:nvPr/>
        </p:nvSpPr>
        <p:spPr>
          <a:xfrm rot="2134838">
            <a:off x="1122688" y="1623595"/>
            <a:ext cx="1306141" cy="1322235"/>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868" tIns="45434" rIns="90868" bIns="4543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 name="TextBox 3"/>
          <p:cNvSpPr txBox="1"/>
          <p:nvPr/>
        </p:nvSpPr>
        <p:spPr>
          <a:xfrm>
            <a:off x="1226627" y="2103303"/>
            <a:ext cx="1098261" cy="368754"/>
          </a:xfrm>
          <a:prstGeom prst="rect">
            <a:avLst/>
          </a:prstGeom>
          <a:noFill/>
        </p:spPr>
        <p:txBody>
          <a:bodyPr wrap="square" lIns="90868" tIns="45434" rIns="90868" bIns="45434"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标题内容</a:t>
            </a:r>
          </a:p>
        </p:txBody>
      </p:sp>
      <p:sp>
        <p:nvSpPr>
          <p:cNvPr id="5" name="五角星 18"/>
          <p:cNvSpPr/>
          <p:nvPr/>
        </p:nvSpPr>
        <p:spPr>
          <a:xfrm rot="2134838">
            <a:off x="2935627" y="1623595"/>
            <a:ext cx="1306141" cy="1322235"/>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0868" tIns="45434" rIns="90868" bIns="4543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 name="五角星 18"/>
          <p:cNvSpPr/>
          <p:nvPr/>
        </p:nvSpPr>
        <p:spPr>
          <a:xfrm rot="2134838">
            <a:off x="4800995" y="1623595"/>
            <a:ext cx="1306141" cy="1322235"/>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0868" tIns="45434" rIns="90868" bIns="4543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 name="TextBox 6"/>
          <p:cNvSpPr txBox="1"/>
          <p:nvPr/>
        </p:nvSpPr>
        <p:spPr>
          <a:xfrm>
            <a:off x="3053433" y="2103303"/>
            <a:ext cx="1098261" cy="368754"/>
          </a:xfrm>
          <a:prstGeom prst="rect">
            <a:avLst/>
          </a:prstGeom>
          <a:noFill/>
        </p:spPr>
        <p:txBody>
          <a:bodyPr wrap="square" lIns="90868" tIns="45434" rIns="90868" bIns="45434"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标题内容</a:t>
            </a:r>
          </a:p>
        </p:txBody>
      </p:sp>
      <p:sp>
        <p:nvSpPr>
          <p:cNvPr id="8" name="TextBox 7"/>
          <p:cNvSpPr txBox="1"/>
          <p:nvPr/>
        </p:nvSpPr>
        <p:spPr>
          <a:xfrm>
            <a:off x="4891070" y="2103303"/>
            <a:ext cx="1098261" cy="368754"/>
          </a:xfrm>
          <a:prstGeom prst="rect">
            <a:avLst/>
          </a:prstGeom>
          <a:noFill/>
        </p:spPr>
        <p:txBody>
          <a:bodyPr wrap="square" lIns="90868" tIns="45434" rIns="90868" bIns="45434"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标题内容</a:t>
            </a:r>
          </a:p>
        </p:txBody>
      </p:sp>
      <p:sp>
        <p:nvSpPr>
          <p:cNvPr id="9" name="五角星 18"/>
          <p:cNvSpPr/>
          <p:nvPr/>
        </p:nvSpPr>
        <p:spPr>
          <a:xfrm rot="2134838">
            <a:off x="6613934" y="1623595"/>
            <a:ext cx="1306141" cy="1322235"/>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0868" tIns="45434" rIns="90868" bIns="4543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0" name="TextBox 9"/>
          <p:cNvSpPr txBox="1"/>
          <p:nvPr/>
        </p:nvSpPr>
        <p:spPr>
          <a:xfrm>
            <a:off x="6715247" y="2103303"/>
            <a:ext cx="1098261" cy="368754"/>
          </a:xfrm>
          <a:prstGeom prst="rect">
            <a:avLst/>
          </a:prstGeom>
          <a:noFill/>
        </p:spPr>
        <p:txBody>
          <a:bodyPr wrap="square" lIns="90868" tIns="45434" rIns="90868" bIns="45434"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标题内容</a:t>
            </a:r>
          </a:p>
        </p:txBody>
      </p:sp>
      <p:sp>
        <p:nvSpPr>
          <p:cNvPr id="11" name="矩形 10"/>
          <p:cNvSpPr/>
          <p:nvPr/>
        </p:nvSpPr>
        <p:spPr>
          <a:xfrm>
            <a:off x="1116275" y="3212711"/>
            <a:ext cx="1350324" cy="276977"/>
          </a:xfrm>
          <a:prstGeom prst="rect">
            <a:avLst/>
          </a:prstGeom>
        </p:spPr>
        <p:txBody>
          <a:bodyPr wrap="none" lIns="68557" tIns="34279" rIns="68557" bIns="34279">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输入小标题内容</a:t>
            </a:r>
            <a:endParaRPr kumimoji="0" lang="en-US" altLang="zh-CN" sz="13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2" name="矩形 47"/>
          <p:cNvSpPr>
            <a:spLocks noChangeArrowheads="1"/>
          </p:cNvSpPr>
          <p:nvPr/>
        </p:nvSpPr>
        <p:spPr bwMode="auto">
          <a:xfrm>
            <a:off x="1062423" y="3446731"/>
            <a:ext cx="1452226" cy="1119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685800" rtl="0" eaLnBrk="1" fontAlgn="auto" latinLnBrk="0" hangingPunct="1">
              <a:lnSpc>
                <a:spcPct val="130000"/>
              </a:lnSpc>
              <a:spcBef>
                <a:spcPct val="0"/>
              </a:spcBef>
              <a:spcAft>
                <a:spcPts val="0"/>
              </a:spcAft>
              <a:buClrTx/>
              <a:buSzTx/>
              <a:buFont typeface="Arial" charset="0"/>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在此录入上述图表的描述说明，在此录入上述图表的描述说明，在此录入上述图表的描述说明。</a:t>
            </a:r>
          </a:p>
        </p:txBody>
      </p:sp>
      <p:sp>
        <p:nvSpPr>
          <p:cNvPr id="13" name="矩形 12"/>
          <p:cNvSpPr/>
          <p:nvPr/>
        </p:nvSpPr>
        <p:spPr>
          <a:xfrm>
            <a:off x="2938556" y="3212711"/>
            <a:ext cx="1350324" cy="276977"/>
          </a:xfrm>
          <a:prstGeom prst="rect">
            <a:avLst/>
          </a:prstGeom>
        </p:spPr>
        <p:txBody>
          <a:bodyPr wrap="none" lIns="68557" tIns="34279" rIns="68557" bIns="34279">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输入小标题内容</a:t>
            </a:r>
            <a:endParaRPr kumimoji="0" lang="en-US" altLang="zh-CN" sz="13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4" name="矩形 47"/>
          <p:cNvSpPr>
            <a:spLocks noChangeArrowheads="1"/>
          </p:cNvSpPr>
          <p:nvPr/>
        </p:nvSpPr>
        <p:spPr bwMode="auto">
          <a:xfrm>
            <a:off x="2884703" y="3446731"/>
            <a:ext cx="1452226" cy="1119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685800" rtl="0" eaLnBrk="1" fontAlgn="auto" latinLnBrk="0" hangingPunct="1">
              <a:lnSpc>
                <a:spcPct val="130000"/>
              </a:lnSpc>
              <a:spcBef>
                <a:spcPct val="0"/>
              </a:spcBef>
              <a:spcAft>
                <a:spcPts val="0"/>
              </a:spcAft>
              <a:buClrTx/>
              <a:buSzTx/>
              <a:buFont typeface="Arial" charset="0"/>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在此录入上述图表的描述说明，在此录入上述图表的描述说明，在此录入上述图表的描述说明。</a:t>
            </a:r>
          </a:p>
        </p:txBody>
      </p:sp>
      <p:sp>
        <p:nvSpPr>
          <p:cNvPr id="15" name="矩形 14"/>
          <p:cNvSpPr/>
          <p:nvPr/>
        </p:nvSpPr>
        <p:spPr>
          <a:xfrm>
            <a:off x="4828329" y="3212711"/>
            <a:ext cx="1350324" cy="276977"/>
          </a:xfrm>
          <a:prstGeom prst="rect">
            <a:avLst/>
          </a:prstGeom>
        </p:spPr>
        <p:txBody>
          <a:bodyPr wrap="none" lIns="68557" tIns="34279" rIns="68557" bIns="34279">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输入小标题内容</a:t>
            </a:r>
            <a:endParaRPr kumimoji="0" lang="en-US" altLang="zh-CN" sz="13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6" name="矩形 47"/>
          <p:cNvSpPr>
            <a:spLocks noChangeArrowheads="1"/>
          </p:cNvSpPr>
          <p:nvPr/>
        </p:nvSpPr>
        <p:spPr bwMode="auto">
          <a:xfrm>
            <a:off x="4774476" y="3446731"/>
            <a:ext cx="1452226" cy="1119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685800" rtl="0" eaLnBrk="1" fontAlgn="auto" latinLnBrk="0" hangingPunct="1">
              <a:lnSpc>
                <a:spcPct val="130000"/>
              </a:lnSpc>
              <a:spcBef>
                <a:spcPct val="0"/>
              </a:spcBef>
              <a:spcAft>
                <a:spcPts val="0"/>
              </a:spcAft>
              <a:buClrTx/>
              <a:buSzTx/>
              <a:buFont typeface="Arial" charset="0"/>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在此录入上述图表的描述说明，在此录入上述图表的描述说明，在此录入上述图表的描述说明。</a:t>
            </a:r>
          </a:p>
        </p:txBody>
      </p:sp>
      <p:sp>
        <p:nvSpPr>
          <p:cNvPr id="17" name="矩形 16"/>
          <p:cNvSpPr/>
          <p:nvPr/>
        </p:nvSpPr>
        <p:spPr>
          <a:xfrm>
            <a:off x="6650609" y="3212711"/>
            <a:ext cx="1350324" cy="276977"/>
          </a:xfrm>
          <a:prstGeom prst="rect">
            <a:avLst/>
          </a:prstGeom>
        </p:spPr>
        <p:txBody>
          <a:bodyPr wrap="none" lIns="68557" tIns="34279" rIns="68557" bIns="34279">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输入小标题内容</a:t>
            </a:r>
            <a:endParaRPr kumimoji="0" lang="en-US" altLang="zh-CN" sz="13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8" name="矩形 47"/>
          <p:cNvSpPr>
            <a:spLocks noChangeArrowheads="1"/>
          </p:cNvSpPr>
          <p:nvPr/>
        </p:nvSpPr>
        <p:spPr bwMode="auto">
          <a:xfrm>
            <a:off x="6596756" y="3446731"/>
            <a:ext cx="1452226" cy="1119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685800" rtl="0" eaLnBrk="1" fontAlgn="auto" latinLnBrk="0" hangingPunct="1">
              <a:lnSpc>
                <a:spcPct val="130000"/>
              </a:lnSpc>
              <a:spcBef>
                <a:spcPct val="0"/>
              </a:spcBef>
              <a:spcAft>
                <a:spcPts val="0"/>
              </a:spcAft>
              <a:buClrTx/>
              <a:buSzTx/>
              <a:buFont typeface="Arial" charset="0"/>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在此录入上述图表的描述说明，在此录入上述图表的描述说明，在此录入上述图表的描述说明。</a:t>
            </a:r>
          </a:p>
        </p:txBody>
      </p:sp>
      <p:sp>
        <p:nvSpPr>
          <p:cNvPr id="19" name="矩形 47"/>
          <p:cNvSpPr>
            <a:spLocks noChangeArrowheads="1"/>
          </p:cNvSpPr>
          <p:nvPr/>
        </p:nvSpPr>
        <p:spPr bwMode="auto">
          <a:xfrm>
            <a:off x="753581" y="897951"/>
            <a:ext cx="7597964" cy="54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30000"/>
              </a:lnSpc>
              <a:spcBef>
                <a:spcPct val="0"/>
              </a:spcBef>
              <a:spcAft>
                <a:spcPts val="0"/>
              </a:spcAft>
              <a:buClrTx/>
              <a:buSzTx/>
              <a:buFont typeface="Arial" charset="0"/>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在此录入上述图表的综合描述说明，在此录入上述图表的综合描述说明。在此录入上述图表的描述说明，在此录入上述图表的描述说明，在此录入上述图表的综合描述说明，在此录入上述图表的综合描述说明。</a:t>
            </a:r>
          </a:p>
        </p:txBody>
      </p:sp>
    </p:spTree>
    <p:extLst>
      <p:ext uri="{BB962C8B-B14F-4D97-AF65-F5344CB8AC3E}">
        <p14:creationId xmlns:p14="http://schemas.microsoft.com/office/powerpoint/2010/main" val="30877971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outVertical)">
                                      <p:cBhvr>
                                        <p:cTn id="7" dur="500"/>
                                        <p:tgtEl>
                                          <p:spTgt spid="19"/>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49" presetClass="entr" presetSubtype="0" decel="100000"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 calcmode="lin" valueType="num">
                                      <p:cBhvr>
                                        <p:cTn id="18" dur="500" fill="hold"/>
                                        <p:tgtEl>
                                          <p:spTgt spid="3"/>
                                        </p:tgtEl>
                                        <p:attrNameLst>
                                          <p:attrName>style.rotation</p:attrName>
                                        </p:attrNameLst>
                                      </p:cBhvr>
                                      <p:tavLst>
                                        <p:tav tm="0">
                                          <p:val>
                                            <p:fltVal val="360"/>
                                          </p:val>
                                        </p:tav>
                                        <p:tav tm="100000">
                                          <p:val>
                                            <p:fltVal val="0"/>
                                          </p:val>
                                        </p:tav>
                                      </p:tavLst>
                                    </p:anim>
                                    <p:animEffect transition="in" filter="fade">
                                      <p:cBhvr>
                                        <p:cTn id="19" dur="500"/>
                                        <p:tgtEl>
                                          <p:spTgt spid="3"/>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randombar(horizontal)">
                                      <p:cBhvr>
                                        <p:cTn id="26" dur="500"/>
                                        <p:tgtEl>
                                          <p:spTgt spid="11"/>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randombar(horizontal)">
                                      <p:cBhvr>
                                        <p:cTn id="29" dur="500"/>
                                        <p:tgtEl>
                                          <p:spTgt spid="12"/>
                                        </p:tgtEl>
                                      </p:cBhvr>
                                    </p:animEffect>
                                  </p:childTnLst>
                                </p:cTn>
                              </p:par>
                            </p:childTnLst>
                          </p:cTn>
                        </p:par>
                        <p:par>
                          <p:cTn id="30" fill="hold">
                            <p:stCondLst>
                              <p:cond delay="2000"/>
                            </p:stCondLst>
                            <p:childTnLst>
                              <p:par>
                                <p:cTn id="31" presetID="49" presetClass="entr" presetSubtype="0" decel="100000"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500" fill="hold"/>
                                        <p:tgtEl>
                                          <p:spTgt spid="5"/>
                                        </p:tgtEl>
                                        <p:attrNameLst>
                                          <p:attrName>ppt_w</p:attrName>
                                        </p:attrNameLst>
                                      </p:cBhvr>
                                      <p:tavLst>
                                        <p:tav tm="0">
                                          <p:val>
                                            <p:fltVal val="0"/>
                                          </p:val>
                                        </p:tav>
                                        <p:tav tm="100000">
                                          <p:val>
                                            <p:strVal val="#ppt_w"/>
                                          </p:val>
                                        </p:tav>
                                      </p:tavLst>
                                    </p:anim>
                                    <p:anim calcmode="lin" valueType="num">
                                      <p:cBhvr>
                                        <p:cTn id="34" dur="500" fill="hold"/>
                                        <p:tgtEl>
                                          <p:spTgt spid="5"/>
                                        </p:tgtEl>
                                        <p:attrNameLst>
                                          <p:attrName>ppt_h</p:attrName>
                                        </p:attrNameLst>
                                      </p:cBhvr>
                                      <p:tavLst>
                                        <p:tav tm="0">
                                          <p:val>
                                            <p:fltVal val="0"/>
                                          </p:val>
                                        </p:tav>
                                        <p:tav tm="100000">
                                          <p:val>
                                            <p:strVal val="#ppt_h"/>
                                          </p:val>
                                        </p:tav>
                                      </p:tavLst>
                                    </p:anim>
                                    <p:anim calcmode="lin" valueType="num">
                                      <p:cBhvr>
                                        <p:cTn id="35" dur="500" fill="hold"/>
                                        <p:tgtEl>
                                          <p:spTgt spid="5"/>
                                        </p:tgtEl>
                                        <p:attrNameLst>
                                          <p:attrName>style.rotation</p:attrName>
                                        </p:attrNameLst>
                                      </p:cBhvr>
                                      <p:tavLst>
                                        <p:tav tm="0">
                                          <p:val>
                                            <p:fltVal val="360"/>
                                          </p:val>
                                        </p:tav>
                                        <p:tav tm="100000">
                                          <p:val>
                                            <p:fltVal val="0"/>
                                          </p:val>
                                        </p:tav>
                                      </p:tavLst>
                                    </p:anim>
                                    <p:animEffect transition="in" filter="fade">
                                      <p:cBhvr>
                                        <p:cTn id="36" dur="500"/>
                                        <p:tgtEl>
                                          <p:spTgt spid="5"/>
                                        </p:tgtEl>
                                      </p:cBhvr>
                                    </p:animEffect>
                                  </p:childTnLst>
                                </p:cTn>
                              </p:par>
                            </p:childTnLst>
                          </p:cTn>
                        </p:par>
                        <p:par>
                          <p:cTn id="37" fill="hold">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randombar(horizontal)">
                                      <p:cBhvr>
                                        <p:cTn id="43" dur="500"/>
                                        <p:tgtEl>
                                          <p:spTgt spid="13"/>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randombar(horizontal)">
                                      <p:cBhvr>
                                        <p:cTn id="46" dur="500"/>
                                        <p:tgtEl>
                                          <p:spTgt spid="14"/>
                                        </p:tgtEl>
                                      </p:cBhvr>
                                    </p:animEffect>
                                  </p:childTnLst>
                                </p:cTn>
                              </p:par>
                            </p:childTnLst>
                          </p:cTn>
                        </p:par>
                        <p:par>
                          <p:cTn id="47" fill="hold">
                            <p:stCondLst>
                              <p:cond delay="3000"/>
                            </p:stCondLst>
                            <p:childTnLst>
                              <p:par>
                                <p:cTn id="48" presetID="49" presetClass="entr" presetSubtype="0" decel="100000" fill="hold" grpId="0" nodeType="afterEffect">
                                  <p:stCondLst>
                                    <p:cond delay="0"/>
                                  </p:stCondLst>
                                  <p:childTnLst>
                                    <p:set>
                                      <p:cBhvr>
                                        <p:cTn id="49" dur="1" fill="hold">
                                          <p:stCondLst>
                                            <p:cond delay="0"/>
                                          </p:stCondLst>
                                        </p:cTn>
                                        <p:tgtEl>
                                          <p:spTgt spid="6"/>
                                        </p:tgtEl>
                                        <p:attrNameLst>
                                          <p:attrName>style.visibility</p:attrName>
                                        </p:attrNameLst>
                                      </p:cBhvr>
                                      <p:to>
                                        <p:strVal val="visible"/>
                                      </p:to>
                                    </p:set>
                                    <p:anim calcmode="lin" valueType="num">
                                      <p:cBhvr>
                                        <p:cTn id="50" dur="500" fill="hold"/>
                                        <p:tgtEl>
                                          <p:spTgt spid="6"/>
                                        </p:tgtEl>
                                        <p:attrNameLst>
                                          <p:attrName>ppt_w</p:attrName>
                                        </p:attrNameLst>
                                      </p:cBhvr>
                                      <p:tavLst>
                                        <p:tav tm="0">
                                          <p:val>
                                            <p:fltVal val="0"/>
                                          </p:val>
                                        </p:tav>
                                        <p:tav tm="100000">
                                          <p:val>
                                            <p:strVal val="#ppt_w"/>
                                          </p:val>
                                        </p:tav>
                                      </p:tavLst>
                                    </p:anim>
                                    <p:anim calcmode="lin" valueType="num">
                                      <p:cBhvr>
                                        <p:cTn id="51" dur="500" fill="hold"/>
                                        <p:tgtEl>
                                          <p:spTgt spid="6"/>
                                        </p:tgtEl>
                                        <p:attrNameLst>
                                          <p:attrName>ppt_h</p:attrName>
                                        </p:attrNameLst>
                                      </p:cBhvr>
                                      <p:tavLst>
                                        <p:tav tm="0">
                                          <p:val>
                                            <p:fltVal val="0"/>
                                          </p:val>
                                        </p:tav>
                                        <p:tav tm="100000">
                                          <p:val>
                                            <p:strVal val="#ppt_h"/>
                                          </p:val>
                                        </p:tav>
                                      </p:tavLst>
                                    </p:anim>
                                    <p:anim calcmode="lin" valueType="num">
                                      <p:cBhvr>
                                        <p:cTn id="52" dur="500" fill="hold"/>
                                        <p:tgtEl>
                                          <p:spTgt spid="6"/>
                                        </p:tgtEl>
                                        <p:attrNameLst>
                                          <p:attrName>style.rotation</p:attrName>
                                        </p:attrNameLst>
                                      </p:cBhvr>
                                      <p:tavLst>
                                        <p:tav tm="0">
                                          <p:val>
                                            <p:fltVal val="360"/>
                                          </p:val>
                                        </p:tav>
                                        <p:tav tm="100000">
                                          <p:val>
                                            <p:fltVal val="0"/>
                                          </p:val>
                                        </p:tav>
                                      </p:tavLst>
                                    </p:anim>
                                    <p:animEffect transition="in" filter="fade">
                                      <p:cBhvr>
                                        <p:cTn id="53" dur="500"/>
                                        <p:tgtEl>
                                          <p:spTgt spid="6"/>
                                        </p:tgtEl>
                                      </p:cBhvr>
                                    </p:animEffect>
                                  </p:childTnLst>
                                </p:cTn>
                              </p:par>
                            </p:childTnLst>
                          </p:cTn>
                        </p:par>
                        <p:par>
                          <p:cTn id="54" fill="hold">
                            <p:stCondLst>
                              <p:cond delay="3500"/>
                            </p:stCondLst>
                            <p:childTnLst>
                              <p:par>
                                <p:cTn id="55" presetID="10" presetClass="entr" presetSubtype="0" fill="hold" grpId="0" nodeType="after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fade">
                                      <p:cBhvr>
                                        <p:cTn id="57" dur="500"/>
                                        <p:tgtEl>
                                          <p:spTgt spid="8"/>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randombar(horizontal)">
                                      <p:cBhvr>
                                        <p:cTn id="60" dur="500"/>
                                        <p:tgtEl>
                                          <p:spTgt spid="15"/>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randombar(horizontal)">
                                      <p:cBhvr>
                                        <p:cTn id="63" dur="500"/>
                                        <p:tgtEl>
                                          <p:spTgt spid="16"/>
                                        </p:tgtEl>
                                      </p:cBhvr>
                                    </p:animEffect>
                                  </p:childTnLst>
                                </p:cTn>
                              </p:par>
                            </p:childTnLst>
                          </p:cTn>
                        </p:par>
                        <p:par>
                          <p:cTn id="64" fill="hold">
                            <p:stCondLst>
                              <p:cond delay="4000"/>
                            </p:stCondLst>
                            <p:childTnLst>
                              <p:par>
                                <p:cTn id="65" presetID="49" presetClass="entr" presetSubtype="0" decel="100000" fill="hold" grpId="0" nodeType="afterEffect">
                                  <p:stCondLst>
                                    <p:cond delay="0"/>
                                  </p:stCondLst>
                                  <p:childTnLst>
                                    <p:set>
                                      <p:cBhvr>
                                        <p:cTn id="66" dur="1" fill="hold">
                                          <p:stCondLst>
                                            <p:cond delay="0"/>
                                          </p:stCondLst>
                                        </p:cTn>
                                        <p:tgtEl>
                                          <p:spTgt spid="9"/>
                                        </p:tgtEl>
                                        <p:attrNameLst>
                                          <p:attrName>style.visibility</p:attrName>
                                        </p:attrNameLst>
                                      </p:cBhvr>
                                      <p:to>
                                        <p:strVal val="visible"/>
                                      </p:to>
                                    </p:set>
                                    <p:anim calcmode="lin" valueType="num">
                                      <p:cBhvr>
                                        <p:cTn id="67" dur="500" fill="hold"/>
                                        <p:tgtEl>
                                          <p:spTgt spid="9"/>
                                        </p:tgtEl>
                                        <p:attrNameLst>
                                          <p:attrName>ppt_w</p:attrName>
                                        </p:attrNameLst>
                                      </p:cBhvr>
                                      <p:tavLst>
                                        <p:tav tm="0">
                                          <p:val>
                                            <p:fltVal val="0"/>
                                          </p:val>
                                        </p:tav>
                                        <p:tav tm="100000">
                                          <p:val>
                                            <p:strVal val="#ppt_w"/>
                                          </p:val>
                                        </p:tav>
                                      </p:tavLst>
                                    </p:anim>
                                    <p:anim calcmode="lin" valueType="num">
                                      <p:cBhvr>
                                        <p:cTn id="68" dur="500" fill="hold"/>
                                        <p:tgtEl>
                                          <p:spTgt spid="9"/>
                                        </p:tgtEl>
                                        <p:attrNameLst>
                                          <p:attrName>ppt_h</p:attrName>
                                        </p:attrNameLst>
                                      </p:cBhvr>
                                      <p:tavLst>
                                        <p:tav tm="0">
                                          <p:val>
                                            <p:fltVal val="0"/>
                                          </p:val>
                                        </p:tav>
                                        <p:tav tm="100000">
                                          <p:val>
                                            <p:strVal val="#ppt_h"/>
                                          </p:val>
                                        </p:tav>
                                      </p:tavLst>
                                    </p:anim>
                                    <p:anim calcmode="lin" valueType="num">
                                      <p:cBhvr>
                                        <p:cTn id="69" dur="500" fill="hold"/>
                                        <p:tgtEl>
                                          <p:spTgt spid="9"/>
                                        </p:tgtEl>
                                        <p:attrNameLst>
                                          <p:attrName>style.rotation</p:attrName>
                                        </p:attrNameLst>
                                      </p:cBhvr>
                                      <p:tavLst>
                                        <p:tav tm="0">
                                          <p:val>
                                            <p:fltVal val="360"/>
                                          </p:val>
                                        </p:tav>
                                        <p:tav tm="100000">
                                          <p:val>
                                            <p:fltVal val="0"/>
                                          </p:val>
                                        </p:tav>
                                      </p:tavLst>
                                    </p:anim>
                                    <p:animEffect transition="in" filter="fade">
                                      <p:cBhvr>
                                        <p:cTn id="70" dur="500"/>
                                        <p:tgtEl>
                                          <p:spTgt spid="9"/>
                                        </p:tgtEl>
                                      </p:cBhvr>
                                    </p:animEffect>
                                  </p:childTnLst>
                                </p:cTn>
                              </p:par>
                            </p:childTnLst>
                          </p:cTn>
                        </p:par>
                        <p:par>
                          <p:cTn id="71" fill="hold">
                            <p:stCondLst>
                              <p:cond delay="4500"/>
                            </p:stCondLst>
                            <p:childTnLst>
                              <p:par>
                                <p:cTn id="72" presetID="10" presetClass="entr" presetSubtype="0" fill="hold" grpId="0" nodeType="afterEffect">
                                  <p:stCondLst>
                                    <p:cond delay="0"/>
                                  </p:stCondLst>
                                  <p:childTnLst>
                                    <p:set>
                                      <p:cBhvr>
                                        <p:cTn id="73" dur="1" fill="hold">
                                          <p:stCondLst>
                                            <p:cond delay="0"/>
                                          </p:stCondLst>
                                        </p:cTn>
                                        <p:tgtEl>
                                          <p:spTgt spid="10"/>
                                        </p:tgtEl>
                                        <p:attrNameLst>
                                          <p:attrName>style.visibility</p:attrName>
                                        </p:attrNameLst>
                                      </p:cBhvr>
                                      <p:to>
                                        <p:strVal val="visible"/>
                                      </p:to>
                                    </p:set>
                                    <p:animEffect transition="in" filter="fade">
                                      <p:cBhvr>
                                        <p:cTn id="74" dur="500"/>
                                        <p:tgtEl>
                                          <p:spTgt spid="10"/>
                                        </p:tgtEl>
                                      </p:cBhvr>
                                    </p:animEffect>
                                  </p:childTnLst>
                                </p:cTn>
                              </p:par>
                              <p:par>
                                <p:cTn id="75" presetID="14" presetClass="entr" presetSubtype="10" fill="hold" grpId="0" nodeType="with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randombar(horizontal)">
                                      <p:cBhvr>
                                        <p:cTn id="77" dur="500"/>
                                        <p:tgtEl>
                                          <p:spTgt spid="17"/>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18"/>
                                        </p:tgtEl>
                                        <p:attrNameLst>
                                          <p:attrName>style.visibility</p:attrName>
                                        </p:attrNameLst>
                                      </p:cBhvr>
                                      <p:to>
                                        <p:strVal val="visible"/>
                                      </p:to>
                                    </p:set>
                                    <p:animEffect transition="in" filter="randombar(horizontal)">
                                      <p:cBhvr>
                                        <p:cTn id="8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animBg="1"/>
      <p:bldP spid="6" grpId="0" animBg="1"/>
      <p:bldP spid="7" grpId="0"/>
      <p:bldP spid="8" grpId="0"/>
      <p:bldP spid="9" grpId="0" animBg="1"/>
      <p:bldP spid="10" grpId="0"/>
      <p:bldP spid="11" grpId="0"/>
      <p:bldP spid="12" grpId="0"/>
      <p:bldP spid="13" grpId="0"/>
      <p:bldP spid="14" grpId="0"/>
      <p:bldP spid="15" grpId="0"/>
      <p:bldP spid="16" grpId="0"/>
      <p:bldP spid="17" grpId="0"/>
      <p:bldP spid="18" grpId="0"/>
      <p:bldP spid="1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821" name="直接连接符 2820"/>
          <p:cNvCxnSpPr/>
          <p:nvPr/>
        </p:nvCxnSpPr>
        <p:spPr>
          <a:xfrm rot="5400000">
            <a:off x="1808382" y="2690688"/>
            <a:ext cx="267777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22" name="直接连接符 2821"/>
          <p:cNvCxnSpPr/>
          <p:nvPr/>
        </p:nvCxnSpPr>
        <p:spPr>
          <a:xfrm rot="5400000">
            <a:off x="4651669" y="2690688"/>
            <a:ext cx="267777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824" name="11 Rectángulo"/>
          <p:cNvSpPr/>
          <p:nvPr/>
        </p:nvSpPr>
        <p:spPr>
          <a:xfrm>
            <a:off x="519615" y="1351802"/>
            <a:ext cx="2372454" cy="946149"/>
          </a:xfrm>
          <a:prstGeom prst="rect">
            <a:avLst/>
          </a:prstGeom>
          <a:solidFill>
            <a:schemeClr val="accent1"/>
          </a:solidFill>
          <a:ln>
            <a:noFill/>
          </a:ln>
          <a:effectLst/>
        </p:spPr>
        <p:style>
          <a:lnRef idx="3">
            <a:schemeClr val="lt1"/>
          </a:lnRef>
          <a:fillRef idx="1">
            <a:schemeClr val="accent4"/>
          </a:fillRef>
          <a:effectRef idx="1">
            <a:schemeClr val="accent4"/>
          </a:effectRef>
          <a:fontRef idx="minor">
            <a:schemeClr val="lt1"/>
          </a:fontRef>
        </p:style>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lvl="0" algn="ctr" fontAlgn="base">
              <a:spcBef>
                <a:spcPct val="0"/>
              </a:spcBef>
              <a:spcAft>
                <a:spcPct val="0"/>
              </a:spcAft>
              <a:defRPr/>
            </a:pPr>
            <a:r>
              <a:rPr lang="zh-CN" altLang="en-US" sz="1575" b="1" kern="0" dirty="0">
                <a:solidFill>
                  <a:schemeClr val="bg1"/>
                </a:solidFill>
                <a:latin typeface="微软雅黑" panose="020B0503020204020204" pitchFamily="34" charset="-122"/>
                <a:ea typeface="微软雅黑" panose="020B0503020204020204" pitchFamily="34" charset="-122"/>
              </a:rPr>
              <a:t>添加标题</a:t>
            </a:r>
            <a:endParaRPr lang="en-US" altLang="zh-CN" sz="1575"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05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05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825" name="组合 2824"/>
          <p:cNvGrpSpPr/>
          <p:nvPr/>
        </p:nvGrpSpPr>
        <p:grpSpPr>
          <a:xfrm>
            <a:off x="519615" y="2522035"/>
            <a:ext cx="2190807" cy="1517146"/>
            <a:chOff x="503238" y="2612182"/>
            <a:chExt cx="2191599" cy="1517147"/>
          </a:xfrm>
        </p:grpSpPr>
        <p:sp>
          <p:nvSpPr>
            <p:cNvPr id="2826" name="矩形 2825"/>
            <p:cNvSpPr/>
            <p:nvPr/>
          </p:nvSpPr>
          <p:spPr>
            <a:xfrm>
              <a:off x="503238" y="2612182"/>
              <a:ext cx="704294" cy="248081"/>
            </a:xfrm>
            <a:prstGeom prst="rect">
              <a:avLst/>
            </a:prstGeom>
          </p:spPr>
          <p:txBody>
            <a:bodyPr wrap="none">
              <a:spAutoFit/>
            </a:bodyPr>
            <a:lstStyle/>
            <a:p>
              <a:pPr lvl="0" eaLnBrk="0" fontAlgn="base" hangingPunct="0">
                <a:spcBef>
                  <a:spcPct val="0"/>
                </a:spcBef>
                <a:spcAft>
                  <a:spcPct val="0"/>
                </a:spcAft>
                <a:defRPr/>
              </a:pPr>
              <a:r>
                <a:rPr lang="zh-CN" altLang="en-US" sz="1012"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012"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27" name="矩形 2826"/>
            <p:cNvSpPr/>
            <p:nvPr/>
          </p:nvSpPr>
          <p:spPr>
            <a:xfrm>
              <a:off x="503238" y="2905916"/>
              <a:ext cx="2191599" cy="1223413"/>
            </a:xfrm>
            <a:prstGeom prst="rect">
              <a:avLst/>
            </a:prstGeom>
          </p:spPr>
          <p:txBody>
            <a:bodyPr wrap="square">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p>
          </p:txBody>
        </p:sp>
      </p:grpSp>
      <p:sp>
        <p:nvSpPr>
          <p:cNvPr id="2829" name="42 Rectángulo"/>
          <p:cNvSpPr/>
          <p:nvPr/>
        </p:nvSpPr>
        <p:spPr>
          <a:xfrm>
            <a:off x="3393573" y="1351803"/>
            <a:ext cx="2372455" cy="946149"/>
          </a:xfrm>
          <a:prstGeom prst="rect">
            <a:avLst/>
          </a:prstGeom>
          <a:solidFill>
            <a:schemeClr val="accent2"/>
          </a:solidFill>
          <a:ln>
            <a:noFill/>
          </a:ln>
          <a:effectLst/>
        </p:spPr>
        <p:style>
          <a:lnRef idx="3">
            <a:schemeClr val="lt1"/>
          </a:lnRef>
          <a:fillRef idx="1">
            <a:schemeClr val="accent4"/>
          </a:fillRef>
          <a:effectRef idx="1">
            <a:schemeClr val="accent4"/>
          </a:effectRef>
          <a:fontRef idx="minor">
            <a:schemeClr val="lt1"/>
          </a:fontRef>
        </p:style>
        <p:txBody>
          <a:bodyPr anchor="ctr"/>
          <a:lstStyle/>
          <a:p>
            <a:pPr lvl="0" algn="ctr" eaLnBrk="0" fontAlgn="base" hangingPunct="0">
              <a:spcBef>
                <a:spcPct val="0"/>
              </a:spcBef>
              <a:spcAft>
                <a:spcPct val="0"/>
              </a:spcAft>
              <a:defRPr/>
            </a:pPr>
            <a:r>
              <a:rPr lang="zh-CN" altLang="en-US" sz="1575" b="1" kern="0" dirty="0">
                <a:solidFill>
                  <a:schemeClr val="bg1"/>
                </a:solidFill>
                <a:latin typeface="微软雅黑" panose="020B0503020204020204" pitchFamily="34" charset="-122"/>
                <a:ea typeface="微软雅黑" panose="020B0503020204020204" pitchFamily="34" charset="-122"/>
              </a:rPr>
              <a:t>添加标题</a:t>
            </a:r>
            <a:endParaRPr lang="en-US" altLang="zh-CN" sz="1575"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05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05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830" name="组合 2829"/>
          <p:cNvGrpSpPr/>
          <p:nvPr/>
        </p:nvGrpSpPr>
        <p:grpSpPr>
          <a:xfrm>
            <a:off x="3393573" y="2522036"/>
            <a:ext cx="2190807" cy="1517146"/>
            <a:chOff x="471218" y="2612182"/>
            <a:chExt cx="2191599" cy="1517147"/>
          </a:xfrm>
        </p:grpSpPr>
        <p:sp>
          <p:nvSpPr>
            <p:cNvPr id="2831" name="矩形 2830"/>
            <p:cNvSpPr/>
            <p:nvPr/>
          </p:nvSpPr>
          <p:spPr>
            <a:xfrm>
              <a:off x="471218" y="2612182"/>
              <a:ext cx="704294" cy="248081"/>
            </a:xfrm>
            <a:prstGeom prst="rect">
              <a:avLst/>
            </a:prstGeom>
          </p:spPr>
          <p:txBody>
            <a:bodyPr wrap="none">
              <a:spAutoFit/>
            </a:bodyPr>
            <a:lstStyle/>
            <a:p>
              <a:pPr lvl="0" eaLnBrk="0" fontAlgn="base" hangingPunct="0">
                <a:spcBef>
                  <a:spcPct val="0"/>
                </a:spcBef>
                <a:spcAft>
                  <a:spcPct val="0"/>
                </a:spcAft>
                <a:defRPr/>
              </a:pPr>
              <a:r>
                <a:rPr lang="zh-CN" altLang="en-US" sz="1012"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012"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32" name="矩形 2831"/>
            <p:cNvSpPr/>
            <p:nvPr/>
          </p:nvSpPr>
          <p:spPr>
            <a:xfrm>
              <a:off x="471218" y="2905916"/>
              <a:ext cx="2191599" cy="1223413"/>
            </a:xfrm>
            <a:prstGeom prst="rect">
              <a:avLst/>
            </a:prstGeom>
          </p:spPr>
          <p:txBody>
            <a:bodyPr wrap="square">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p>
          </p:txBody>
        </p:sp>
      </p:grpSp>
      <p:sp>
        <p:nvSpPr>
          <p:cNvPr id="2834" name="51 Rectángulo"/>
          <p:cNvSpPr/>
          <p:nvPr/>
        </p:nvSpPr>
        <p:spPr>
          <a:xfrm>
            <a:off x="6245178" y="1351803"/>
            <a:ext cx="2374042" cy="946149"/>
          </a:xfrm>
          <a:prstGeom prst="rect">
            <a:avLst/>
          </a:prstGeom>
          <a:solidFill>
            <a:schemeClr val="accent3"/>
          </a:solidFill>
          <a:ln>
            <a:noFill/>
          </a:ln>
          <a:effectLst/>
        </p:spPr>
        <p:style>
          <a:lnRef idx="3">
            <a:schemeClr val="lt1"/>
          </a:lnRef>
          <a:fillRef idx="1">
            <a:schemeClr val="accent4"/>
          </a:fillRef>
          <a:effectRef idx="1">
            <a:schemeClr val="accent4"/>
          </a:effectRef>
          <a:fontRef idx="minor">
            <a:schemeClr val="lt1"/>
          </a:fontRef>
        </p:style>
        <p:txBody>
          <a:bodyPr anchor="ctr"/>
          <a:lstStyle/>
          <a:p>
            <a:pPr lvl="0" algn="ctr" eaLnBrk="0" fontAlgn="base" hangingPunct="0">
              <a:spcBef>
                <a:spcPct val="0"/>
              </a:spcBef>
              <a:spcAft>
                <a:spcPct val="0"/>
              </a:spcAft>
              <a:defRPr/>
            </a:pPr>
            <a:r>
              <a:rPr lang="zh-CN" altLang="en-US" sz="1575" b="1" kern="0" dirty="0">
                <a:solidFill>
                  <a:schemeClr val="bg1"/>
                </a:solidFill>
                <a:latin typeface="微软雅黑" panose="020B0503020204020204" pitchFamily="34" charset="-122"/>
                <a:ea typeface="微软雅黑" panose="020B0503020204020204" pitchFamily="34" charset="-122"/>
              </a:rPr>
              <a:t>添加标题</a:t>
            </a:r>
            <a:endParaRPr lang="en-US" altLang="zh-CN" sz="1575"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05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05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835" name="组合 2834"/>
          <p:cNvGrpSpPr/>
          <p:nvPr/>
        </p:nvGrpSpPr>
        <p:grpSpPr>
          <a:xfrm>
            <a:off x="6245178" y="2522036"/>
            <a:ext cx="2190807" cy="1517146"/>
            <a:chOff x="467746" y="2612182"/>
            <a:chExt cx="2191599" cy="1517147"/>
          </a:xfrm>
        </p:grpSpPr>
        <p:sp>
          <p:nvSpPr>
            <p:cNvPr id="2836" name="矩形 2835"/>
            <p:cNvSpPr/>
            <p:nvPr/>
          </p:nvSpPr>
          <p:spPr>
            <a:xfrm>
              <a:off x="467746" y="2612182"/>
              <a:ext cx="704294" cy="248081"/>
            </a:xfrm>
            <a:prstGeom prst="rect">
              <a:avLst/>
            </a:prstGeom>
          </p:spPr>
          <p:txBody>
            <a:bodyPr wrap="none">
              <a:spAutoFit/>
            </a:bodyPr>
            <a:lstStyle/>
            <a:p>
              <a:pPr lvl="0" eaLnBrk="0" fontAlgn="base" hangingPunct="0">
                <a:spcBef>
                  <a:spcPct val="0"/>
                </a:spcBef>
                <a:spcAft>
                  <a:spcPct val="0"/>
                </a:spcAft>
                <a:defRPr/>
              </a:pPr>
              <a:r>
                <a:rPr lang="zh-CN" altLang="en-US" sz="1012"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012"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37" name="矩形 2836"/>
            <p:cNvSpPr/>
            <p:nvPr/>
          </p:nvSpPr>
          <p:spPr>
            <a:xfrm>
              <a:off x="467746" y="2905916"/>
              <a:ext cx="2191599" cy="1223413"/>
            </a:xfrm>
            <a:prstGeom prst="rect">
              <a:avLst/>
            </a:prstGeom>
          </p:spPr>
          <p:txBody>
            <a:bodyPr wrap="square">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p>
          </p:txBody>
        </p:sp>
      </p:grpSp>
    </p:spTree>
    <p:extLst>
      <p:ext uri="{BB962C8B-B14F-4D97-AF65-F5344CB8AC3E}">
        <p14:creationId xmlns:p14="http://schemas.microsoft.com/office/powerpoint/2010/main" val="175366413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824"/>
                                        </p:tgtEl>
                                        <p:attrNameLst>
                                          <p:attrName>style.visibility</p:attrName>
                                        </p:attrNameLst>
                                      </p:cBhvr>
                                      <p:to>
                                        <p:strVal val="visible"/>
                                      </p:to>
                                    </p:set>
                                    <p:animEffect transition="in" filter="randombar(horizontal)">
                                      <p:cBhvr>
                                        <p:cTn id="7" dur="500"/>
                                        <p:tgtEl>
                                          <p:spTgt spid="2824"/>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825"/>
                                        </p:tgtEl>
                                        <p:attrNameLst>
                                          <p:attrName>style.visibility</p:attrName>
                                        </p:attrNameLst>
                                      </p:cBhvr>
                                      <p:to>
                                        <p:strVal val="visible"/>
                                      </p:to>
                                    </p:set>
                                    <p:anim calcmode="lin" valueType="num">
                                      <p:cBhvr additive="base">
                                        <p:cTn id="11" dur="500" fill="hold"/>
                                        <p:tgtEl>
                                          <p:spTgt spid="2825"/>
                                        </p:tgtEl>
                                        <p:attrNameLst>
                                          <p:attrName>ppt_x</p:attrName>
                                        </p:attrNameLst>
                                      </p:cBhvr>
                                      <p:tavLst>
                                        <p:tav tm="0">
                                          <p:val>
                                            <p:strVal val="#ppt_x"/>
                                          </p:val>
                                        </p:tav>
                                        <p:tav tm="100000">
                                          <p:val>
                                            <p:strVal val="#ppt_x"/>
                                          </p:val>
                                        </p:tav>
                                      </p:tavLst>
                                    </p:anim>
                                    <p:anim calcmode="lin" valueType="num">
                                      <p:cBhvr additive="base">
                                        <p:cTn id="12" dur="500" fill="hold"/>
                                        <p:tgtEl>
                                          <p:spTgt spid="2825"/>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2821"/>
                                        </p:tgtEl>
                                        <p:attrNameLst>
                                          <p:attrName>style.visibility</p:attrName>
                                        </p:attrNameLst>
                                      </p:cBhvr>
                                      <p:to>
                                        <p:strVal val="visible"/>
                                      </p:to>
                                    </p:set>
                                    <p:animEffect transition="in" filter="wipe(up)">
                                      <p:cBhvr>
                                        <p:cTn id="16" dur="500"/>
                                        <p:tgtEl>
                                          <p:spTgt spid="2821"/>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829"/>
                                        </p:tgtEl>
                                        <p:attrNameLst>
                                          <p:attrName>style.visibility</p:attrName>
                                        </p:attrNameLst>
                                      </p:cBhvr>
                                      <p:to>
                                        <p:strVal val="visible"/>
                                      </p:to>
                                    </p:set>
                                    <p:animEffect transition="in" filter="randombar(horizontal)">
                                      <p:cBhvr>
                                        <p:cTn id="20" dur="500"/>
                                        <p:tgtEl>
                                          <p:spTgt spid="2829"/>
                                        </p:tgtEl>
                                      </p:cBhvr>
                                    </p:animEffect>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2830"/>
                                        </p:tgtEl>
                                        <p:attrNameLst>
                                          <p:attrName>style.visibility</p:attrName>
                                        </p:attrNameLst>
                                      </p:cBhvr>
                                      <p:to>
                                        <p:strVal val="visible"/>
                                      </p:to>
                                    </p:set>
                                    <p:anim calcmode="lin" valueType="num">
                                      <p:cBhvr additive="base">
                                        <p:cTn id="24" dur="500" fill="hold"/>
                                        <p:tgtEl>
                                          <p:spTgt spid="2830"/>
                                        </p:tgtEl>
                                        <p:attrNameLst>
                                          <p:attrName>ppt_x</p:attrName>
                                        </p:attrNameLst>
                                      </p:cBhvr>
                                      <p:tavLst>
                                        <p:tav tm="0">
                                          <p:val>
                                            <p:strVal val="#ppt_x"/>
                                          </p:val>
                                        </p:tav>
                                        <p:tav tm="100000">
                                          <p:val>
                                            <p:strVal val="#ppt_x"/>
                                          </p:val>
                                        </p:tav>
                                      </p:tavLst>
                                    </p:anim>
                                    <p:anim calcmode="lin" valueType="num">
                                      <p:cBhvr additive="base">
                                        <p:cTn id="25" dur="500" fill="hold"/>
                                        <p:tgtEl>
                                          <p:spTgt spid="2830"/>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2822"/>
                                        </p:tgtEl>
                                        <p:attrNameLst>
                                          <p:attrName>style.visibility</p:attrName>
                                        </p:attrNameLst>
                                      </p:cBhvr>
                                      <p:to>
                                        <p:strVal val="visible"/>
                                      </p:to>
                                    </p:set>
                                    <p:animEffect transition="in" filter="wipe(up)">
                                      <p:cBhvr>
                                        <p:cTn id="29" dur="500"/>
                                        <p:tgtEl>
                                          <p:spTgt spid="2822"/>
                                        </p:tgtEl>
                                      </p:cBhvr>
                                    </p:animEffect>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2834"/>
                                        </p:tgtEl>
                                        <p:attrNameLst>
                                          <p:attrName>style.visibility</p:attrName>
                                        </p:attrNameLst>
                                      </p:cBhvr>
                                      <p:to>
                                        <p:strVal val="visible"/>
                                      </p:to>
                                    </p:set>
                                    <p:animEffect transition="in" filter="randombar(horizontal)">
                                      <p:cBhvr>
                                        <p:cTn id="33" dur="500"/>
                                        <p:tgtEl>
                                          <p:spTgt spid="2834"/>
                                        </p:tgtEl>
                                      </p:cBhvr>
                                    </p:animEffect>
                                  </p:childTnLst>
                                </p:cTn>
                              </p:par>
                            </p:childTnLst>
                          </p:cTn>
                        </p:par>
                        <p:par>
                          <p:cTn id="34" fill="hold">
                            <p:stCondLst>
                              <p:cond delay="3500"/>
                            </p:stCondLst>
                            <p:childTnLst>
                              <p:par>
                                <p:cTn id="35" presetID="2" presetClass="entr" presetSubtype="4" fill="hold" nodeType="afterEffect">
                                  <p:stCondLst>
                                    <p:cond delay="0"/>
                                  </p:stCondLst>
                                  <p:childTnLst>
                                    <p:set>
                                      <p:cBhvr>
                                        <p:cTn id="36" dur="1" fill="hold">
                                          <p:stCondLst>
                                            <p:cond delay="0"/>
                                          </p:stCondLst>
                                        </p:cTn>
                                        <p:tgtEl>
                                          <p:spTgt spid="2835"/>
                                        </p:tgtEl>
                                        <p:attrNameLst>
                                          <p:attrName>style.visibility</p:attrName>
                                        </p:attrNameLst>
                                      </p:cBhvr>
                                      <p:to>
                                        <p:strVal val="visible"/>
                                      </p:to>
                                    </p:set>
                                    <p:anim calcmode="lin" valueType="num">
                                      <p:cBhvr additive="base">
                                        <p:cTn id="37" dur="500" fill="hold"/>
                                        <p:tgtEl>
                                          <p:spTgt spid="2835"/>
                                        </p:tgtEl>
                                        <p:attrNameLst>
                                          <p:attrName>ppt_x</p:attrName>
                                        </p:attrNameLst>
                                      </p:cBhvr>
                                      <p:tavLst>
                                        <p:tav tm="0">
                                          <p:val>
                                            <p:strVal val="#ppt_x"/>
                                          </p:val>
                                        </p:tav>
                                        <p:tav tm="100000">
                                          <p:val>
                                            <p:strVal val="#ppt_x"/>
                                          </p:val>
                                        </p:tav>
                                      </p:tavLst>
                                    </p:anim>
                                    <p:anim calcmode="lin" valueType="num">
                                      <p:cBhvr additive="base">
                                        <p:cTn id="38" dur="500" fill="hold"/>
                                        <p:tgtEl>
                                          <p:spTgt spid="28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24" grpId="0" animBg="1"/>
      <p:bldP spid="2829" grpId="0" animBg="1"/>
      <p:bldP spid="283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709" y="-1"/>
            <a:ext cx="9141291" cy="5143500"/>
          </a:xfrm>
          <a:prstGeom prst="rect">
            <a:avLst/>
          </a:prstGeom>
        </p:spPr>
      </p:pic>
      <p:pic>
        <p:nvPicPr>
          <p:cNvPr id="2" name="图片 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3924400"/>
            <a:ext cx="9143244" cy="1219099"/>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20913" y="1175780"/>
            <a:ext cx="831638" cy="3365380"/>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056704" y="1175780"/>
            <a:ext cx="831638" cy="3365380"/>
          </a:xfrm>
          <a:prstGeom prst="rect">
            <a:avLst/>
          </a:prstGeom>
        </p:spPr>
      </p:pic>
      <p:pic>
        <p:nvPicPr>
          <p:cNvPr id="3" name="图片 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309454" y="854654"/>
            <a:ext cx="990347" cy="4007631"/>
          </a:xfrm>
          <a:prstGeom prst="rect">
            <a:avLst/>
          </a:prstGeom>
        </p:spPr>
      </p:pic>
      <p:sp>
        <p:nvSpPr>
          <p:cNvPr id="9" name="文本框 8"/>
          <p:cNvSpPr txBox="1"/>
          <p:nvPr/>
        </p:nvSpPr>
        <p:spPr>
          <a:xfrm>
            <a:off x="4495227" y="4133839"/>
            <a:ext cx="3262432"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smtClean="0">
                <a:ln>
                  <a:noFill/>
                </a:ln>
                <a:solidFill>
                  <a:srgbClr val="C5A167"/>
                </a:solidFill>
                <a:effectLst/>
                <a:uLnTx/>
                <a:uFillTx/>
                <a:latin typeface="Calibri" panose="020F0502020204030204"/>
                <a:ea typeface="等线" panose="02010600030101010101" pitchFamily="2" charset="-122"/>
                <a:cs typeface="+mn-cs"/>
              </a:rPr>
              <a:t>单击此处添加您的公司名称</a:t>
            </a:r>
            <a:endParaRPr kumimoji="0" lang="zh-CN" altLang="en-US" sz="2000" b="0" i="0" u="none" strike="noStrike" kern="1200" cap="none" spc="0" normalizeH="0" baseline="0" noProof="0" dirty="0">
              <a:ln>
                <a:noFill/>
              </a:ln>
              <a:solidFill>
                <a:srgbClr val="C5A167"/>
              </a:solidFill>
              <a:effectLst/>
              <a:uLnTx/>
              <a:uFillTx/>
              <a:latin typeface="Calibri" panose="020F0502020204030204"/>
              <a:ea typeface="等线" panose="02010600030101010101" pitchFamily="2" charset="-122"/>
              <a:cs typeface="+mn-cs"/>
            </a:endParaRPr>
          </a:p>
        </p:txBody>
      </p:sp>
      <p:sp>
        <p:nvSpPr>
          <p:cNvPr id="10" name="文本框 9"/>
          <p:cNvSpPr txBox="1"/>
          <p:nvPr/>
        </p:nvSpPr>
        <p:spPr>
          <a:xfrm>
            <a:off x="4069502" y="4526738"/>
            <a:ext cx="4113883"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C5A167"/>
                </a:solidFill>
                <a:effectLst/>
                <a:uLnTx/>
                <a:uFillTx/>
                <a:latin typeface="Calibri" panose="020F0502020204030204"/>
                <a:ea typeface="等线" panose="02010600030101010101" pitchFamily="2" charset="-122"/>
                <a:cs typeface="+mn-cs"/>
              </a:rPr>
              <a:t>Click here to add your company name</a:t>
            </a:r>
            <a:endParaRPr kumimoji="0" lang="zh-CN" altLang="en-US" sz="2000" b="0" i="0" u="none" strike="noStrike" kern="1200" cap="none" spc="0" normalizeH="0" baseline="0" noProof="0" dirty="0">
              <a:ln>
                <a:noFill/>
              </a:ln>
              <a:solidFill>
                <a:srgbClr val="C5A167"/>
              </a:solidFill>
              <a:effectLst/>
              <a:uLnTx/>
              <a:uFillTx/>
              <a:latin typeface="Calibri" panose="020F0502020204030204"/>
              <a:ea typeface="等线" panose="02010600030101010101" pitchFamily="2" charset="-122"/>
              <a:cs typeface="+mn-cs"/>
            </a:endParaRPr>
          </a:p>
        </p:txBody>
      </p:sp>
      <p:sp>
        <p:nvSpPr>
          <p:cNvPr id="11" name="文本框 10"/>
          <p:cNvSpPr txBox="1"/>
          <p:nvPr/>
        </p:nvSpPr>
        <p:spPr>
          <a:xfrm>
            <a:off x="3789906" y="1798797"/>
            <a:ext cx="4514762" cy="58477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感谢观看 </a:t>
            </a:r>
            <a:r>
              <a:rPr kumimoji="0" lang="en-US" altLang="zh-CN" sz="3200" b="1"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THANK YOU</a:t>
            </a:r>
            <a:endParaRPr kumimoji="0" lang="zh-CN" altLang="en-US" sz="3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sp>
        <p:nvSpPr>
          <p:cNvPr id="12" name="文本框 11"/>
          <p:cNvSpPr txBox="1"/>
          <p:nvPr/>
        </p:nvSpPr>
        <p:spPr>
          <a:xfrm>
            <a:off x="4805408" y="1408248"/>
            <a:ext cx="2760692"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20XX</a:t>
            </a:r>
            <a:r>
              <a:rPr kumimoji="0" lang="en-US" altLang="zh-CN" sz="2000" b="1" i="0" u="none" strike="noStrike" kern="1200" cap="none" spc="0" normalizeH="0" noProof="0" dirty="0" smtClean="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 </a:t>
            </a:r>
            <a:r>
              <a:rPr kumimoji="0" lang="en-US" altLang="zh-CN" sz="2000" b="1"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POWERPOINT</a:t>
            </a:r>
            <a:endParaRPr kumimoji="0"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sp>
        <p:nvSpPr>
          <p:cNvPr id="13" name="文本框 12"/>
          <p:cNvSpPr txBox="1"/>
          <p:nvPr/>
        </p:nvSpPr>
        <p:spPr>
          <a:xfrm>
            <a:off x="5167398" y="2374012"/>
            <a:ext cx="1918089" cy="3693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white"/>
                </a:solidFill>
                <a:effectLst/>
                <a:uLnTx/>
                <a:uFillTx/>
                <a:latin typeface="Calibri" panose="020F0502020204030204"/>
                <a:ea typeface="等线" panose="02010600030101010101" pitchFamily="2" charset="-122"/>
                <a:cs typeface="+mn-cs"/>
              </a:rPr>
              <a:t>汇报人：第一</a:t>
            </a:r>
            <a:r>
              <a:rPr kumimoji="0" lang="en-US" altLang="zh-CN" sz="1800" b="0" i="0" u="none" strike="noStrike" kern="1200" cap="none" spc="0" normalizeH="0" baseline="0" noProof="0" dirty="0" smtClean="0">
                <a:ln>
                  <a:noFill/>
                </a:ln>
                <a:solidFill>
                  <a:prstClr val="white"/>
                </a:solidFill>
                <a:effectLst/>
                <a:uLnTx/>
                <a:uFillTx/>
                <a:latin typeface="Calibri" panose="020F0502020204030204"/>
                <a:ea typeface="等线" panose="02010600030101010101" pitchFamily="2" charset="-122"/>
                <a:cs typeface="+mn-cs"/>
              </a:rPr>
              <a:t>PPT</a:t>
            </a:r>
            <a:endParaRPr kumimoji="0" lang="zh-CN" altLang="en-US" sz="180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319610488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750"/>
                                        <p:tgtEl>
                                          <p:spTgt spid="2"/>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35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1000"/>
                                        <p:tgtEl>
                                          <p:spTgt spid="3"/>
                                        </p:tgtEl>
                                      </p:cBhvr>
                                    </p:animEffect>
                                    <p:anim calcmode="lin" valueType="num">
                                      <p:cBhvr>
                                        <p:cTn id="17" dur="1000" fill="hold"/>
                                        <p:tgtEl>
                                          <p:spTgt spid="3"/>
                                        </p:tgtEl>
                                        <p:attrNameLst>
                                          <p:attrName>ppt_x</p:attrName>
                                        </p:attrNameLst>
                                      </p:cBhvr>
                                      <p:tavLst>
                                        <p:tav tm="0">
                                          <p:val>
                                            <p:strVal val="#ppt_x"/>
                                          </p:val>
                                        </p:tav>
                                        <p:tav tm="100000">
                                          <p:val>
                                            <p:strVal val="#ppt_x"/>
                                          </p:val>
                                        </p:tav>
                                      </p:tavLst>
                                    </p:anim>
                                    <p:anim calcmode="lin" valueType="num">
                                      <p:cBhvr>
                                        <p:cTn id="18" dur="1000" fill="hold"/>
                                        <p:tgtEl>
                                          <p:spTgt spid="3"/>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85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par>
                          <p:cTn id="24" fill="hold">
                            <p:stCondLst>
                              <p:cond delay="2600"/>
                            </p:stCondLst>
                            <p:childTnLst>
                              <p:par>
                                <p:cTn id="25" presetID="16" presetClass="entr" presetSubtype="21"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barn(inVertical)">
                                      <p:cBhvr>
                                        <p:cTn id="27" dur="500"/>
                                        <p:tgtEl>
                                          <p:spTgt spid="12"/>
                                        </p:tgtEl>
                                      </p:cBhvr>
                                    </p:animEffect>
                                  </p:childTnLst>
                                </p:cTn>
                              </p:par>
                            </p:childTnLst>
                          </p:cTn>
                        </p:par>
                        <p:par>
                          <p:cTn id="28" fill="hold">
                            <p:stCondLst>
                              <p:cond delay="3100"/>
                            </p:stCondLst>
                            <p:childTnLst>
                              <p:par>
                                <p:cTn id="29" presetID="56" presetClass="entr" presetSubtype="0" fill="hold" grpId="0" nodeType="afterEffect">
                                  <p:stCondLst>
                                    <p:cond delay="0"/>
                                  </p:stCondLst>
                                  <p:iterate type="lt">
                                    <p:tmPct val="10000"/>
                                  </p:iterate>
                                  <p:childTnLst>
                                    <p:set>
                                      <p:cBhvr>
                                        <p:cTn id="30" dur="1" fill="hold">
                                          <p:stCondLst>
                                            <p:cond delay="0"/>
                                          </p:stCondLst>
                                        </p:cTn>
                                        <p:tgtEl>
                                          <p:spTgt spid="11"/>
                                        </p:tgtEl>
                                        <p:attrNameLst>
                                          <p:attrName>style.visibility</p:attrName>
                                        </p:attrNameLst>
                                      </p:cBhvr>
                                      <p:to>
                                        <p:strVal val="visible"/>
                                      </p:to>
                                    </p:set>
                                    <p:anim by="(-#ppt_w*2)" calcmode="lin" valueType="num">
                                      <p:cBhvr rctx="PPT">
                                        <p:cTn id="31" dur="500" autoRev="1" fill="hold">
                                          <p:stCondLst>
                                            <p:cond delay="0"/>
                                          </p:stCondLst>
                                        </p:cTn>
                                        <p:tgtEl>
                                          <p:spTgt spid="11"/>
                                        </p:tgtEl>
                                        <p:attrNameLst>
                                          <p:attrName>ppt_w</p:attrName>
                                        </p:attrNameLst>
                                      </p:cBhvr>
                                    </p:anim>
                                    <p:anim by="(#ppt_w*0.50)" calcmode="lin" valueType="num">
                                      <p:cBhvr>
                                        <p:cTn id="32" dur="500" decel="50000" autoRev="1" fill="hold">
                                          <p:stCondLst>
                                            <p:cond delay="0"/>
                                          </p:stCondLst>
                                        </p:cTn>
                                        <p:tgtEl>
                                          <p:spTgt spid="11"/>
                                        </p:tgtEl>
                                        <p:attrNameLst>
                                          <p:attrName>ppt_x</p:attrName>
                                        </p:attrNameLst>
                                      </p:cBhvr>
                                    </p:anim>
                                    <p:anim from="(-#ppt_h/2)" to="(#ppt_y)" calcmode="lin" valueType="num">
                                      <p:cBhvr>
                                        <p:cTn id="33" dur="1000" fill="hold">
                                          <p:stCondLst>
                                            <p:cond delay="0"/>
                                          </p:stCondLst>
                                        </p:cTn>
                                        <p:tgtEl>
                                          <p:spTgt spid="11"/>
                                        </p:tgtEl>
                                        <p:attrNameLst>
                                          <p:attrName>ppt_y</p:attrName>
                                        </p:attrNameLst>
                                      </p:cBhvr>
                                    </p:anim>
                                    <p:animRot by="21600000">
                                      <p:cBhvr>
                                        <p:cTn id="34" dur="1000" fill="hold">
                                          <p:stCondLst>
                                            <p:cond delay="0"/>
                                          </p:stCondLst>
                                        </p:cTn>
                                        <p:tgtEl>
                                          <p:spTgt spid="11"/>
                                        </p:tgtEl>
                                        <p:attrNameLst>
                                          <p:attrName>r</p:attrName>
                                        </p:attrNameLst>
                                      </p:cBhvr>
                                    </p:animRot>
                                  </p:childTnLst>
                                </p:cTn>
                              </p:par>
                            </p:childTnLst>
                          </p:cTn>
                        </p:par>
                        <p:par>
                          <p:cTn id="35" fill="hold">
                            <p:stCondLst>
                              <p:cond delay="5200"/>
                            </p:stCondLst>
                            <p:childTnLst>
                              <p:par>
                                <p:cTn id="36" presetID="42" presetClass="entr" presetSubtype="0"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750"/>
                                        <p:tgtEl>
                                          <p:spTgt spid="13"/>
                                        </p:tgtEl>
                                      </p:cBhvr>
                                    </p:animEffect>
                                    <p:anim calcmode="lin" valueType="num">
                                      <p:cBhvr>
                                        <p:cTn id="39" dur="750" fill="hold"/>
                                        <p:tgtEl>
                                          <p:spTgt spid="13"/>
                                        </p:tgtEl>
                                        <p:attrNameLst>
                                          <p:attrName>ppt_x</p:attrName>
                                        </p:attrNameLst>
                                      </p:cBhvr>
                                      <p:tavLst>
                                        <p:tav tm="0">
                                          <p:val>
                                            <p:strVal val="#ppt_x"/>
                                          </p:val>
                                        </p:tav>
                                        <p:tav tm="100000">
                                          <p:val>
                                            <p:strVal val="#ppt_x"/>
                                          </p:val>
                                        </p:tav>
                                      </p:tavLst>
                                    </p:anim>
                                    <p:anim calcmode="lin" valueType="num">
                                      <p:cBhvr>
                                        <p:cTn id="40" dur="750" fill="hold"/>
                                        <p:tgtEl>
                                          <p:spTgt spid="13"/>
                                        </p:tgtEl>
                                        <p:attrNameLst>
                                          <p:attrName>ppt_y</p:attrName>
                                        </p:attrNameLst>
                                      </p:cBhvr>
                                      <p:tavLst>
                                        <p:tav tm="0">
                                          <p:val>
                                            <p:strVal val="#ppt_y+.1"/>
                                          </p:val>
                                        </p:tav>
                                        <p:tav tm="100000">
                                          <p:val>
                                            <p:strVal val="#ppt_y"/>
                                          </p:val>
                                        </p:tav>
                                      </p:tavLst>
                                    </p:anim>
                                  </p:childTnLst>
                                </p:cTn>
                              </p:par>
                            </p:childTnLst>
                          </p:cTn>
                        </p:par>
                        <p:par>
                          <p:cTn id="41" fill="hold">
                            <p:stCondLst>
                              <p:cond delay="5950"/>
                            </p:stCondLst>
                            <p:childTnLst>
                              <p:par>
                                <p:cTn id="42" presetID="10" presetClass="entr" presetSubtype="0" fill="hold" grpId="0" nodeType="afterEffect">
                                  <p:stCondLst>
                                    <p:cond delay="250"/>
                                  </p:stCondLst>
                                  <p:childTnLst>
                                    <p:set>
                                      <p:cBhvr>
                                        <p:cTn id="43" dur="1" fill="hold">
                                          <p:stCondLst>
                                            <p:cond delay="0"/>
                                          </p:stCondLst>
                                        </p:cTn>
                                        <p:tgtEl>
                                          <p:spTgt spid="9"/>
                                        </p:tgtEl>
                                        <p:attrNameLst>
                                          <p:attrName>style.visibility</p:attrName>
                                        </p:attrNameLst>
                                      </p:cBhvr>
                                      <p:to>
                                        <p:strVal val="visible"/>
                                      </p:to>
                                    </p:set>
                                    <p:animEffect transition="in" filter="fade">
                                      <p:cBhvr>
                                        <p:cTn id="44" dur="500"/>
                                        <p:tgtEl>
                                          <p:spTgt spid="9"/>
                                        </p:tgtEl>
                                      </p:cBhvr>
                                    </p:animEffect>
                                  </p:childTnLst>
                                </p:cTn>
                              </p:par>
                              <p:par>
                                <p:cTn id="45" presetID="10" presetClass="entr" presetSubtype="0" fill="hold" grpId="0" nodeType="withEffect">
                                  <p:stCondLst>
                                    <p:cond delay="25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425819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709" y="-1"/>
            <a:ext cx="9141291" cy="5143500"/>
          </a:xfrm>
          <a:prstGeom prst="rect">
            <a:avLst/>
          </a:prstGeom>
        </p:spPr>
      </p:pic>
      <p:pic>
        <p:nvPicPr>
          <p:cNvPr id="2" name="图片 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3924400"/>
            <a:ext cx="9143244" cy="1219099"/>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20913" y="1175780"/>
            <a:ext cx="831638" cy="3365380"/>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056704" y="1175780"/>
            <a:ext cx="831638" cy="3365380"/>
          </a:xfrm>
          <a:prstGeom prst="rect">
            <a:avLst/>
          </a:prstGeom>
        </p:spPr>
      </p:pic>
      <p:pic>
        <p:nvPicPr>
          <p:cNvPr id="3" name="图片 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309454" y="854654"/>
            <a:ext cx="990347" cy="4007631"/>
          </a:xfrm>
          <a:prstGeom prst="rect">
            <a:avLst/>
          </a:prstGeom>
        </p:spPr>
      </p:pic>
      <p:sp>
        <p:nvSpPr>
          <p:cNvPr id="9" name="文本框 8"/>
          <p:cNvSpPr txBox="1"/>
          <p:nvPr/>
        </p:nvSpPr>
        <p:spPr>
          <a:xfrm>
            <a:off x="4495227" y="4133839"/>
            <a:ext cx="3262432" cy="400110"/>
          </a:xfrm>
          <a:prstGeom prst="rect">
            <a:avLst/>
          </a:prstGeom>
          <a:noFill/>
        </p:spPr>
        <p:txBody>
          <a:bodyPr wrap="none" rtlCol="0">
            <a:spAutoFit/>
          </a:bodyPr>
          <a:lstStyle/>
          <a:p>
            <a:r>
              <a:rPr lang="zh-CN" altLang="en-US" sz="2000" dirty="0" smtClean="0">
                <a:solidFill>
                  <a:srgbClr val="C5A167"/>
                </a:solidFill>
              </a:rPr>
              <a:t>单击此处添加您的公司名称</a:t>
            </a:r>
            <a:endParaRPr lang="zh-CN" altLang="en-US" sz="2000" dirty="0">
              <a:solidFill>
                <a:srgbClr val="C5A167"/>
              </a:solidFill>
            </a:endParaRPr>
          </a:p>
        </p:txBody>
      </p:sp>
      <p:sp>
        <p:nvSpPr>
          <p:cNvPr id="10" name="文本框 9"/>
          <p:cNvSpPr txBox="1"/>
          <p:nvPr/>
        </p:nvSpPr>
        <p:spPr>
          <a:xfrm>
            <a:off x="4069502" y="4526738"/>
            <a:ext cx="4113883" cy="400110"/>
          </a:xfrm>
          <a:prstGeom prst="rect">
            <a:avLst/>
          </a:prstGeom>
          <a:noFill/>
        </p:spPr>
        <p:txBody>
          <a:bodyPr wrap="none" rtlCol="0">
            <a:spAutoFit/>
          </a:bodyPr>
          <a:lstStyle/>
          <a:p>
            <a:r>
              <a:rPr lang="en-US" altLang="zh-CN" sz="2000" dirty="0">
                <a:solidFill>
                  <a:srgbClr val="C5A167"/>
                </a:solidFill>
              </a:rPr>
              <a:t>Click here to add your company name</a:t>
            </a:r>
            <a:endParaRPr lang="zh-CN" altLang="en-US" sz="2000" dirty="0">
              <a:solidFill>
                <a:srgbClr val="C5A167"/>
              </a:solidFill>
            </a:endParaRPr>
          </a:p>
        </p:txBody>
      </p:sp>
      <p:grpSp>
        <p:nvGrpSpPr>
          <p:cNvPr id="20" name="组合 19"/>
          <p:cNvGrpSpPr/>
          <p:nvPr/>
        </p:nvGrpSpPr>
        <p:grpSpPr>
          <a:xfrm>
            <a:off x="3743484" y="2042747"/>
            <a:ext cx="5399759" cy="529002"/>
            <a:chOff x="4953000" y="900824"/>
            <a:chExt cx="4190244" cy="410509"/>
          </a:xfrm>
        </p:grpSpPr>
        <p:sp>
          <p:nvSpPr>
            <p:cNvPr id="7" name="矩形 6"/>
            <p:cNvSpPr/>
            <p:nvPr/>
          </p:nvSpPr>
          <p:spPr>
            <a:xfrm>
              <a:off x="4953000" y="900824"/>
              <a:ext cx="4190244" cy="393700"/>
            </a:xfrm>
            <a:prstGeom prst="rect">
              <a:avLst/>
            </a:prstGeom>
            <a:solidFill>
              <a:srgbClr val="200101">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8" name="文本框 7"/>
            <p:cNvSpPr txBox="1"/>
            <p:nvPr/>
          </p:nvSpPr>
          <p:spPr>
            <a:xfrm>
              <a:off x="5066742" y="905311"/>
              <a:ext cx="3765653" cy="406022"/>
            </a:xfrm>
            <a:prstGeom prst="rect">
              <a:avLst/>
            </a:prstGeom>
            <a:noFill/>
          </p:spPr>
          <p:txBody>
            <a:bodyPr wrap="none" rtlCol="0">
              <a:spAutoFit/>
            </a:bodyPr>
            <a:lstStyle/>
            <a:p>
              <a:r>
                <a:rPr lang="zh-CN" altLang="en-US" sz="2800" dirty="0" smtClean="0">
                  <a:solidFill>
                    <a:schemeClr val="bg1"/>
                  </a:solidFill>
                </a:rPr>
                <a:t>第一部分：单击添加文字标题</a:t>
              </a:r>
              <a:endParaRPr lang="zh-CN" altLang="en-US" sz="2800" dirty="0">
                <a:solidFill>
                  <a:schemeClr val="bg1"/>
                </a:solidFill>
              </a:endParaRPr>
            </a:p>
          </p:txBody>
        </p:sp>
      </p:grpSp>
    </p:spTree>
    <p:extLst>
      <p:ext uri="{BB962C8B-B14F-4D97-AF65-F5344CB8AC3E}">
        <p14:creationId xmlns:p14="http://schemas.microsoft.com/office/powerpoint/2010/main" val="119387921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7"/>
          <p:cNvSpPr/>
          <p:nvPr/>
        </p:nvSpPr>
        <p:spPr>
          <a:xfrm>
            <a:off x="4298170" y="1196438"/>
            <a:ext cx="2040429" cy="1665054"/>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403" tIns="45701" rIns="91403" bIns="45701"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2" name="Rectangle 8"/>
          <p:cNvSpPr/>
          <p:nvPr/>
        </p:nvSpPr>
        <p:spPr>
          <a:xfrm>
            <a:off x="6457910" y="2986714"/>
            <a:ext cx="2040429" cy="1665054"/>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91403" tIns="45701" rIns="91403" bIns="45701"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3" name="TextBox 22"/>
          <p:cNvSpPr txBox="1"/>
          <p:nvPr/>
        </p:nvSpPr>
        <p:spPr>
          <a:xfrm>
            <a:off x="6673884" y="3287849"/>
            <a:ext cx="1582623" cy="1073355"/>
          </a:xfrm>
          <a:prstGeom prst="rect">
            <a:avLst/>
          </a:prstGeom>
          <a:noFill/>
        </p:spPr>
        <p:txBody>
          <a:bodyPr wrap="square" lIns="34275" tIns="17137" rIns="34275" bIns="17137"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单击此处添加标题</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Roboto Regular"/>
              </a:rPr>
              <a:t>—</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点击此处添加文字说明内容，可以通过复制您的文本内容，在此文本框粘贴并选择只保留文字内容。</a:t>
            </a:r>
            <a:endPar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Roboto Light"/>
            </a:endParaRPr>
          </a:p>
        </p:txBody>
      </p:sp>
      <p:sp>
        <p:nvSpPr>
          <p:cNvPr id="24" name="TextBox 23"/>
          <p:cNvSpPr txBox="1"/>
          <p:nvPr/>
        </p:nvSpPr>
        <p:spPr>
          <a:xfrm>
            <a:off x="4529024" y="1476230"/>
            <a:ext cx="1604925" cy="1073355"/>
          </a:xfrm>
          <a:prstGeom prst="rect">
            <a:avLst/>
          </a:prstGeom>
          <a:noFill/>
        </p:spPr>
        <p:txBody>
          <a:bodyPr wrap="square" lIns="34275" tIns="17137" rIns="34275" bIns="17137"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单击此处添加标题</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Roboto Regular"/>
              </a:rPr>
              <a:t>—</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点击此处添加文字说明内容，可以通过复制您的文本内容，在此文本框粘贴并选择只保留文字内容。</a:t>
            </a:r>
            <a:endPar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Roboto Light"/>
            </a:endParaRPr>
          </a:p>
        </p:txBody>
      </p:sp>
      <p:pic>
        <p:nvPicPr>
          <p:cNvPr id="25" name="图片占位符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57909" y="1206164"/>
            <a:ext cx="2040429" cy="1672466"/>
          </a:xfrm>
          <a:prstGeom prst="rect">
            <a:avLst/>
          </a:prstGeom>
        </p:spPr>
      </p:pic>
      <p:pic>
        <p:nvPicPr>
          <p:cNvPr id="26" name="图片占位符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98170" y="2986714"/>
            <a:ext cx="2040429" cy="1665054"/>
          </a:xfrm>
          <a:prstGeom prst="rect">
            <a:avLst/>
          </a:prstGeom>
        </p:spPr>
      </p:pic>
      <p:pic>
        <p:nvPicPr>
          <p:cNvPr id="27" name="图片占位符 2"/>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641408" y="1181100"/>
            <a:ext cx="3452112" cy="3441700"/>
          </a:xfrm>
          <a:prstGeom prst="rect">
            <a:avLst/>
          </a:prstGeom>
        </p:spPr>
      </p:pic>
    </p:spTree>
    <p:extLst>
      <p:ext uri="{BB962C8B-B14F-4D97-AF65-F5344CB8AC3E}">
        <p14:creationId xmlns:p14="http://schemas.microsoft.com/office/powerpoint/2010/main" val="171106403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500"/>
                                        <p:tgtEl>
                                          <p:spTgt spid="2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4784334" y="2515565"/>
            <a:ext cx="3598146" cy="869345"/>
            <a:chOff x="5161824" y="1994966"/>
            <a:chExt cx="3297964" cy="756804"/>
          </a:xfrm>
        </p:grpSpPr>
        <p:sp>
          <p:nvSpPr>
            <p:cNvPr id="32" name="矩形 31"/>
            <p:cNvSpPr/>
            <p:nvPr/>
          </p:nvSpPr>
          <p:spPr>
            <a:xfrm>
              <a:off x="5161824" y="1994966"/>
              <a:ext cx="3297964" cy="7568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33" name="组合 32"/>
            <p:cNvGrpSpPr/>
            <p:nvPr/>
          </p:nvGrpSpPr>
          <p:grpSpPr>
            <a:xfrm>
              <a:off x="5284317" y="2032622"/>
              <a:ext cx="3036413" cy="674951"/>
              <a:chOff x="5284317" y="2911032"/>
              <a:chExt cx="3036413" cy="674951"/>
            </a:xfrm>
          </p:grpSpPr>
          <p:sp>
            <p:nvSpPr>
              <p:cNvPr id="34" name="矩形 33"/>
              <p:cNvSpPr/>
              <p:nvPr/>
            </p:nvSpPr>
            <p:spPr>
              <a:xfrm>
                <a:off x="5284317" y="2911032"/>
                <a:ext cx="1438708" cy="261235"/>
              </a:xfrm>
              <a:prstGeom prst="rect">
                <a:avLst/>
              </a:prstGeom>
            </p:spPr>
            <p:txBody>
              <a:bodyPr wrap="none">
                <a:spAutoFit/>
              </a:bodyPr>
              <a:lstStyle/>
              <a:p>
                <a:pPr marL="0" marR="0" lvl="0" indent="0" algn="l" defTabSz="685800" rtl="0" eaLnBrk="0" fontAlgn="base" latinLnBrk="0" hangingPunct="0">
                  <a:lnSpc>
                    <a:spcPct val="100000"/>
                  </a:lnSpc>
                  <a:spcBef>
                    <a:spcPct val="0"/>
                  </a:spcBef>
                  <a:spcAft>
                    <a:spcPct val="0"/>
                  </a:spcAft>
                  <a:buClrTx/>
                  <a:buSzTx/>
                  <a:buFontTx/>
                  <a:buNone/>
                  <a:tabLst/>
                  <a:defRPr/>
                </a:pPr>
                <a:r>
                  <a:rPr kumimoji="0" lang="zh-CN" altLang="en-US" sz="135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点击添加标题内容</a:t>
                </a:r>
                <a:endParaRPr kumimoji="0" lang="en-US" altLang="zh-CN" sz="135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5" name="矩形 34"/>
              <p:cNvSpPr/>
              <p:nvPr/>
            </p:nvSpPr>
            <p:spPr>
              <a:xfrm>
                <a:off x="5284317" y="3153940"/>
                <a:ext cx="3036413" cy="432043"/>
              </a:xfrm>
              <a:prstGeom prst="rect">
                <a:avLst/>
              </a:prstGeom>
            </p:spPr>
            <p:txBody>
              <a:bodyPr wrap="square">
                <a:spAutoFit/>
              </a:bodyPr>
              <a:lstStyle/>
              <a:p>
                <a:pPr marL="0" marR="0" lvl="0" indent="0" algn="l" defTabSz="685800" rtl="0" eaLnBrk="1" fontAlgn="base" latinLnBrk="0" hangingPunct="1">
                  <a:lnSpc>
                    <a:spcPct val="125000"/>
                  </a:lnSpc>
                  <a:spcBef>
                    <a:spcPct val="0"/>
                  </a:spcBef>
                  <a:spcAft>
                    <a:spcPct val="0"/>
                  </a:spcAft>
                  <a:buClr>
                    <a:srgbClr val="007EEA"/>
                  </a:buClr>
                  <a:buSzTx/>
                  <a:buFontTx/>
                  <a:buNone/>
                  <a:tabLst/>
                  <a:defRPr/>
                </a:pPr>
                <a:r>
                  <a:rPr kumimoji="0" lang="zh-CN" altLang="en-US"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a:t>
                </a:r>
                <a:endParaRPr kumimoji="0" lang="zh-CN" altLang="en-US" sz="105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36" name="组合 35"/>
          <p:cNvGrpSpPr/>
          <p:nvPr/>
        </p:nvGrpSpPr>
        <p:grpSpPr>
          <a:xfrm>
            <a:off x="4738346" y="3519977"/>
            <a:ext cx="3598146" cy="869345"/>
            <a:chOff x="5161824" y="1994966"/>
            <a:chExt cx="3297964" cy="756804"/>
          </a:xfrm>
        </p:grpSpPr>
        <p:sp>
          <p:nvSpPr>
            <p:cNvPr id="37" name="矩形 36"/>
            <p:cNvSpPr/>
            <p:nvPr/>
          </p:nvSpPr>
          <p:spPr>
            <a:xfrm>
              <a:off x="5161824" y="1994966"/>
              <a:ext cx="3297964" cy="7568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38" name="组合 37"/>
            <p:cNvGrpSpPr/>
            <p:nvPr/>
          </p:nvGrpSpPr>
          <p:grpSpPr>
            <a:xfrm>
              <a:off x="5284317" y="2032622"/>
              <a:ext cx="3036413" cy="674951"/>
              <a:chOff x="5284317" y="2911032"/>
              <a:chExt cx="3036413" cy="674951"/>
            </a:xfrm>
          </p:grpSpPr>
          <p:sp>
            <p:nvSpPr>
              <p:cNvPr id="39" name="矩形 38"/>
              <p:cNvSpPr/>
              <p:nvPr/>
            </p:nvSpPr>
            <p:spPr>
              <a:xfrm>
                <a:off x="5284317" y="2911032"/>
                <a:ext cx="1438708" cy="261235"/>
              </a:xfrm>
              <a:prstGeom prst="rect">
                <a:avLst/>
              </a:prstGeom>
            </p:spPr>
            <p:txBody>
              <a:bodyPr wrap="none">
                <a:spAutoFit/>
              </a:bodyPr>
              <a:lstStyle/>
              <a:p>
                <a:pPr marL="0" marR="0" lvl="0" indent="0" algn="l" defTabSz="685800" rtl="0" eaLnBrk="0" fontAlgn="base" latinLnBrk="0" hangingPunct="0">
                  <a:lnSpc>
                    <a:spcPct val="100000"/>
                  </a:lnSpc>
                  <a:spcBef>
                    <a:spcPct val="0"/>
                  </a:spcBef>
                  <a:spcAft>
                    <a:spcPct val="0"/>
                  </a:spcAft>
                  <a:buClrTx/>
                  <a:buSzTx/>
                  <a:buFontTx/>
                  <a:buNone/>
                  <a:tabLst/>
                  <a:defRPr/>
                </a:pPr>
                <a:r>
                  <a:rPr kumimoji="0" lang="zh-CN" altLang="en-US" sz="135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点击添加标题内容</a:t>
                </a:r>
                <a:endParaRPr kumimoji="0" lang="en-US" altLang="zh-CN" sz="135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0" name="矩形 39"/>
              <p:cNvSpPr/>
              <p:nvPr/>
            </p:nvSpPr>
            <p:spPr>
              <a:xfrm>
                <a:off x="5284317" y="3153940"/>
                <a:ext cx="3036413" cy="432043"/>
              </a:xfrm>
              <a:prstGeom prst="rect">
                <a:avLst/>
              </a:prstGeom>
            </p:spPr>
            <p:txBody>
              <a:bodyPr wrap="square">
                <a:spAutoFit/>
              </a:bodyPr>
              <a:lstStyle/>
              <a:p>
                <a:pPr marL="0" marR="0" lvl="0" indent="0" algn="l" defTabSz="685800" rtl="0" eaLnBrk="1" fontAlgn="base" latinLnBrk="0" hangingPunct="1">
                  <a:lnSpc>
                    <a:spcPct val="125000"/>
                  </a:lnSpc>
                  <a:spcBef>
                    <a:spcPct val="0"/>
                  </a:spcBef>
                  <a:spcAft>
                    <a:spcPct val="0"/>
                  </a:spcAft>
                  <a:buClr>
                    <a:srgbClr val="007EEA"/>
                  </a:buClr>
                  <a:buSzTx/>
                  <a:buFontTx/>
                  <a:buNone/>
                  <a:tabLst/>
                  <a:defRPr/>
                </a:pPr>
                <a:r>
                  <a:rPr kumimoji="0" lang="zh-CN" altLang="en-US"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a:t>
                </a:r>
                <a:endParaRPr kumimoji="0" lang="zh-CN" altLang="en-US" sz="105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41" name="组合 40"/>
          <p:cNvGrpSpPr/>
          <p:nvPr/>
        </p:nvGrpSpPr>
        <p:grpSpPr>
          <a:xfrm>
            <a:off x="685889" y="3519978"/>
            <a:ext cx="3598146" cy="869345"/>
            <a:chOff x="5161824" y="1994966"/>
            <a:chExt cx="3297964" cy="756804"/>
          </a:xfrm>
        </p:grpSpPr>
        <p:sp>
          <p:nvSpPr>
            <p:cNvPr id="42" name="矩形 41"/>
            <p:cNvSpPr/>
            <p:nvPr/>
          </p:nvSpPr>
          <p:spPr>
            <a:xfrm>
              <a:off x="5161824" y="1994966"/>
              <a:ext cx="3297964" cy="7568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43" name="组合 42"/>
            <p:cNvGrpSpPr/>
            <p:nvPr/>
          </p:nvGrpSpPr>
          <p:grpSpPr>
            <a:xfrm>
              <a:off x="5284317" y="2032622"/>
              <a:ext cx="2939494" cy="674951"/>
              <a:chOff x="5284317" y="2911032"/>
              <a:chExt cx="2939494" cy="674951"/>
            </a:xfrm>
          </p:grpSpPr>
          <p:sp>
            <p:nvSpPr>
              <p:cNvPr id="44" name="矩形 43"/>
              <p:cNvSpPr/>
              <p:nvPr/>
            </p:nvSpPr>
            <p:spPr>
              <a:xfrm>
                <a:off x="5284317" y="2911032"/>
                <a:ext cx="1438708" cy="261235"/>
              </a:xfrm>
              <a:prstGeom prst="rect">
                <a:avLst/>
              </a:prstGeom>
            </p:spPr>
            <p:txBody>
              <a:bodyPr wrap="none">
                <a:spAutoFit/>
              </a:bodyPr>
              <a:lstStyle/>
              <a:p>
                <a:pPr marL="0" marR="0" lvl="0" indent="0" algn="l" defTabSz="685800" rtl="0" eaLnBrk="0" fontAlgn="base" latinLnBrk="0" hangingPunct="0">
                  <a:lnSpc>
                    <a:spcPct val="100000"/>
                  </a:lnSpc>
                  <a:spcBef>
                    <a:spcPct val="0"/>
                  </a:spcBef>
                  <a:spcAft>
                    <a:spcPct val="0"/>
                  </a:spcAft>
                  <a:buClrTx/>
                  <a:buSzTx/>
                  <a:buFontTx/>
                  <a:buNone/>
                  <a:tabLst/>
                  <a:defRPr/>
                </a:pPr>
                <a:r>
                  <a:rPr kumimoji="0" lang="zh-CN" altLang="en-US" sz="135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点击添加标题内容</a:t>
                </a:r>
                <a:endParaRPr kumimoji="0" lang="en-US" altLang="zh-CN" sz="135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5" name="矩形 44"/>
              <p:cNvSpPr/>
              <p:nvPr/>
            </p:nvSpPr>
            <p:spPr>
              <a:xfrm>
                <a:off x="5284317" y="3153940"/>
                <a:ext cx="2939494" cy="432043"/>
              </a:xfrm>
              <a:prstGeom prst="rect">
                <a:avLst/>
              </a:prstGeom>
            </p:spPr>
            <p:txBody>
              <a:bodyPr wrap="square">
                <a:spAutoFit/>
              </a:bodyPr>
              <a:lstStyle/>
              <a:p>
                <a:pPr marL="0" marR="0" lvl="0" indent="0" algn="l" defTabSz="685800" rtl="0" eaLnBrk="1" fontAlgn="base" latinLnBrk="0" hangingPunct="1">
                  <a:lnSpc>
                    <a:spcPct val="125000"/>
                  </a:lnSpc>
                  <a:spcBef>
                    <a:spcPct val="0"/>
                  </a:spcBef>
                  <a:spcAft>
                    <a:spcPct val="0"/>
                  </a:spcAft>
                  <a:buClr>
                    <a:srgbClr val="007EEA"/>
                  </a:buClr>
                  <a:buSzTx/>
                  <a:buFontTx/>
                  <a:buNone/>
                  <a:tabLst/>
                  <a:defRPr/>
                </a:pPr>
                <a:r>
                  <a:rPr kumimoji="0" lang="zh-CN" altLang="en-US"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a:t>
                </a:r>
                <a:endParaRPr kumimoji="0" lang="zh-CN" altLang="en-US" sz="105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pic>
        <p:nvPicPr>
          <p:cNvPr id="46"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698500" y="1253320"/>
            <a:ext cx="3581400" cy="21502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612818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1+#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p:tgtEl>
                                          <p:spTgt spid="30"/>
                                        </p:tgtEl>
                                        <p:attrNameLst>
                                          <p:attrName>ppt_x</p:attrName>
                                        </p:attrNameLst>
                                      </p:cBhvr>
                                      <p:tavLst>
                                        <p:tav tm="0">
                                          <p:val>
                                            <p:strVal val="#ppt_x-#ppt_w*1.125000"/>
                                          </p:val>
                                        </p:tav>
                                        <p:tav tm="100000">
                                          <p:val>
                                            <p:strVal val="#ppt_x"/>
                                          </p:val>
                                        </p:tav>
                                      </p:tavLst>
                                    </p:anim>
                                    <p:animEffect transition="in" filter="wipe(right)">
                                      <p:cBhvr>
                                        <p:cTn id="13" dur="500"/>
                                        <p:tgtEl>
                                          <p:spTgt spid="30"/>
                                        </p:tgtEl>
                                      </p:cBhvr>
                                    </p:animEffect>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additive="base">
                                        <p:cTn id="17" dur="500"/>
                                        <p:tgtEl>
                                          <p:spTgt spid="36"/>
                                        </p:tgtEl>
                                        <p:attrNameLst>
                                          <p:attrName>ppt_x</p:attrName>
                                        </p:attrNameLst>
                                      </p:cBhvr>
                                      <p:tavLst>
                                        <p:tav tm="0">
                                          <p:val>
                                            <p:strVal val="#ppt_x-#ppt_w*1.125000"/>
                                          </p:val>
                                        </p:tav>
                                        <p:tav tm="100000">
                                          <p:val>
                                            <p:strVal val="#ppt_x"/>
                                          </p:val>
                                        </p:tav>
                                      </p:tavLst>
                                    </p:anim>
                                    <p:animEffect transition="in" filter="wipe(right)">
                                      <p:cBhvr>
                                        <p:cTn id="18" dur="500"/>
                                        <p:tgtEl>
                                          <p:spTgt spid="36"/>
                                        </p:tgtEl>
                                      </p:cBhvr>
                                    </p:animEffect>
                                  </p:childTnLst>
                                </p:cTn>
                              </p:par>
                            </p:childTnLst>
                          </p:cTn>
                        </p:par>
                        <p:par>
                          <p:cTn id="19" fill="hold">
                            <p:stCondLst>
                              <p:cond delay="1500"/>
                            </p:stCondLst>
                            <p:childTnLst>
                              <p:par>
                                <p:cTn id="20" presetID="12" presetClass="entr" presetSubtype="8" fill="hold" nodeType="afterEffect">
                                  <p:stCondLst>
                                    <p:cond delay="0"/>
                                  </p:stCondLst>
                                  <p:childTnLst>
                                    <p:set>
                                      <p:cBhvr>
                                        <p:cTn id="21" dur="1" fill="hold">
                                          <p:stCondLst>
                                            <p:cond delay="0"/>
                                          </p:stCondLst>
                                        </p:cTn>
                                        <p:tgtEl>
                                          <p:spTgt spid="41"/>
                                        </p:tgtEl>
                                        <p:attrNameLst>
                                          <p:attrName>style.visibility</p:attrName>
                                        </p:attrNameLst>
                                      </p:cBhvr>
                                      <p:to>
                                        <p:strVal val="visible"/>
                                      </p:to>
                                    </p:set>
                                    <p:anim calcmode="lin" valueType="num">
                                      <p:cBhvr additive="base">
                                        <p:cTn id="22" dur="500"/>
                                        <p:tgtEl>
                                          <p:spTgt spid="41"/>
                                        </p:tgtEl>
                                        <p:attrNameLst>
                                          <p:attrName>ppt_x</p:attrName>
                                        </p:attrNameLst>
                                      </p:cBhvr>
                                      <p:tavLst>
                                        <p:tav tm="0">
                                          <p:val>
                                            <p:strVal val="#ppt_x-#ppt_w*1.125000"/>
                                          </p:val>
                                        </p:tav>
                                        <p:tav tm="100000">
                                          <p:val>
                                            <p:strVal val="#ppt_x"/>
                                          </p:val>
                                        </p:tav>
                                      </p:tavLst>
                                    </p:anim>
                                    <p:animEffect transition="in" filter="wipe(right)">
                                      <p:cBhvr>
                                        <p:cTn id="2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37"/>
          <p:cNvSpPr>
            <a:spLocks noChangeArrowheads="1"/>
          </p:cNvSpPr>
          <p:nvPr/>
        </p:nvSpPr>
        <p:spPr bwMode="auto">
          <a:xfrm>
            <a:off x="1094618" y="2928445"/>
            <a:ext cx="4304304" cy="1695058"/>
          </a:xfrm>
          <a:prstGeom prst="rect">
            <a:avLst/>
          </a:prstGeom>
          <a:solidFill>
            <a:schemeClr val="accent3"/>
          </a:solidFill>
          <a:ln>
            <a:noFill/>
          </a:ln>
        </p:spPr>
        <p:txBody>
          <a:bodyPr lIns="91413" tIns="45706" rIns="91413" bIns="45706"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algn="ctr" defTabSz="685800" rtl="0" eaLnBrk="1" fontAlgn="auto" latinLnBrk="0" hangingPunct="1">
              <a:lnSpc>
                <a:spcPct val="100000"/>
              </a:lnSpc>
              <a:spcBef>
                <a:spcPct val="0"/>
              </a:spcBef>
              <a:spcAft>
                <a:spcPts val="0"/>
              </a:spcAft>
              <a:buClrTx/>
              <a:buSzTx/>
              <a:buFont typeface="Arial" pitchFamily="34" charset="0"/>
              <a:buNone/>
              <a:tabLst/>
              <a:defRPr/>
            </a:pPr>
            <a:endParaRPr kumimoji="0" lang="zh-CN" altLang="zh-CN" sz="18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sym typeface="方正兰亭黑_GBK" pitchFamily="2" charset="-122"/>
            </a:endParaRPr>
          </a:p>
        </p:txBody>
      </p:sp>
      <p:sp>
        <p:nvSpPr>
          <p:cNvPr id="21" name="矩形 46"/>
          <p:cNvSpPr>
            <a:spLocks noChangeAspect="1" noChangeArrowheads="1"/>
          </p:cNvSpPr>
          <p:nvPr/>
        </p:nvSpPr>
        <p:spPr bwMode="auto">
          <a:xfrm>
            <a:off x="5462527" y="2928445"/>
            <a:ext cx="2541396" cy="169505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p:spPr>
        <p:txBody>
          <a:bodyPr lIns="91413" tIns="45706" rIns="91413" bIns="45706"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algn="ctr" defTabSz="685800" rtl="0" eaLnBrk="1" fontAlgn="auto" latinLnBrk="0" hangingPunct="1">
              <a:lnSpc>
                <a:spcPct val="100000"/>
              </a:lnSpc>
              <a:spcBef>
                <a:spcPct val="0"/>
              </a:spcBef>
              <a:spcAft>
                <a:spcPts val="0"/>
              </a:spcAft>
              <a:buClrTx/>
              <a:buSzTx/>
              <a:buFont typeface="Arial" pitchFamily="34" charset="0"/>
              <a:buNone/>
              <a:tabLst/>
              <a:defRPr/>
            </a:pPr>
            <a:endParaRPr kumimoji="0" lang="zh-CN" altLang="zh-CN" sz="18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sym typeface="方正兰亭黑_GBK" pitchFamily="2" charset="-122"/>
            </a:endParaRPr>
          </a:p>
        </p:txBody>
      </p:sp>
      <p:sp>
        <p:nvSpPr>
          <p:cNvPr id="22" name="矩形 47"/>
          <p:cNvSpPr>
            <a:spLocks noChangeAspect="1" noChangeArrowheads="1"/>
          </p:cNvSpPr>
          <p:nvPr/>
        </p:nvSpPr>
        <p:spPr bwMode="auto">
          <a:xfrm>
            <a:off x="2859907" y="1164348"/>
            <a:ext cx="2539015" cy="1693868"/>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p:spPr>
        <p:txBody>
          <a:bodyPr lIns="91413" tIns="45706" rIns="91413" bIns="45706"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algn="ctr" defTabSz="685800" rtl="0" eaLnBrk="1" fontAlgn="auto" latinLnBrk="0" hangingPunct="1">
              <a:lnSpc>
                <a:spcPct val="100000"/>
              </a:lnSpc>
              <a:spcBef>
                <a:spcPct val="0"/>
              </a:spcBef>
              <a:spcAft>
                <a:spcPts val="0"/>
              </a:spcAft>
              <a:buClrTx/>
              <a:buSzTx/>
              <a:buFont typeface="Arial" pitchFamily="34" charset="0"/>
              <a:buNone/>
              <a:tabLst/>
              <a:defRPr/>
            </a:pPr>
            <a:endParaRPr kumimoji="0" lang="zh-CN" altLang="zh-CN" sz="18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sym typeface="方正兰亭黑_GBK" pitchFamily="2" charset="-122"/>
            </a:endParaRPr>
          </a:p>
        </p:txBody>
      </p:sp>
      <p:sp>
        <p:nvSpPr>
          <p:cNvPr id="23" name="矩形 1"/>
          <p:cNvSpPr>
            <a:spLocks noChangeArrowheads="1"/>
          </p:cNvSpPr>
          <p:nvPr/>
        </p:nvSpPr>
        <p:spPr bwMode="auto">
          <a:xfrm>
            <a:off x="1094618" y="1163157"/>
            <a:ext cx="1695058" cy="1695058"/>
          </a:xfrm>
          <a:prstGeom prst="rect">
            <a:avLst/>
          </a:prstGeom>
          <a:solidFill>
            <a:schemeClr val="accent1"/>
          </a:solidFill>
          <a:ln>
            <a:noFill/>
          </a:ln>
        </p:spPr>
        <p:txBody>
          <a:bodyPr lIns="91413" tIns="45706" rIns="91413" bIns="45706"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algn="ctr" defTabSz="685800" rtl="0" eaLnBrk="1" fontAlgn="auto" latinLnBrk="0" hangingPunct="1">
              <a:lnSpc>
                <a:spcPct val="100000"/>
              </a:lnSpc>
              <a:spcBef>
                <a:spcPct val="0"/>
              </a:spcBef>
              <a:spcAft>
                <a:spcPts val="0"/>
              </a:spcAft>
              <a:buClrTx/>
              <a:buSzTx/>
              <a:buFont typeface="Arial" pitchFamily="34" charset="0"/>
              <a:buNone/>
              <a:tabLst/>
              <a:defRPr/>
            </a:pPr>
            <a:endParaRPr kumimoji="0" lang="zh-CN" altLang="zh-CN" sz="18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sym typeface="方正兰亭黑_GBK" pitchFamily="2" charset="-122"/>
            </a:endParaRPr>
          </a:p>
        </p:txBody>
      </p:sp>
      <p:sp>
        <p:nvSpPr>
          <p:cNvPr id="24" name="矩形 59"/>
          <p:cNvSpPr>
            <a:spLocks noChangeAspect="1" noChangeArrowheads="1"/>
          </p:cNvSpPr>
          <p:nvPr/>
        </p:nvSpPr>
        <p:spPr bwMode="auto">
          <a:xfrm>
            <a:off x="5469152" y="1163157"/>
            <a:ext cx="2541396" cy="1695058"/>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xtLst/>
        </p:spPr>
        <p:txBody>
          <a:bodyPr lIns="91413" tIns="45706" rIns="91413" bIns="45706"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algn="ctr" defTabSz="685800" rtl="0" eaLnBrk="1" fontAlgn="auto" latinLnBrk="0" hangingPunct="1">
              <a:lnSpc>
                <a:spcPct val="100000"/>
              </a:lnSpc>
              <a:spcBef>
                <a:spcPct val="0"/>
              </a:spcBef>
              <a:spcAft>
                <a:spcPts val="0"/>
              </a:spcAft>
              <a:buClrTx/>
              <a:buSzTx/>
              <a:buFont typeface="Arial" pitchFamily="34" charset="0"/>
              <a:buNone/>
              <a:tabLst/>
              <a:defRPr/>
            </a:pPr>
            <a:endParaRPr kumimoji="0" lang="zh-CN" altLang="zh-CN" sz="18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sym typeface="方正兰亭黑_GBK" pitchFamily="2" charset="-122"/>
            </a:endParaRPr>
          </a:p>
        </p:txBody>
      </p:sp>
      <p:sp>
        <p:nvSpPr>
          <p:cNvPr id="25" name="矩形 56"/>
          <p:cNvSpPr>
            <a:spLocks noChangeArrowheads="1"/>
          </p:cNvSpPr>
          <p:nvPr/>
        </p:nvSpPr>
        <p:spPr bwMode="auto">
          <a:xfrm>
            <a:off x="1094618" y="1259576"/>
            <a:ext cx="1614114" cy="346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13" tIns="45706" rIns="91413" bIns="4570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algn="r" defTabSz="685800" rtl="0" eaLnBrk="1" fontAlgn="auto" latinLnBrk="0" hangingPunct="1">
              <a:lnSpc>
                <a:spcPct val="100000"/>
              </a:lnSpc>
              <a:spcBef>
                <a:spcPct val="0"/>
              </a:spcBef>
              <a:spcAft>
                <a:spcPts val="0"/>
              </a:spcAft>
              <a:buClrTx/>
              <a:buSzTx/>
              <a:buFont typeface="Arial" pitchFamily="34" charset="0"/>
              <a:buNone/>
              <a:tabLst/>
              <a:defRPr/>
            </a:pPr>
            <a:r>
              <a:rPr kumimoji="0" lang="zh-CN" altLang="en-US" sz="16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方正兰亭黑_GBK" pitchFamily="2" charset="-122"/>
              </a:rPr>
              <a:t>添加主题</a:t>
            </a:r>
            <a:endParaRPr kumimoji="0" lang="zh-CN" altLang="en-US" sz="16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Arial" pitchFamily="34" charset="0"/>
            </a:endParaRPr>
          </a:p>
        </p:txBody>
      </p:sp>
      <p:sp>
        <p:nvSpPr>
          <p:cNvPr id="26" name="矩形 57"/>
          <p:cNvSpPr>
            <a:spLocks noChangeArrowheads="1"/>
          </p:cNvSpPr>
          <p:nvPr/>
        </p:nvSpPr>
        <p:spPr bwMode="auto">
          <a:xfrm>
            <a:off x="1278397" y="1596445"/>
            <a:ext cx="1458178" cy="819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13" tIns="45706" rIns="91413" bIns="4570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algn="l" defTabSz="685800" rtl="0" eaLnBrk="0" fontAlgn="auto" latinLnBrk="0" hangingPunct="0">
              <a:lnSpc>
                <a:spcPct val="90000"/>
              </a:lnSpc>
              <a:spcBef>
                <a:spcPts val="1000"/>
              </a:spcBef>
              <a:spcAft>
                <a:spcPts val="0"/>
              </a:spcAft>
              <a:buClrTx/>
              <a:buSzTx/>
              <a:buFontTx/>
              <a:buNone/>
              <a:tabLst/>
              <a:defRPr/>
            </a:pPr>
            <a:r>
              <a:rPr kumimoji="0" lang="zh-CN" altLang="en-US"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Calibri" pitchFamily="34" charset="0"/>
              </a:rPr>
              <a:t>点击此处添加文字说明内容，可以通过复制您的文本内容，在此文本框粘贴并选择只保留文字。</a:t>
            </a:r>
            <a:endParaRPr kumimoji="0" lang="en-US" altLang="zh-CN"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Calibri" pitchFamily="34" charset="0"/>
            </a:endParaRPr>
          </a:p>
        </p:txBody>
      </p:sp>
      <p:sp>
        <p:nvSpPr>
          <p:cNvPr id="27" name="矩形 44"/>
          <p:cNvSpPr>
            <a:spLocks noChangeArrowheads="1"/>
          </p:cNvSpPr>
          <p:nvPr/>
        </p:nvSpPr>
        <p:spPr bwMode="auto">
          <a:xfrm>
            <a:off x="1094618" y="3060576"/>
            <a:ext cx="2323562" cy="346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13" tIns="45706" rIns="91413" bIns="4570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algn="l" defTabSz="685800" rtl="0" eaLnBrk="1" fontAlgn="auto" latinLnBrk="0" hangingPunct="1">
              <a:lnSpc>
                <a:spcPct val="100000"/>
              </a:lnSpc>
              <a:spcBef>
                <a:spcPct val="0"/>
              </a:spcBef>
              <a:spcAft>
                <a:spcPts val="0"/>
              </a:spcAft>
              <a:buClrTx/>
              <a:buSzTx/>
              <a:buFont typeface="Arial" pitchFamily="34" charset="0"/>
              <a:buNone/>
              <a:tabLst/>
              <a:defRPr/>
            </a:pPr>
            <a:r>
              <a:rPr kumimoji="0" lang="zh-CN" altLang="en-US" sz="165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sym typeface="方正兰亭黑_GBK" pitchFamily="2" charset="-122"/>
              </a:rPr>
              <a:t>添加主题</a:t>
            </a:r>
            <a:endParaRPr kumimoji="0" lang="zh-CN" altLang="en-US" sz="165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sym typeface="Arial" pitchFamily="34" charset="0"/>
            </a:endParaRPr>
          </a:p>
        </p:txBody>
      </p:sp>
      <p:sp>
        <p:nvSpPr>
          <p:cNvPr id="28" name="矩形 45"/>
          <p:cNvSpPr>
            <a:spLocks noChangeArrowheads="1"/>
          </p:cNvSpPr>
          <p:nvPr/>
        </p:nvSpPr>
        <p:spPr bwMode="auto">
          <a:xfrm>
            <a:off x="1094618" y="3361734"/>
            <a:ext cx="3210372" cy="738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13" tIns="45706" rIns="91413" bIns="4570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algn="l" defTabSz="685800" rtl="0" eaLnBrk="1" fontAlgn="auto" latinLnBrk="0" hangingPunct="1">
              <a:lnSpc>
                <a:spcPct val="100000"/>
              </a:lnSpc>
              <a:spcBef>
                <a:spcPct val="0"/>
              </a:spcBef>
              <a:spcAft>
                <a:spcPts val="0"/>
              </a:spcAft>
              <a:buClrTx/>
              <a:buSzTx/>
              <a:buFont typeface="Arial" pitchFamily="34" charset="0"/>
              <a:buNone/>
              <a:tabLst/>
              <a:defRPr/>
            </a:pPr>
            <a:r>
              <a:rPr kumimoji="0" lang="zh-CN" altLang="en-US" sz="105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sym typeface="方正兰亭黑_GBK" pitchFamily="2" charset="-122"/>
              </a:rPr>
              <a:t>右键点击图片选择设置图片格式可直接替换图片，在此录入上述图表的综合描述说明，在此录入上述图表的综合分析说明，在此录入上述图表的综合分析说明，在此录入上述图表的综合分析说明。 </a:t>
            </a:r>
            <a:endParaRPr kumimoji="0" lang="zh-CN" altLang="en-US" sz="135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sym typeface="Calibri" pitchFamily="34" charset="0"/>
            </a:endParaRPr>
          </a:p>
        </p:txBody>
      </p:sp>
    </p:spTree>
    <p:extLst>
      <p:ext uri="{BB962C8B-B14F-4D97-AF65-F5344CB8AC3E}">
        <p14:creationId xmlns:p14="http://schemas.microsoft.com/office/powerpoint/2010/main" val="270760186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ppt_x</p:attrName>
                                        </p:attrNameLst>
                                      </p:cBhvr>
                                      <p:tavLst>
                                        <p:tav tm="0">
                                          <p:val>
                                            <p:strVal val="0-#ppt_w/2"/>
                                          </p:val>
                                        </p:tav>
                                        <p:tav tm="100000">
                                          <p:val>
                                            <p:strVal val="#ppt_x"/>
                                          </p:val>
                                        </p:tav>
                                      </p:tavLst>
                                    </p:anim>
                                    <p:anim calcmode="lin" valueType="num">
                                      <p:cBhvr>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ppt_x</p:attrName>
                                        </p:attrNameLst>
                                      </p:cBhvr>
                                      <p:tavLst>
                                        <p:tav tm="0">
                                          <p:val>
                                            <p:strVal val="0-#ppt_w/2"/>
                                          </p:val>
                                        </p:tav>
                                        <p:tav tm="100000">
                                          <p:val>
                                            <p:strVal val="#ppt_x"/>
                                          </p:val>
                                        </p:tav>
                                      </p:tavLst>
                                    </p:anim>
                                    <p:anim calcmode="lin" valueType="num">
                                      <p:cBhvr>
                                        <p:cTn id="13" dur="500" fill="hold"/>
                                        <p:tgtEl>
                                          <p:spTgt spid="2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ppt_x</p:attrName>
                                        </p:attrNameLst>
                                      </p:cBhvr>
                                      <p:tavLst>
                                        <p:tav tm="0">
                                          <p:val>
                                            <p:strVal val="1+#ppt_w/2"/>
                                          </p:val>
                                        </p:tav>
                                        <p:tav tm="100000">
                                          <p:val>
                                            <p:strVal val="#ppt_x"/>
                                          </p:val>
                                        </p:tav>
                                      </p:tavLst>
                                    </p:anim>
                                    <p:anim calcmode="lin" valueType="num">
                                      <p:cBhvr>
                                        <p:cTn id="18" dur="500" fill="hold"/>
                                        <p:tgtEl>
                                          <p:spTgt spid="24"/>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p:cTn id="22" dur="500" fill="hold"/>
                                        <p:tgtEl>
                                          <p:spTgt spid="21"/>
                                        </p:tgtEl>
                                        <p:attrNameLst>
                                          <p:attrName>ppt_x</p:attrName>
                                        </p:attrNameLst>
                                      </p:cBhvr>
                                      <p:tavLst>
                                        <p:tav tm="0">
                                          <p:val>
                                            <p:strVal val="0-#ppt_w/2"/>
                                          </p:val>
                                        </p:tav>
                                        <p:tav tm="100000">
                                          <p:val>
                                            <p:strVal val="#ppt_x"/>
                                          </p:val>
                                        </p:tav>
                                      </p:tavLst>
                                    </p:anim>
                                    <p:anim calcmode="lin" valueType="num">
                                      <p:cBhvr>
                                        <p:cTn id="23" dur="500" fill="hold"/>
                                        <p:tgtEl>
                                          <p:spTgt spid="21"/>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p:cTn id="27" dur="500" fill="hold"/>
                                        <p:tgtEl>
                                          <p:spTgt spid="19"/>
                                        </p:tgtEl>
                                        <p:attrNameLst>
                                          <p:attrName>ppt_x</p:attrName>
                                        </p:attrNameLst>
                                      </p:cBhvr>
                                      <p:tavLst>
                                        <p:tav tm="0">
                                          <p:val>
                                            <p:strVal val="1+#ppt_w/2"/>
                                          </p:val>
                                        </p:tav>
                                        <p:tav tm="100000">
                                          <p:val>
                                            <p:strVal val="#ppt_x"/>
                                          </p:val>
                                        </p:tav>
                                      </p:tavLst>
                                    </p:anim>
                                    <p:anim calcmode="lin" valueType="num">
                                      <p:cBhvr>
                                        <p:cTn id="28" dur="500" fill="hold"/>
                                        <p:tgtEl>
                                          <p:spTgt spid="19"/>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wipe(left)">
                                      <p:cBhvr>
                                        <p:cTn id="32" dur="500"/>
                                        <p:tgtEl>
                                          <p:spTgt spid="25"/>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wipe(left)">
                                      <p:cBhvr>
                                        <p:cTn id="36" dur="500"/>
                                        <p:tgtEl>
                                          <p:spTgt spid="26"/>
                                        </p:tgtEl>
                                      </p:cBhvr>
                                    </p:animEffect>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wipe(left)">
                                      <p:cBhvr>
                                        <p:cTn id="40" dur="500"/>
                                        <p:tgtEl>
                                          <p:spTgt spid="27"/>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wipe(left)">
                                      <p:cBhvr>
                                        <p:cTn id="44"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autoUpdateAnimBg="0"/>
      <p:bldP spid="21" grpId="0" bldLvl="0" animBg="1" autoUpdateAnimBg="0"/>
      <p:bldP spid="22" grpId="0" bldLvl="0" animBg="1" autoUpdateAnimBg="0"/>
      <p:bldP spid="23" grpId="0" bldLvl="0" animBg="1" autoUpdateAnimBg="0"/>
      <p:bldP spid="24" grpId="0" bldLvl="0" animBg="1" autoUpdateAnimBg="0"/>
      <p:bldP spid="25" grpId="0"/>
      <p:bldP spid="26" grpId="0"/>
      <p:bldP spid="27" grpId="0"/>
      <p:bldP spid="2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59632" y="2083519"/>
            <a:ext cx="1486856" cy="1620838"/>
            <a:chOff x="1259632" y="2319064"/>
            <a:chExt cx="1619250" cy="1620838"/>
          </a:xfrm>
        </p:grpSpPr>
        <p:grpSp>
          <p:nvGrpSpPr>
            <p:cNvPr id="3" name="组合 35"/>
            <p:cNvGrpSpPr>
              <a:grpSpLocks/>
            </p:cNvGrpSpPr>
            <p:nvPr/>
          </p:nvGrpSpPr>
          <p:grpSpPr bwMode="auto">
            <a:xfrm>
              <a:off x="1259632" y="2319064"/>
              <a:ext cx="1619250" cy="1620838"/>
              <a:chOff x="0" y="0"/>
              <a:chExt cx="2641800" cy="2641800"/>
            </a:xfrm>
            <a:solidFill>
              <a:schemeClr val="tx1"/>
            </a:solidFill>
          </p:grpSpPr>
          <p:grpSp>
            <p:nvGrpSpPr>
              <p:cNvPr id="5" name="组合 31"/>
              <p:cNvGrpSpPr>
                <a:grpSpLocks/>
              </p:cNvGrpSpPr>
              <p:nvPr/>
            </p:nvGrpSpPr>
            <p:grpSpPr bwMode="auto">
              <a:xfrm>
                <a:off x="0" y="0"/>
                <a:ext cx="2641800" cy="2641800"/>
                <a:chOff x="0" y="0"/>
                <a:chExt cx="2641800" cy="2641800"/>
              </a:xfrm>
              <a:grpFill/>
            </p:grpSpPr>
            <p:sp>
              <p:nvSpPr>
                <p:cNvPr id="7" name="梯形 2"/>
                <p:cNvSpPr>
                  <a:spLocks/>
                </p:cNvSpPr>
                <p:nvPr/>
              </p:nvSpPr>
              <p:spPr bwMode="auto">
                <a:xfrm>
                  <a:off x="1086900" y="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120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 name="梯形 43"/>
                <p:cNvSpPr>
                  <a:spLocks/>
                </p:cNvSpPr>
                <p:nvPr/>
              </p:nvSpPr>
              <p:spPr bwMode="auto">
                <a:xfrm rot="1800000">
                  <a:off x="1639350" y="148029"/>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120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 name="梯形 44"/>
                <p:cNvSpPr>
                  <a:spLocks/>
                </p:cNvSpPr>
                <p:nvPr/>
              </p:nvSpPr>
              <p:spPr bwMode="auto">
                <a:xfrm rot="3600000">
                  <a:off x="2043771" y="5524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120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 name="梯形 47"/>
                <p:cNvSpPr>
                  <a:spLocks/>
                </p:cNvSpPr>
                <p:nvPr/>
              </p:nvSpPr>
              <p:spPr bwMode="auto">
                <a:xfrm rot="5400000">
                  <a:off x="2191800" y="11049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120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 name="梯形 48"/>
                <p:cNvSpPr>
                  <a:spLocks/>
                </p:cNvSpPr>
                <p:nvPr/>
              </p:nvSpPr>
              <p:spPr bwMode="auto">
                <a:xfrm rot="7200000">
                  <a:off x="2043771" y="16573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120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 name="梯形 49"/>
                <p:cNvSpPr>
                  <a:spLocks/>
                </p:cNvSpPr>
                <p:nvPr/>
              </p:nvSpPr>
              <p:spPr bwMode="auto">
                <a:xfrm rot="9000000">
                  <a:off x="1639350" y="2061771"/>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120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3" name="梯形 50"/>
                <p:cNvSpPr>
                  <a:spLocks/>
                </p:cNvSpPr>
                <p:nvPr/>
              </p:nvSpPr>
              <p:spPr bwMode="auto">
                <a:xfrm rot="10800000">
                  <a:off x="1086900" y="22098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120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4" name="梯形 51"/>
                <p:cNvSpPr>
                  <a:spLocks/>
                </p:cNvSpPr>
                <p:nvPr/>
              </p:nvSpPr>
              <p:spPr bwMode="auto">
                <a:xfrm rot="12600000">
                  <a:off x="534450" y="2061771"/>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120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5" name="梯形 52"/>
                <p:cNvSpPr>
                  <a:spLocks/>
                </p:cNvSpPr>
                <p:nvPr/>
              </p:nvSpPr>
              <p:spPr bwMode="auto">
                <a:xfrm rot="14400000">
                  <a:off x="130029" y="16573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120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6" name="梯形 53"/>
                <p:cNvSpPr>
                  <a:spLocks/>
                </p:cNvSpPr>
                <p:nvPr/>
              </p:nvSpPr>
              <p:spPr bwMode="auto">
                <a:xfrm rot="16200000">
                  <a:off x="-18000" y="11049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120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7" name="梯形 54"/>
                <p:cNvSpPr>
                  <a:spLocks/>
                </p:cNvSpPr>
                <p:nvPr/>
              </p:nvSpPr>
              <p:spPr bwMode="auto">
                <a:xfrm rot="18000000">
                  <a:off x="130029" y="5524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120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8" name="梯形 55"/>
                <p:cNvSpPr>
                  <a:spLocks/>
                </p:cNvSpPr>
                <p:nvPr/>
              </p:nvSpPr>
              <p:spPr bwMode="auto">
                <a:xfrm rot="19800000">
                  <a:off x="534450" y="148029"/>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120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sp>
            <p:nvSpPr>
              <p:cNvPr id="6" name="同心圆 29"/>
              <p:cNvSpPr>
                <a:spLocks/>
              </p:cNvSpPr>
              <p:nvPr/>
            </p:nvSpPr>
            <p:spPr bwMode="auto">
              <a:xfrm>
                <a:off x="398899" y="401564"/>
                <a:ext cx="1872000" cy="1872000"/>
              </a:xfrm>
              <a:custGeom>
                <a:avLst/>
                <a:gdLst>
                  <a:gd name="T0" fmla="*/ 0 w 1872000"/>
                  <a:gd name="T1" fmla="*/ 936000 h 1872000"/>
                  <a:gd name="T2" fmla="*/ 0 w 1872000"/>
                  <a:gd name="T3" fmla="*/ 936000 h 1872000"/>
                  <a:gd name="T4" fmla="*/ 936000 w 1872000"/>
                  <a:gd name="T5" fmla="*/ 1 h 1872000"/>
                  <a:gd name="T6" fmla="*/ 936001 w 1872000"/>
                  <a:gd name="T7" fmla="*/ 1 h 1872000"/>
                  <a:gd name="T8" fmla="*/ 936001 w 1872000"/>
                  <a:gd name="T9" fmla="*/ 1 h 1872000"/>
                  <a:gd name="T10" fmla="*/ 1872001 w 1872000"/>
                  <a:gd name="T11" fmla="*/ 936001 h 1872000"/>
                  <a:gd name="T12" fmla="*/ 1872000 w 1872000"/>
                  <a:gd name="T13" fmla="*/ 936002 h 1872000"/>
                  <a:gd name="T14" fmla="*/ 1872001 w 1872000"/>
                  <a:gd name="T15" fmla="*/ 936003 h 1872000"/>
                  <a:gd name="T16" fmla="*/ 936001 w 1872000"/>
                  <a:gd name="T17" fmla="*/ 1872003 h 1872000"/>
                  <a:gd name="T18" fmla="*/ 936000 w 1872000"/>
                  <a:gd name="T19" fmla="*/ 1872002 h 1872000"/>
                  <a:gd name="T20" fmla="*/ 936000 w 1872000"/>
                  <a:gd name="T21" fmla="*/ 1872002 h 1872000"/>
                  <a:gd name="T22" fmla="*/ 1 w 1872000"/>
                  <a:gd name="T23" fmla="*/ 936003 h 1872000"/>
                  <a:gd name="T24" fmla="*/ 1 w 1872000"/>
                  <a:gd name="T25" fmla="*/ 936002 h 1872000"/>
                  <a:gd name="T26" fmla="*/ 102904 w 1872000"/>
                  <a:gd name="T27" fmla="*/ 936000 h 1872000"/>
                  <a:gd name="T28" fmla="*/ 102904 w 1872000"/>
                  <a:gd name="T29" fmla="*/ 936000 h 1872000"/>
                  <a:gd name="T30" fmla="*/ 102904 w 1872000"/>
                  <a:gd name="T31" fmla="*/ 936000 h 1872000"/>
                  <a:gd name="T32" fmla="*/ 935999 w 1872000"/>
                  <a:gd name="T33" fmla="*/ 1769096 h 1872000"/>
                  <a:gd name="T34" fmla="*/ 935999 w 1872000"/>
                  <a:gd name="T35" fmla="*/ 1769097 h 1872000"/>
                  <a:gd name="T36" fmla="*/ 1769095 w 1872000"/>
                  <a:gd name="T37" fmla="*/ 936001 h 1872000"/>
                  <a:gd name="T38" fmla="*/ 1769095 w 1872000"/>
                  <a:gd name="T39" fmla="*/ 936001 h 1872000"/>
                  <a:gd name="T40" fmla="*/ 935999 w 1872000"/>
                  <a:gd name="T41" fmla="*/ 102905 h 1872000"/>
                  <a:gd name="T42" fmla="*/ 935998 w 1872000"/>
                  <a:gd name="T43" fmla="*/ 102905 h 1872000"/>
                  <a:gd name="T44" fmla="*/ 935998 w 1872000"/>
                  <a:gd name="T45" fmla="*/ 102905 h 1872000"/>
                  <a:gd name="T46" fmla="*/ 102902 w 1872000"/>
                  <a:gd name="T47" fmla="*/ 936000 h 1872000"/>
                  <a:gd name="T48" fmla="*/ 274148 w 1872000"/>
                  <a:gd name="T49" fmla="*/ 274148 h 1872000"/>
                  <a:gd name="T50" fmla="*/ 1597852 w 1872000"/>
                  <a:gd name="T51" fmla="*/ 1597852 h 1872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T48" t="T49" r="T50" b="T51"/>
                <a:pathLst>
                  <a:path w="1872000" h="1872000">
                    <a:moveTo>
                      <a:pt x="0" y="936000"/>
                    </a:moveTo>
                    <a:lnTo>
                      <a:pt x="0" y="936000"/>
                    </a:lnTo>
                    <a:cubicBezTo>
                      <a:pt x="0" y="419061"/>
                      <a:pt x="419061" y="0"/>
                      <a:pt x="936000" y="1"/>
                    </a:cubicBezTo>
                    <a:cubicBezTo>
                      <a:pt x="936000" y="1"/>
                      <a:pt x="936001" y="1"/>
                      <a:pt x="936001" y="1"/>
                    </a:cubicBezTo>
                    <a:cubicBezTo>
                      <a:pt x="1452940" y="1"/>
                      <a:pt x="1872001" y="419062"/>
                      <a:pt x="1872001" y="936001"/>
                    </a:cubicBezTo>
                    <a:cubicBezTo>
                      <a:pt x="1872001" y="936001"/>
                      <a:pt x="1872000" y="936002"/>
                      <a:pt x="1872000" y="936002"/>
                    </a:cubicBezTo>
                    <a:lnTo>
                      <a:pt x="1872001" y="936003"/>
                    </a:lnTo>
                    <a:cubicBezTo>
                      <a:pt x="1872001" y="1452941"/>
                      <a:pt x="1452939" y="1872003"/>
                      <a:pt x="936001" y="1872003"/>
                    </a:cubicBezTo>
                    <a:cubicBezTo>
                      <a:pt x="936000" y="1872003"/>
                      <a:pt x="936000" y="1872002"/>
                      <a:pt x="936000" y="1872002"/>
                    </a:cubicBezTo>
                    <a:cubicBezTo>
                      <a:pt x="419061" y="1872002"/>
                      <a:pt x="1" y="1452941"/>
                      <a:pt x="1" y="936003"/>
                    </a:cubicBezTo>
                    <a:cubicBezTo>
                      <a:pt x="0" y="936002"/>
                      <a:pt x="1" y="936002"/>
                      <a:pt x="1" y="936002"/>
                    </a:cubicBezTo>
                    <a:close/>
                    <a:moveTo>
                      <a:pt x="102904" y="936000"/>
                    </a:moveTo>
                    <a:lnTo>
                      <a:pt x="102904" y="936000"/>
                    </a:lnTo>
                    <a:cubicBezTo>
                      <a:pt x="102904" y="936000"/>
                      <a:pt x="102904" y="936000"/>
                      <a:pt x="102904" y="936000"/>
                    </a:cubicBezTo>
                    <a:cubicBezTo>
                      <a:pt x="102903" y="1396106"/>
                      <a:pt x="475893" y="1769096"/>
                      <a:pt x="935999" y="1769096"/>
                    </a:cubicBezTo>
                    <a:lnTo>
                      <a:pt x="935999" y="1769097"/>
                    </a:lnTo>
                    <a:cubicBezTo>
                      <a:pt x="1396105" y="1769096"/>
                      <a:pt x="1769095" y="1396107"/>
                      <a:pt x="1769095" y="936001"/>
                    </a:cubicBezTo>
                    <a:cubicBezTo>
                      <a:pt x="1769095" y="475894"/>
                      <a:pt x="1396105" y="102905"/>
                      <a:pt x="935999" y="102905"/>
                    </a:cubicBezTo>
                    <a:lnTo>
                      <a:pt x="935998" y="102905"/>
                    </a:lnTo>
                    <a:cubicBezTo>
                      <a:pt x="935998" y="102905"/>
                      <a:pt x="935998" y="102905"/>
                      <a:pt x="935998" y="102905"/>
                    </a:cubicBezTo>
                    <a:cubicBezTo>
                      <a:pt x="475892" y="102904"/>
                      <a:pt x="102902" y="475894"/>
                      <a:pt x="102902" y="9360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120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sp>
          <p:nvSpPr>
            <p:cNvPr id="4" name="TextBox 12"/>
            <p:cNvSpPr txBox="1">
              <a:spLocks noChangeArrowheads="1"/>
            </p:cNvSpPr>
            <p:nvPr/>
          </p:nvSpPr>
          <p:spPr bwMode="auto">
            <a:xfrm flipH="1">
              <a:off x="1691680" y="2978077"/>
              <a:ext cx="963662"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80000"/>
                </a:lnSpc>
                <a:spcBef>
                  <a:spcPct val="0"/>
                </a:spcBef>
                <a:spcAft>
                  <a:spcPct val="0"/>
                </a:spcAft>
                <a:buClrTx/>
                <a:buSzTx/>
                <a:buFont typeface="Arial" pitchFamily="34" charset="0"/>
                <a:buNone/>
                <a:tabLst/>
                <a:defRPr/>
              </a:pPr>
              <a:r>
                <a:rPr kumimoji="0" lang="zh-CN" altLang="en-US" sz="1800" b="0"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rPr>
                <a:t>标题</a:t>
              </a:r>
            </a:p>
          </p:txBody>
        </p:sp>
      </p:grpSp>
      <p:grpSp>
        <p:nvGrpSpPr>
          <p:cNvPr id="19" name="组合 18"/>
          <p:cNvGrpSpPr/>
          <p:nvPr/>
        </p:nvGrpSpPr>
        <p:grpSpPr>
          <a:xfrm>
            <a:off x="2616944" y="1059582"/>
            <a:ext cx="2026205" cy="2027237"/>
            <a:chOff x="2616944" y="1295127"/>
            <a:chExt cx="2206625" cy="2027237"/>
          </a:xfrm>
        </p:grpSpPr>
        <p:grpSp>
          <p:nvGrpSpPr>
            <p:cNvPr id="20" name="组合 102"/>
            <p:cNvGrpSpPr>
              <a:grpSpLocks/>
            </p:cNvGrpSpPr>
            <p:nvPr/>
          </p:nvGrpSpPr>
          <p:grpSpPr bwMode="auto">
            <a:xfrm>
              <a:off x="2616944" y="1295127"/>
              <a:ext cx="2206625" cy="2027237"/>
              <a:chOff x="0" y="0"/>
              <a:chExt cx="2641800" cy="2641800"/>
            </a:xfrm>
            <a:solidFill>
              <a:schemeClr val="tx2"/>
            </a:solidFill>
          </p:grpSpPr>
          <p:grpSp>
            <p:nvGrpSpPr>
              <p:cNvPr id="22" name="组合 103"/>
              <p:cNvGrpSpPr>
                <a:grpSpLocks/>
              </p:cNvGrpSpPr>
              <p:nvPr/>
            </p:nvGrpSpPr>
            <p:grpSpPr bwMode="auto">
              <a:xfrm>
                <a:off x="0" y="0"/>
                <a:ext cx="2641800" cy="2641800"/>
                <a:chOff x="0" y="0"/>
                <a:chExt cx="2641800" cy="2641800"/>
              </a:xfrm>
              <a:grpFill/>
            </p:grpSpPr>
            <p:sp>
              <p:nvSpPr>
                <p:cNvPr id="24" name="梯形 105"/>
                <p:cNvSpPr>
                  <a:spLocks/>
                </p:cNvSpPr>
                <p:nvPr/>
              </p:nvSpPr>
              <p:spPr bwMode="auto">
                <a:xfrm>
                  <a:off x="1086900" y="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120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5" name="梯形 106"/>
                <p:cNvSpPr>
                  <a:spLocks/>
                </p:cNvSpPr>
                <p:nvPr/>
              </p:nvSpPr>
              <p:spPr bwMode="auto">
                <a:xfrm rot="1800000">
                  <a:off x="1639350" y="148029"/>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120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6" name="梯形 107"/>
                <p:cNvSpPr>
                  <a:spLocks/>
                </p:cNvSpPr>
                <p:nvPr/>
              </p:nvSpPr>
              <p:spPr bwMode="auto">
                <a:xfrm rot="3600000">
                  <a:off x="2043771" y="5524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120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7" name="梯形 108"/>
                <p:cNvSpPr>
                  <a:spLocks/>
                </p:cNvSpPr>
                <p:nvPr/>
              </p:nvSpPr>
              <p:spPr bwMode="auto">
                <a:xfrm rot="5400000">
                  <a:off x="2191800" y="11049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120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8" name="梯形 109"/>
                <p:cNvSpPr>
                  <a:spLocks/>
                </p:cNvSpPr>
                <p:nvPr/>
              </p:nvSpPr>
              <p:spPr bwMode="auto">
                <a:xfrm rot="7200000">
                  <a:off x="2043771" y="16573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120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9" name="梯形 110"/>
                <p:cNvSpPr>
                  <a:spLocks/>
                </p:cNvSpPr>
                <p:nvPr/>
              </p:nvSpPr>
              <p:spPr bwMode="auto">
                <a:xfrm rot="9000000">
                  <a:off x="1639350" y="2061771"/>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120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0" name="梯形 111"/>
                <p:cNvSpPr>
                  <a:spLocks/>
                </p:cNvSpPr>
                <p:nvPr/>
              </p:nvSpPr>
              <p:spPr bwMode="auto">
                <a:xfrm rot="10800000">
                  <a:off x="1086900" y="22098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120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1" name="梯形 112"/>
                <p:cNvSpPr>
                  <a:spLocks/>
                </p:cNvSpPr>
                <p:nvPr/>
              </p:nvSpPr>
              <p:spPr bwMode="auto">
                <a:xfrm rot="12600000">
                  <a:off x="534450" y="2061771"/>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120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2" name="梯形 113"/>
                <p:cNvSpPr>
                  <a:spLocks/>
                </p:cNvSpPr>
                <p:nvPr/>
              </p:nvSpPr>
              <p:spPr bwMode="auto">
                <a:xfrm rot="14400000">
                  <a:off x="130029" y="16573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120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3" name="梯形 114"/>
                <p:cNvSpPr>
                  <a:spLocks/>
                </p:cNvSpPr>
                <p:nvPr/>
              </p:nvSpPr>
              <p:spPr bwMode="auto">
                <a:xfrm rot="16200000">
                  <a:off x="-18000" y="11049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120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4" name="梯形 115"/>
                <p:cNvSpPr>
                  <a:spLocks/>
                </p:cNvSpPr>
                <p:nvPr/>
              </p:nvSpPr>
              <p:spPr bwMode="auto">
                <a:xfrm rot="18000000">
                  <a:off x="130029" y="5524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120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5" name="梯形 116"/>
                <p:cNvSpPr>
                  <a:spLocks/>
                </p:cNvSpPr>
                <p:nvPr/>
              </p:nvSpPr>
              <p:spPr bwMode="auto">
                <a:xfrm rot="19800000">
                  <a:off x="534451" y="148030"/>
                  <a:ext cx="468000" cy="431999"/>
                </a:xfrm>
                <a:custGeom>
                  <a:avLst/>
                  <a:gdLst>
                    <a:gd name="T0" fmla="*/ 0 w 468000"/>
                    <a:gd name="T1" fmla="*/ 431999 h 431999"/>
                    <a:gd name="T2" fmla="*/ 108000 w 468000"/>
                    <a:gd name="T3" fmla="*/ 0 h 431999"/>
                    <a:gd name="T4" fmla="*/ 360000 w 468000"/>
                    <a:gd name="T5" fmla="*/ 0 h 431999"/>
                    <a:gd name="T6" fmla="*/ 468000 w 468000"/>
                    <a:gd name="T7" fmla="*/ 431999 h 431999"/>
                    <a:gd name="T8" fmla="*/ 72000 w 468000"/>
                    <a:gd name="T9" fmla="*/ 66461 h 431999"/>
                    <a:gd name="T10" fmla="*/ 396000 w 468000"/>
                    <a:gd name="T11" fmla="*/ 431999 h 431999"/>
                  </a:gdLst>
                  <a:ahLst/>
                  <a:cxnLst>
                    <a:cxn ang="0">
                      <a:pos x="T0" y="T1"/>
                    </a:cxn>
                    <a:cxn ang="0">
                      <a:pos x="T2" y="T3"/>
                    </a:cxn>
                    <a:cxn ang="0">
                      <a:pos x="T4" y="T5"/>
                    </a:cxn>
                    <a:cxn ang="0">
                      <a:pos x="T6" y="T7"/>
                    </a:cxn>
                  </a:cxnLst>
                  <a:rect l="T8" t="T9" r="T10" b="T11"/>
                  <a:pathLst>
                    <a:path w="468000" h="431999">
                      <a:moveTo>
                        <a:pt x="0" y="431999"/>
                      </a:moveTo>
                      <a:lnTo>
                        <a:pt x="108000" y="0"/>
                      </a:lnTo>
                      <a:lnTo>
                        <a:pt x="360000" y="0"/>
                      </a:lnTo>
                      <a:lnTo>
                        <a:pt x="468000" y="4319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120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sp>
            <p:nvSpPr>
              <p:cNvPr id="23" name="同心圆 104"/>
              <p:cNvSpPr>
                <a:spLocks/>
              </p:cNvSpPr>
              <p:nvPr/>
            </p:nvSpPr>
            <p:spPr bwMode="auto">
              <a:xfrm>
                <a:off x="398899" y="401564"/>
                <a:ext cx="1872000" cy="1872000"/>
              </a:xfrm>
              <a:custGeom>
                <a:avLst/>
                <a:gdLst>
                  <a:gd name="T0" fmla="*/ 0 w 1872000"/>
                  <a:gd name="T1" fmla="*/ 936000 h 1872000"/>
                  <a:gd name="T2" fmla="*/ 0 w 1872000"/>
                  <a:gd name="T3" fmla="*/ 936000 h 1872000"/>
                  <a:gd name="T4" fmla="*/ 936000 w 1872000"/>
                  <a:gd name="T5" fmla="*/ 1 h 1872000"/>
                  <a:gd name="T6" fmla="*/ 936001 w 1872000"/>
                  <a:gd name="T7" fmla="*/ 1 h 1872000"/>
                  <a:gd name="T8" fmla="*/ 936001 w 1872000"/>
                  <a:gd name="T9" fmla="*/ 1 h 1872000"/>
                  <a:gd name="T10" fmla="*/ 1872001 w 1872000"/>
                  <a:gd name="T11" fmla="*/ 936001 h 1872000"/>
                  <a:gd name="T12" fmla="*/ 1872000 w 1872000"/>
                  <a:gd name="T13" fmla="*/ 936002 h 1872000"/>
                  <a:gd name="T14" fmla="*/ 1872001 w 1872000"/>
                  <a:gd name="T15" fmla="*/ 936003 h 1872000"/>
                  <a:gd name="T16" fmla="*/ 936001 w 1872000"/>
                  <a:gd name="T17" fmla="*/ 1872003 h 1872000"/>
                  <a:gd name="T18" fmla="*/ 936000 w 1872000"/>
                  <a:gd name="T19" fmla="*/ 1872002 h 1872000"/>
                  <a:gd name="T20" fmla="*/ 936000 w 1872000"/>
                  <a:gd name="T21" fmla="*/ 1872002 h 1872000"/>
                  <a:gd name="T22" fmla="*/ 1 w 1872000"/>
                  <a:gd name="T23" fmla="*/ 936003 h 1872000"/>
                  <a:gd name="T24" fmla="*/ 1 w 1872000"/>
                  <a:gd name="T25" fmla="*/ 936002 h 1872000"/>
                  <a:gd name="T26" fmla="*/ 102904 w 1872000"/>
                  <a:gd name="T27" fmla="*/ 936000 h 1872000"/>
                  <a:gd name="T28" fmla="*/ 102904 w 1872000"/>
                  <a:gd name="T29" fmla="*/ 936000 h 1872000"/>
                  <a:gd name="T30" fmla="*/ 102904 w 1872000"/>
                  <a:gd name="T31" fmla="*/ 936000 h 1872000"/>
                  <a:gd name="T32" fmla="*/ 935999 w 1872000"/>
                  <a:gd name="T33" fmla="*/ 1769096 h 1872000"/>
                  <a:gd name="T34" fmla="*/ 935999 w 1872000"/>
                  <a:gd name="T35" fmla="*/ 1769097 h 1872000"/>
                  <a:gd name="T36" fmla="*/ 1769095 w 1872000"/>
                  <a:gd name="T37" fmla="*/ 936001 h 1872000"/>
                  <a:gd name="T38" fmla="*/ 1769095 w 1872000"/>
                  <a:gd name="T39" fmla="*/ 936001 h 1872000"/>
                  <a:gd name="T40" fmla="*/ 935999 w 1872000"/>
                  <a:gd name="T41" fmla="*/ 102905 h 1872000"/>
                  <a:gd name="T42" fmla="*/ 935998 w 1872000"/>
                  <a:gd name="T43" fmla="*/ 102905 h 1872000"/>
                  <a:gd name="T44" fmla="*/ 935998 w 1872000"/>
                  <a:gd name="T45" fmla="*/ 102905 h 1872000"/>
                  <a:gd name="T46" fmla="*/ 102902 w 1872000"/>
                  <a:gd name="T47" fmla="*/ 936000 h 1872000"/>
                  <a:gd name="T48" fmla="*/ 274148 w 1872000"/>
                  <a:gd name="T49" fmla="*/ 274148 h 1872000"/>
                  <a:gd name="T50" fmla="*/ 1597852 w 1872000"/>
                  <a:gd name="T51" fmla="*/ 1597852 h 1872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T48" t="T49" r="T50" b="T51"/>
                <a:pathLst>
                  <a:path w="1872000" h="1872000">
                    <a:moveTo>
                      <a:pt x="0" y="936000"/>
                    </a:moveTo>
                    <a:lnTo>
                      <a:pt x="0" y="936000"/>
                    </a:lnTo>
                    <a:cubicBezTo>
                      <a:pt x="0" y="419061"/>
                      <a:pt x="419061" y="0"/>
                      <a:pt x="936000" y="1"/>
                    </a:cubicBezTo>
                    <a:cubicBezTo>
                      <a:pt x="936000" y="1"/>
                      <a:pt x="936001" y="1"/>
                      <a:pt x="936001" y="1"/>
                    </a:cubicBezTo>
                    <a:cubicBezTo>
                      <a:pt x="1452940" y="1"/>
                      <a:pt x="1872001" y="419062"/>
                      <a:pt x="1872001" y="936001"/>
                    </a:cubicBezTo>
                    <a:cubicBezTo>
                      <a:pt x="1872001" y="936001"/>
                      <a:pt x="1872000" y="936002"/>
                      <a:pt x="1872000" y="936002"/>
                    </a:cubicBezTo>
                    <a:lnTo>
                      <a:pt x="1872001" y="936003"/>
                    </a:lnTo>
                    <a:cubicBezTo>
                      <a:pt x="1872001" y="1452941"/>
                      <a:pt x="1452939" y="1872003"/>
                      <a:pt x="936001" y="1872003"/>
                    </a:cubicBezTo>
                    <a:cubicBezTo>
                      <a:pt x="936000" y="1872003"/>
                      <a:pt x="936000" y="1872002"/>
                      <a:pt x="936000" y="1872002"/>
                    </a:cubicBezTo>
                    <a:cubicBezTo>
                      <a:pt x="419061" y="1872002"/>
                      <a:pt x="1" y="1452941"/>
                      <a:pt x="1" y="936003"/>
                    </a:cubicBezTo>
                    <a:cubicBezTo>
                      <a:pt x="0" y="936002"/>
                      <a:pt x="1" y="936002"/>
                      <a:pt x="1" y="936002"/>
                    </a:cubicBezTo>
                    <a:close/>
                    <a:moveTo>
                      <a:pt x="102904" y="936000"/>
                    </a:moveTo>
                    <a:lnTo>
                      <a:pt x="102904" y="936000"/>
                    </a:lnTo>
                    <a:cubicBezTo>
                      <a:pt x="102904" y="936000"/>
                      <a:pt x="102904" y="936000"/>
                      <a:pt x="102904" y="936000"/>
                    </a:cubicBezTo>
                    <a:cubicBezTo>
                      <a:pt x="102903" y="1396106"/>
                      <a:pt x="475893" y="1769096"/>
                      <a:pt x="935999" y="1769096"/>
                    </a:cubicBezTo>
                    <a:lnTo>
                      <a:pt x="935999" y="1769097"/>
                    </a:lnTo>
                    <a:cubicBezTo>
                      <a:pt x="1396105" y="1769096"/>
                      <a:pt x="1769095" y="1396107"/>
                      <a:pt x="1769095" y="936001"/>
                    </a:cubicBezTo>
                    <a:cubicBezTo>
                      <a:pt x="1769095" y="475894"/>
                      <a:pt x="1396105" y="102905"/>
                      <a:pt x="935999" y="102905"/>
                    </a:cubicBezTo>
                    <a:lnTo>
                      <a:pt x="935998" y="102905"/>
                    </a:lnTo>
                    <a:cubicBezTo>
                      <a:pt x="935998" y="102905"/>
                      <a:pt x="935998" y="102905"/>
                      <a:pt x="935998" y="102905"/>
                    </a:cubicBezTo>
                    <a:cubicBezTo>
                      <a:pt x="475892" y="102904"/>
                      <a:pt x="102902" y="475894"/>
                      <a:pt x="102902" y="9360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120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sp>
          <p:nvSpPr>
            <p:cNvPr id="21" name="TextBox 12"/>
            <p:cNvSpPr txBox="1">
              <a:spLocks noChangeArrowheads="1"/>
            </p:cNvSpPr>
            <p:nvPr/>
          </p:nvSpPr>
          <p:spPr bwMode="auto">
            <a:xfrm flipH="1">
              <a:off x="3347864" y="2156087"/>
              <a:ext cx="9636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80000"/>
                </a:lnSpc>
                <a:spcBef>
                  <a:spcPct val="0"/>
                </a:spcBef>
                <a:spcAft>
                  <a:spcPct val="0"/>
                </a:spcAft>
                <a:buClrTx/>
                <a:buSzTx/>
                <a:buFont typeface="Arial" pitchFamily="34" charset="0"/>
                <a:buNone/>
                <a:tabLst/>
                <a:defRPr/>
              </a:pPr>
              <a:r>
                <a:rPr kumimoji="0" lang="zh-CN" altLang="en-US" sz="2000" b="0"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rPr>
                <a:t>标题</a:t>
              </a:r>
            </a:p>
          </p:txBody>
        </p:sp>
      </p:grpSp>
      <p:grpSp>
        <p:nvGrpSpPr>
          <p:cNvPr id="36" name="组合 35"/>
          <p:cNvGrpSpPr/>
          <p:nvPr/>
        </p:nvGrpSpPr>
        <p:grpSpPr>
          <a:xfrm>
            <a:off x="4607669" y="2277194"/>
            <a:ext cx="1241962" cy="1257300"/>
            <a:chOff x="4607669" y="2512739"/>
            <a:chExt cx="1352550" cy="1257300"/>
          </a:xfrm>
          <a:solidFill>
            <a:schemeClr val="bg1"/>
          </a:solidFill>
        </p:grpSpPr>
        <p:grpSp>
          <p:nvGrpSpPr>
            <p:cNvPr id="37" name="组合 87"/>
            <p:cNvGrpSpPr>
              <a:grpSpLocks/>
            </p:cNvGrpSpPr>
            <p:nvPr/>
          </p:nvGrpSpPr>
          <p:grpSpPr bwMode="auto">
            <a:xfrm>
              <a:off x="4607669" y="2512739"/>
              <a:ext cx="1352550" cy="1257300"/>
              <a:chOff x="0" y="0"/>
              <a:chExt cx="2641800" cy="2641800"/>
            </a:xfrm>
            <a:grpFill/>
          </p:grpSpPr>
          <p:grpSp>
            <p:nvGrpSpPr>
              <p:cNvPr id="39" name="组合 88"/>
              <p:cNvGrpSpPr>
                <a:grpSpLocks/>
              </p:cNvGrpSpPr>
              <p:nvPr/>
            </p:nvGrpSpPr>
            <p:grpSpPr bwMode="auto">
              <a:xfrm>
                <a:off x="0" y="0"/>
                <a:ext cx="2641800" cy="2641800"/>
                <a:chOff x="0" y="0"/>
                <a:chExt cx="2641800" cy="2641800"/>
              </a:xfrm>
              <a:grpFill/>
            </p:grpSpPr>
            <p:sp>
              <p:nvSpPr>
                <p:cNvPr id="41" name="梯形 90"/>
                <p:cNvSpPr>
                  <a:spLocks/>
                </p:cNvSpPr>
                <p:nvPr/>
              </p:nvSpPr>
              <p:spPr bwMode="auto">
                <a:xfrm>
                  <a:off x="1086900" y="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2" name="梯形 91"/>
                <p:cNvSpPr>
                  <a:spLocks/>
                </p:cNvSpPr>
                <p:nvPr/>
              </p:nvSpPr>
              <p:spPr bwMode="auto">
                <a:xfrm rot="1800000">
                  <a:off x="1639350" y="148029"/>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3" name="梯形 92"/>
                <p:cNvSpPr>
                  <a:spLocks/>
                </p:cNvSpPr>
                <p:nvPr/>
              </p:nvSpPr>
              <p:spPr bwMode="auto">
                <a:xfrm rot="3600000">
                  <a:off x="2043771" y="5524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4" name="梯形 93"/>
                <p:cNvSpPr>
                  <a:spLocks/>
                </p:cNvSpPr>
                <p:nvPr/>
              </p:nvSpPr>
              <p:spPr bwMode="auto">
                <a:xfrm rot="5400000">
                  <a:off x="2191800" y="11049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5" name="梯形 94"/>
                <p:cNvSpPr>
                  <a:spLocks/>
                </p:cNvSpPr>
                <p:nvPr/>
              </p:nvSpPr>
              <p:spPr bwMode="auto">
                <a:xfrm rot="7200000">
                  <a:off x="2043771" y="16573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6" name="梯形 95"/>
                <p:cNvSpPr>
                  <a:spLocks/>
                </p:cNvSpPr>
                <p:nvPr/>
              </p:nvSpPr>
              <p:spPr bwMode="auto">
                <a:xfrm rot="9000000">
                  <a:off x="1639350" y="2061771"/>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7" name="梯形 96"/>
                <p:cNvSpPr>
                  <a:spLocks/>
                </p:cNvSpPr>
                <p:nvPr/>
              </p:nvSpPr>
              <p:spPr bwMode="auto">
                <a:xfrm rot="10800000">
                  <a:off x="1086900" y="22098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8" name="梯形 97"/>
                <p:cNvSpPr>
                  <a:spLocks/>
                </p:cNvSpPr>
                <p:nvPr/>
              </p:nvSpPr>
              <p:spPr bwMode="auto">
                <a:xfrm rot="12600000">
                  <a:off x="534450" y="2061771"/>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9" name="梯形 98"/>
                <p:cNvSpPr>
                  <a:spLocks/>
                </p:cNvSpPr>
                <p:nvPr/>
              </p:nvSpPr>
              <p:spPr bwMode="auto">
                <a:xfrm rot="14400000">
                  <a:off x="130029" y="16573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0" name="梯形 99"/>
                <p:cNvSpPr>
                  <a:spLocks/>
                </p:cNvSpPr>
                <p:nvPr/>
              </p:nvSpPr>
              <p:spPr bwMode="auto">
                <a:xfrm rot="16200000">
                  <a:off x="-18000" y="11049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1" name="梯形 100"/>
                <p:cNvSpPr>
                  <a:spLocks/>
                </p:cNvSpPr>
                <p:nvPr/>
              </p:nvSpPr>
              <p:spPr bwMode="auto">
                <a:xfrm rot="18000000">
                  <a:off x="130029" y="5524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2" name="梯形 101"/>
                <p:cNvSpPr>
                  <a:spLocks/>
                </p:cNvSpPr>
                <p:nvPr/>
              </p:nvSpPr>
              <p:spPr bwMode="auto">
                <a:xfrm rot="19800000">
                  <a:off x="534450" y="148029"/>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sp>
            <p:nvSpPr>
              <p:cNvPr id="40" name="同心圆 89"/>
              <p:cNvSpPr>
                <a:spLocks/>
              </p:cNvSpPr>
              <p:nvPr/>
            </p:nvSpPr>
            <p:spPr bwMode="auto">
              <a:xfrm>
                <a:off x="398899" y="401564"/>
                <a:ext cx="1872000" cy="1872000"/>
              </a:xfrm>
              <a:custGeom>
                <a:avLst/>
                <a:gdLst>
                  <a:gd name="T0" fmla="*/ 0 w 1872000"/>
                  <a:gd name="T1" fmla="*/ 936000 h 1872000"/>
                  <a:gd name="T2" fmla="*/ 0 w 1872000"/>
                  <a:gd name="T3" fmla="*/ 936000 h 1872000"/>
                  <a:gd name="T4" fmla="*/ 936000 w 1872000"/>
                  <a:gd name="T5" fmla="*/ 1 h 1872000"/>
                  <a:gd name="T6" fmla="*/ 936001 w 1872000"/>
                  <a:gd name="T7" fmla="*/ 1 h 1872000"/>
                  <a:gd name="T8" fmla="*/ 936001 w 1872000"/>
                  <a:gd name="T9" fmla="*/ 1 h 1872000"/>
                  <a:gd name="T10" fmla="*/ 1872001 w 1872000"/>
                  <a:gd name="T11" fmla="*/ 936001 h 1872000"/>
                  <a:gd name="T12" fmla="*/ 1872000 w 1872000"/>
                  <a:gd name="T13" fmla="*/ 936002 h 1872000"/>
                  <a:gd name="T14" fmla="*/ 1872001 w 1872000"/>
                  <a:gd name="T15" fmla="*/ 936003 h 1872000"/>
                  <a:gd name="T16" fmla="*/ 936001 w 1872000"/>
                  <a:gd name="T17" fmla="*/ 1872003 h 1872000"/>
                  <a:gd name="T18" fmla="*/ 936000 w 1872000"/>
                  <a:gd name="T19" fmla="*/ 1872002 h 1872000"/>
                  <a:gd name="T20" fmla="*/ 936000 w 1872000"/>
                  <a:gd name="T21" fmla="*/ 1872002 h 1872000"/>
                  <a:gd name="T22" fmla="*/ 1 w 1872000"/>
                  <a:gd name="T23" fmla="*/ 936003 h 1872000"/>
                  <a:gd name="T24" fmla="*/ 1 w 1872000"/>
                  <a:gd name="T25" fmla="*/ 936002 h 1872000"/>
                  <a:gd name="T26" fmla="*/ 102904 w 1872000"/>
                  <a:gd name="T27" fmla="*/ 936000 h 1872000"/>
                  <a:gd name="T28" fmla="*/ 102904 w 1872000"/>
                  <a:gd name="T29" fmla="*/ 936000 h 1872000"/>
                  <a:gd name="T30" fmla="*/ 102904 w 1872000"/>
                  <a:gd name="T31" fmla="*/ 936000 h 1872000"/>
                  <a:gd name="T32" fmla="*/ 935999 w 1872000"/>
                  <a:gd name="T33" fmla="*/ 1769096 h 1872000"/>
                  <a:gd name="T34" fmla="*/ 935999 w 1872000"/>
                  <a:gd name="T35" fmla="*/ 1769097 h 1872000"/>
                  <a:gd name="T36" fmla="*/ 1769095 w 1872000"/>
                  <a:gd name="T37" fmla="*/ 936001 h 1872000"/>
                  <a:gd name="T38" fmla="*/ 1769095 w 1872000"/>
                  <a:gd name="T39" fmla="*/ 936001 h 1872000"/>
                  <a:gd name="T40" fmla="*/ 935999 w 1872000"/>
                  <a:gd name="T41" fmla="*/ 102905 h 1872000"/>
                  <a:gd name="T42" fmla="*/ 935998 w 1872000"/>
                  <a:gd name="T43" fmla="*/ 102905 h 1872000"/>
                  <a:gd name="T44" fmla="*/ 935998 w 1872000"/>
                  <a:gd name="T45" fmla="*/ 102905 h 1872000"/>
                  <a:gd name="T46" fmla="*/ 102902 w 1872000"/>
                  <a:gd name="T47" fmla="*/ 936000 h 1872000"/>
                  <a:gd name="T48" fmla="*/ 274148 w 1872000"/>
                  <a:gd name="T49" fmla="*/ 274148 h 1872000"/>
                  <a:gd name="T50" fmla="*/ 1597852 w 1872000"/>
                  <a:gd name="T51" fmla="*/ 1597852 h 1872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T48" t="T49" r="T50" b="T51"/>
                <a:pathLst>
                  <a:path w="1872000" h="1872000">
                    <a:moveTo>
                      <a:pt x="0" y="936000"/>
                    </a:moveTo>
                    <a:lnTo>
                      <a:pt x="0" y="936000"/>
                    </a:lnTo>
                    <a:cubicBezTo>
                      <a:pt x="0" y="419061"/>
                      <a:pt x="419061" y="0"/>
                      <a:pt x="936000" y="1"/>
                    </a:cubicBezTo>
                    <a:cubicBezTo>
                      <a:pt x="936000" y="1"/>
                      <a:pt x="936001" y="1"/>
                      <a:pt x="936001" y="1"/>
                    </a:cubicBezTo>
                    <a:cubicBezTo>
                      <a:pt x="1452940" y="1"/>
                      <a:pt x="1872001" y="419062"/>
                      <a:pt x="1872001" y="936001"/>
                    </a:cubicBezTo>
                    <a:cubicBezTo>
                      <a:pt x="1872001" y="936001"/>
                      <a:pt x="1872000" y="936002"/>
                      <a:pt x="1872000" y="936002"/>
                    </a:cubicBezTo>
                    <a:lnTo>
                      <a:pt x="1872001" y="936003"/>
                    </a:lnTo>
                    <a:cubicBezTo>
                      <a:pt x="1872001" y="1452941"/>
                      <a:pt x="1452939" y="1872003"/>
                      <a:pt x="936001" y="1872003"/>
                    </a:cubicBezTo>
                    <a:cubicBezTo>
                      <a:pt x="936000" y="1872003"/>
                      <a:pt x="936000" y="1872002"/>
                      <a:pt x="936000" y="1872002"/>
                    </a:cubicBezTo>
                    <a:cubicBezTo>
                      <a:pt x="419061" y="1872002"/>
                      <a:pt x="1" y="1452941"/>
                      <a:pt x="1" y="936003"/>
                    </a:cubicBezTo>
                    <a:cubicBezTo>
                      <a:pt x="0" y="936002"/>
                      <a:pt x="1" y="936002"/>
                      <a:pt x="1" y="936002"/>
                    </a:cubicBezTo>
                    <a:close/>
                    <a:moveTo>
                      <a:pt x="102904" y="936000"/>
                    </a:moveTo>
                    <a:lnTo>
                      <a:pt x="102904" y="936000"/>
                    </a:lnTo>
                    <a:cubicBezTo>
                      <a:pt x="102904" y="936000"/>
                      <a:pt x="102904" y="936000"/>
                      <a:pt x="102904" y="936000"/>
                    </a:cubicBezTo>
                    <a:cubicBezTo>
                      <a:pt x="102903" y="1396106"/>
                      <a:pt x="475893" y="1769096"/>
                      <a:pt x="935999" y="1769096"/>
                    </a:cubicBezTo>
                    <a:lnTo>
                      <a:pt x="935999" y="1769097"/>
                    </a:lnTo>
                    <a:cubicBezTo>
                      <a:pt x="1396105" y="1769096"/>
                      <a:pt x="1769095" y="1396107"/>
                      <a:pt x="1769095" y="936001"/>
                    </a:cubicBezTo>
                    <a:cubicBezTo>
                      <a:pt x="1769095" y="475894"/>
                      <a:pt x="1396105" y="102905"/>
                      <a:pt x="935999" y="102905"/>
                    </a:cubicBezTo>
                    <a:lnTo>
                      <a:pt x="935998" y="102905"/>
                    </a:lnTo>
                    <a:cubicBezTo>
                      <a:pt x="935998" y="102905"/>
                      <a:pt x="935998" y="102905"/>
                      <a:pt x="935998" y="102905"/>
                    </a:cubicBezTo>
                    <a:cubicBezTo>
                      <a:pt x="475892" y="102904"/>
                      <a:pt x="102902" y="475894"/>
                      <a:pt x="102902" y="9360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sp>
          <p:nvSpPr>
            <p:cNvPr id="38" name="TextBox 12"/>
            <p:cNvSpPr txBox="1">
              <a:spLocks noChangeArrowheads="1"/>
            </p:cNvSpPr>
            <p:nvPr/>
          </p:nvSpPr>
          <p:spPr bwMode="auto">
            <a:xfrm flipH="1">
              <a:off x="4938298" y="3003798"/>
              <a:ext cx="963663" cy="313932"/>
            </a:xfrm>
            <a:prstGeom prst="rect">
              <a:avLst/>
            </a:prstGeom>
            <a:noFill/>
            <a:ln w="9525">
              <a:noFill/>
              <a:miter lim="800000"/>
              <a:headEnd/>
              <a:tailEnd/>
            </a:ln>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80000"/>
                </a:lnSpc>
                <a:spcBef>
                  <a:spcPct val="0"/>
                </a:spcBef>
                <a:spcAft>
                  <a:spcPct val="0"/>
                </a:spcAft>
                <a:buClrTx/>
                <a:buSzTx/>
                <a:buFont typeface="Arial" pitchFamily="34" charset="0"/>
                <a:buNone/>
                <a:tabLst/>
                <a:defRPr/>
              </a:pPr>
              <a:r>
                <a:rPr kumimoji="0" lang="zh-CN" altLang="en-US" sz="1800" b="0"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rPr>
                <a:t>标题</a:t>
              </a:r>
            </a:p>
          </p:txBody>
        </p:sp>
      </p:grpSp>
      <p:grpSp>
        <p:nvGrpSpPr>
          <p:cNvPr id="53" name="组合 52"/>
          <p:cNvGrpSpPr/>
          <p:nvPr/>
        </p:nvGrpSpPr>
        <p:grpSpPr>
          <a:xfrm>
            <a:off x="5831632" y="1294532"/>
            <a:ext cx="2104921" cy="2068512"/>
            <a:chOff x="5831632" y="1530077"/>
            <a:chExt cx="2292350" cy="2068512"/>
          </a:xfrm>
        </p:grpSpPr>
        <p:grpSp>
          <p:nvGrpSpPr>
            <p:cNvPr id="54" name="组合 57"/>
            <p:cNvGrpSpPr>
              <a:grpSpLocks/>
            </p:cNvGrpSpPr>
            <p:nvPr/>
          </p:nvGrpSpPr>
          <p:grpSpPr bwMode="auto">
            <a:xfrm>
              <a:off x="5831632" y="1530077"/>
              <a:ext cx="2292350" cy="2068512"/>
              <a:chOff x="0" y="0"/>
              <a:chExt cx="2641800" cy="2641800"/>
            </a:xfrm>
            <a:solidFill>
              <a:schemeClr val="bg2"/>
            </a:solidFill>
          </p:grpSpPr>
          <p:grpSp>
            <p:nvGrpSpPr>
              <p:cNvPr id="56" name="组合 58"/>
              <p:cNvGrpSpPr>
                <a:grpSpLocks/>
              </p:cNvGrpSpPr>
              <p:nvPr/>
            </p:nvGrpSpPr>
            <p:grpSpPr bwMode="auto">
              <a:xfrm>
                <a:off x="0" y="0"/>
                <a:ext cx="2641800" cy="2641800"/>
                <a:chOff x="0" y="0"/>
                <a:chExt cx="2641800" cy="2641800"/>
              </a:xfrm>
              <a:grpFill/>
            </p:grpSpPr>
            <p:sp>
              <p:nvSpPr>
                <p:cNvPr id="58" name="梯形 60"/>
                <p:cNvSpPr>
                  <a:spLocks/>
                </p:cNvSpPr>
                <p:nvPr/>
              </p:nvSpPr>
              <p:spPr bwMode="auto">
                <a:xfrm>
                  <a:off x="1086900" y="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9" name="梯形 61"/>
                <p:cNvSpPr>
                  <a:spLocks/>
                </p:cNvSpPr>
                <p:nvPr/>
              </p:nvSpPr>
              <p:spPr bwMode="auto">
                <a:xfrm rot="1800000">
                  <a:off x="1639350" y="148029"/>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0" name="梯形 62"/>
                <p:cNvSpPr>
                  <a:spLocks/>
                </p:cNvSpPr>
                <p:nvPr/>
              </p:nvSpPr>
              <p:spPr bwMode="auto">
                <a:xfrm rot="3600000">
                  <a:off x="2043771" y="5524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1" name="梯形 63"/>
                <p:cNvSpPr>
                  <a:spLocks/>
                </p:cNvSpPr>
                <p:nvPr/>
              </p:nvSpPr>
              <p:spPr bwMode="auto">
                <a:xfrm rot="5400000">
                  <a:off x="2191800" y="11049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2" name="梯形 64"/>
                <p:cNvSpPr>
                  <a:spLocks/>
                </p:cNvSpPr>
                <p:nvPr/>
              </p:nvSpPr>
              <p:spPr bwMode="auto">
                <a:xfrm rot="7200000">
                  <a:off x="2043771" y="16573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3" name="梯形 65"/>
                <p:cNvSpPr>
                  <a:spLocks/>
                </p:cNvSpPr>
                <p:nvPr/>
              </p:nvSpPr>
              <p:spPr bwMode="auto">
                <a:xfrm rot="9000000">
                  <a:off x="1639350" y="2061771"/>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4" name="梯形 66"/>
                <p:cNvSpPr>
                  <a:spLocks/>
                </p:cNvSpPr>
                <p:nvPr/>
              </p:nvSpPr>
              <p:spPr bwMode="auto">
                <a:xfrm rot="10800000">
                  <a:off x="1086900" y="22098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5" name="梯形 67"/>
                <p:cNvSpPr>
                  <a:spLocks/>
                </p:cNvSpPr>
                <p:nvPr/>
              </p:nvSpPr>
              <p:spPr bwMode="auto">
                <a:xfrm rot="12600000">
                  <a:off x="534450" y="2061771"/>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6" name="梯形 68"/>
                <p:cNvSpPr>
                  <a:spLocks/>
                </p:cNvSpPr>
                <p:nvPr/>
              </p:nvSpPr>
              <p:spPr bwMode="auto">
                <a:xfrm rot="14400000">
                  <a:off x="130029" y="16573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7" name="梯形 69"/>
                <p:cNvSpPr>
                  <a:spLocks/>
                </p:cNvSpPr>
                <p:nvPr/>
              </p:nvSpPr>
              <p:spPr bwMode="auto">
                <a:xfrm rot="16200000">
                  <a:off x="-18000" y="11049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8" name="梯形 70"/>
                <p:cNvSpPr>
                  <a:spLocks/>
                </p:cNvSpPr>
                <p:nvPr/>
              </p:nvSpPr>
              <p:spPr bwMode="auto">
                <a:xfrm rot="18000000">
                  <a:off x="130029" y="5524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9" name="梯形 71"/>
                <p:cNvSpPr>
                  <a:spLocks/>
                </p:cNvSpPr>
                <p:nvPr/>
              </p:nvSpPr>
              <p:spPr bwMode="auto">
                <a:xfrm rot="19800000">
                  <a:off x="534450" y="148029"/>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sp>
            <p:nvSpPr>
              <p:cNvPr id="57" name="同心圆 59"/>
              <p:cNvSpPr>
                <a:spLocks/>
              </p:cNvSpPr>
              <p:nvPr/>
            </p:nvSpPr>
            <p:spPr bwMode="auto">
              <a:xfrm>
                <a:off x="398899" y="401564"/>
                <a:ext cx="1872000" cy="1872000"/>
              </a:xfrm>
              <a:custGeom>
                <a:avLst/>
                <a:gdLst>
                  <a:gd name="T0" fmla="*/ 0 w 1872000"/>
                  <a:gd name="T1" fmla="*/ 936000 h 1872000"/>
                  <a:gd name="T2" fmla="*/ 0 w 1872000"/>
                  <a:gd name="T3" fmla="*/ 936000 h 1872000"/>
                  <a:gd name="T4" fmla="*/ 936000 w 1872000"/>
                  <a:gd name="T5" fmla="*/ 1 h 1872000"/>
                  <a:gd name="T6" fmla="*/ 936001 w 1872000"/>
                  <a:gd name="T7" fmla="*/ 1 h 1872000"/>
                  <a:gd name="T8" fmla="*/ 936001 w 1872000"/>
                  <a:gd name="T9" fmla="*/ 1 h 1872000"/>
                  <a:gd name="T10" fmla="*/ 1872001 w 1872000"/>
                  <a:gd name="T11" fmla="*/ 936001 h 1872000"/>
                  <a:gd name="T12" fmla="*/ 1872000 w 1872000"/>
                  <a:gd name="T13" fmla="*/ 936002 h 1872000"/>
                  <a:gd name="T14" fmla="*/ 1872001 w 1872000"/>
                  <a:gd name="T15" fmla="*/ 936003 h 1872000"/>
                  <a:gd name="T16" fmla="*/ 936001 w 1872000"/>
                  <a:gd name="T17" fmla="*/ 1872003 h 1872000"/>
                  <a:gd name="T18" fmla="*/ 936000 w 1872000"/>
                  <a:gd name="T19" fmla="*/ 1872002 h 1872000"/>
                  <a:gd name="T20" fmla="*/ 936000 w 1872000"/>
                  <a:gd name="T21" fmla="*/ 1872002 h 1872000"/>
                  <a:gd name="T22" fmla="*/ 1 w 1872000"/>
                  <a:gd name="T23" fmla="*/ 936003 h 1872000"/>
                  <a:gd name="T24" fmla="*/ 1 w 1872000"/>
                  <a:gd name="T25" fmla="*/ 936002 h 1872000"/>
                  <a:gd name="T26" fmla="*/ 102904 w 1872000"/>
                  <a:gd name="T27" fmla="*/ 936000 h 1872000"/>
                  <a:gd name="T28" fmla="*/ 102904 w 1872000"/>
                  <a:gd name="T29" fmla="*/ 936000 h 1872000"/>
                  <a:gd name="T30" fmla="*/ 102904 w 1872000"/>
                  <a:gd name="T31" fmla="*/ 936000 h 1872000"/>
                  <a:gd name="T32" fmla="*/ 935999 w 1872000"/>
                  <a:gd name="T33" fmla="*/ 1769096 h 1872000"/>
                  <a:gd name="T34" fmla="*/ 935999 w 1872000"/>
                  <a:gd name="T35" fmla="*/ 1769097 h 1872000"/>
                  <a:gd name="T36" fmla="*/ 1769095 w 1872000"/>
                  <a:gd name="T37" fmla="*/ 936001 h 1872000"/>
                  <a:gd name="T38" fmla="*/ 1769095 w 1872000"/>
                  <a:gd name="T39" fmla="*/ 936001 h 1872000"/>
                  <a:gd name="T40" fmla="*/ 935999 w 1872000"/>
                  <a:gd name="T41" fmla="*/ 102905 h 1872000"/>
                  <a:gd name="T42" fmla="*/ 935998 w 1872000"/>
                  <a:gd name="T43" fmla="*/ 102905 h 1872000"/>
                  <a:gd name="T44" fmla="*/ 935998 w 1872000"/>
                  <a:gd name="T45" fmla="*/ 102905 h 1872000"/>
                  <a:gd name="T46" fmla="*/ 102902 w 1872000"/>
                  <a:gd name="T47" fmla="*/ 936000 h 1872000"/>
                  <a:gd name="T48" fmla="*/ 274148 w 1872000"/>
                  <a:gd name="T49" fmla="*/ 274148 h 1872000"/>
                  <a:gd name="T50" fmla="*/ 1597852 w 1872000"/>
                  <a:gd name="T51" fmla="*/ 1597852 h 1872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T48" t="T49" r="T50" b="T51"/>
                <a:pathLst>
                  <a:path w="1872000" h="1872000">
                    <a:moveTo>
                      <a:pt x="0" y="936000"/>
                    </a:moveTo>
                    <a:lnTo>
                      <a:pt x="0" y="936000"/>
                    </a:lnTo>
                    <a:cubicBezTo>
                      <a:pt x="0" y="419061"/>
                      <a:pt x="419061" y="0"/>
                      <a:pt x="936000" y="1"/>
                    </a:cubicBezTo>
                    <a:cubicBezTo>
                      <a:pt x="936000" y="1"/>
                      <a:pt x="936001" y="1"/>
                      <a:pt x="936001" y="1"/>
                    </a:cubicBezTo>
                    <a:cubicBezTo>
                      <a:pt x="1452940" y="1"/>
                      <a:pt x="1872001" y="419062"/>
                      <a:pt x="1872001" y="936001"/>
                    </a:cubicBezTo>
                    <a:cubicBezTo>
                      <a:pt x="1872001" y="936001"/>
                      <a:pt x="1872000" y="936002"/>
                      <a:pt x="1872000" y="936002"/>
                    </a:cubicBezTo>
                    <a:lnTo>
                      <a:pt x="1872001" y="936003"/>
                    </a:lnTo>
                    <a:cubicBezTo>
                      <a:pt x="1872001" y="1452941"/>
                      <a:pt x="1452939" y="1872003"/>
                      <a:pt x="936001" y="1872003"/>
                    </a:cubicBezTo>
                    <a:cubicBezTo>
                      <a:pt x="936000" y="1872003"/>
                      <a:pt x="936000" y="1872002"/>
                      <a:pt x="936000" y="1872002"/>
                    </a:cubicBezTo>
                    <a:cubicBezTo>
                      <a:pt x="419061" y="1872002"/>
                      <a:pt x="1" y="1452941"/>
                      <a:pt x="1" y="936003"/>
                    </a:cubicBezTo>
                    <a:cubicBezTo>
                      <a:pt x="0" y="936002"/>
                      <a:pt x="1" y="936002"/>
                      <a:pt x="1" y="936002"/>
                    </a:cubicBezTo>
                    <a:close/>
                    <a:moveTo>
                      <a:pt x="102904" y="936000"/>
                    </a:moveTo>
                    <a:lnTo>
                      <a:pt x="102904" y="936000"/>
                    </a:lnTo>
                    <a:cubicBezTo>
                      <a:pt x="102904" y="936000"/>
                      <a:pt x="102904" y="936000"/>
                      <a:pt x="102904" y="936000"/>
                    </a:cubicBezTo>
                    <a:cubicBezTo>
                      <a:pt x="102903" y="1396106"/>
                      <a:pt x="475893" y="1769096"/>
                      <a:pt x="935999" y="1769096"/>
                    </a:cubicBezTo>
                    <a:lnTo>
                      <a:pt x="935999" y="1769097"/>
                    </a:lnTo>
                    <a:cubicBezTo>
                      <a:pt x="1396105" y="1769096"/>
                      <a:pt x="1769095" y="1396107"/>
                      <a:pt x="1769095" y="936001"/>
                    </a:cubicBezTo>
                    <a:cubicBezTo>
                      <a:pt x="1769095" y="475894"/>
                      <a:pt x="1396105" y="102905"/>
                      <a:pt x="935999" y="102905"/>
                    </a:cubicBezTo>
                    <a:lnTo>
                      <a:pt x="935998" y="102905"/>
                    </a:lnTo>
                    <a:cubicBezTo>
                      <a:pt x="935998" y="102905"/>
                      <a:pt x="935998" y="102905"/>
                      <a:pt x="935998" y="102905"/>
                    </a:cubicBezTo>
                    <a:cubicBezTo>
                      <a:pt x="475892" y="102904"/>
                      <a:pt x="102902" y="475894"/>
                      <a:pt x="102902" y="9360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sp>
          <p:nvSpPr>
            <p:cNvPr id="55" name="TextBox 12"/>
            <p:cNvSpPr txBox="1">
              <a:spLocks noChangeArrowheads="1"/>
            </p:cNvSpPr>
            <p:nvPr/>
          </p:nvSpPr>
          <p:spPr bwMode="auto">
            <a:xfrm flipH="1">
              <a:off x="6588224" y="2447255"/>
              <a:ext cx="9636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80000"/>
                </a:lnSpc>
                <a:spcBef>
                  <a:spcPct val="0"/>
                </a:spcBef>
                <a:spcAft>
                  <a:spcPct val="0"/>
                </a:spcAft>
                <a:buClrTx/>
                <a:buSzTx/>
                <a:buFont typeface="Arial" pitchFamily="34" charset="0"/>
                <a:buNone/>
                <a:tabLst/>
                <a:defRPr/>
              </a:pPr>
              <a:r>
                <a:rPr kumimoji="0" lang="zh-CN" altLang="en-US" sz="2000" b="0" i="0" u="none" strike="noStrike" kern="120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rPr>
                <a:t>标题</a:t>
              </a:r>
            </a:p>
          </p:txBody>
        </p:sp>
      </p:grpSp>
      <p:sp>
        <p:nvSpPr>
          <p:cNvPr id="70" name="TextBox 69"/>
          <p:cNvSpPr txBox="1"/>
          <p:nvPr/>
        </p:nvSpPr>
        <p:spPr>
          <a:xfrm>
            <a:off x="2746488" y="4011910"/>
            <a:ext cx="4894539"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1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请输入内容请输入文字内容请输入内容请输入文字内容请输入内容请输入文字内容请输入内容请输入文字内容请输入内容请输入文字内容请输入内容请输入文字内容</a:t>
            </a:r>
          </a:p>
        </p:txBody>
      </p:sp>
      <p:sp>
        <p:nvSpPr>
          <p:cNvPr id="71" name="TextBox 70"/>
          <p:cNvSpPr txBox="1"/>
          <p:nvPr/>
        </p:nvSpPr>
        <p:spPr>
          <a:xfrm>
            <a:off x="3105246" y="3651870"/>
            <a:ext cx="4635106"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1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rPr>
              <a:t>标题文字内容</a:t>
            </a:r>
          </a:p>
        </p:txBody>
      </p:sp>
      <p:sp>
        <p:nvSpPr>
          <p:cNvPr id="76" name="TextBox 75"/>
          <p:cNvSpPr txBox="1"/>
          <p:nvPr/>
        </p:nvSpPr>
        <p:spPr>
          <a:xfrm>
            <a:off x="539552" y="-1892746"/>
            <a:ext cx="23756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C00000"/>
                </a:solidFill>
                <a:effectLst/>
                <a:uLnTx/>
                <a:uFillTx/>
                <a:latin typeface="Calibri"/>
                <a:ea typeface="微软雅黑"/>
                <a:cs typeface="+mn-cs"/>
              </a:rPr>
              <a:t> </a:t>
            </a:r>
            <a:endParaRPr kumimoji="0" lang="zh-CN" altLang="en-US" sz="1800" b="0" i="0" u="none" strike="noStrike" kern="1200" cap="none" spc="0" normalizeH="0" baseline="0" noProof="0" dirty="0">
              <a:ln>
                <a:noFill/>
              </a:ln>
              <a:solidFill>
                <a:srgbClr val="C00000"/>
              </a:solidFill>
              <a:effectLst/>
              <a:uLnTx/>
              <a:uFillTx/>
              <a:latin typeface="Calibri"/>
              <a:ea typeface="微软雅黑"/>
              <a:cs typeface="+mn-cs"/>
            </a:endParaRPr>
          </a:p>
        </p:txBody>
      </p:sp>
    </p:spTree>
    <p:extLst>
      <p:ext uri="{BB962C8B-B14F-4D97-AF65-F5344CB8AC3E}">
        <p14:creationId xmlns:p14="http://schemas.microsoft.com/office/powerpoint/2010/main" val="334571579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style.rotation</p:attrName>
                                        </p:attrNameLst>
                                      </p:cBhvr>
                                      <p:tavLst>
                                        <p:tav tm="0">
                                          <p:val>
                                            <p:fltVal val="720"/>
                                          </p:val>
                                        </p:tav>
                                        <p:tav tm="100000">
                                          <p:val>
                                            <p:fltVal val="0"/>
                                          </p:val>
                                        </p:tav>
                                      </p:tavLst>
                                    </p:anim>
                                    <p:anim calcmode="lin" valueType="num">
                                      <p:cBhvr>
                                        <p:cTn id="9" dur="500" fill="hold"/>
                                        <p:tgtEl>
                                          <p:spTgt spid="2"/>
                                        </p:tgtEl>
                                        <p:attrNameLst>
                                          <p:attrName>ppt_h</p:attrName>
                                        </p:attrNameLst>
                                      </p:cBhvr>
                                      <p:tavLst>
                                        <p:tav tm="0">
                                          <p:val>
                                            <p:fltVal val="0"/>
                                          </p:val>
                                        </p:tav>
                                        <p:tav tm="100000">
                                          <p:val>
                                            <p:strVal val="#ppt_h"/>
                                          </p:val>
                                        </p:tav>
                                      </p:tavLst>
                                    </p:anim>
                                    <p:anim calcmode="lin" valueType="num">
                                      <p:cBhvr>
                                        <p:cTn id="10" dur="500" fill="hold"/>
                                        <p:tgtEl>
                                          <p:spTgt spid="2"/>
                                        </p:tgtEl>
                                        <p:attrNameLst>
                                          <p:attrName>ppt_w</p:attrName>
                                        </p:attrNameLst>
                                      </p:cBhvr>
                                      <p:tavLst>
                                        <p:tav tm="0">
                                          <p:val>
                                            <p:fltVal val="0"/>
                                          </p:val>
                                        </p:tav>
                                        <p:tav tm="100000">
                                          <p:val>
                                            <p:strVal val="#ppt_w"/>
                                          </p:val>
                                        </p:tav>
                                      </p:tavLst>
                                    </p:anim>
                                  </p:childTnLst>
                                </p:cTn>
                              </p:par>
                              <p:par>
                                <p:cTn id="11" presetID="35" presetClass="entr" presetSubtype="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anim calcmode="lin" valueType="num">
                                      <p:cBhvr>
                                        <p:cTn id="14" dur="500" fill="hold"/>
                                        <p:tgtEl>
                                          <p:spTgt spid="19"/>
                                        </p:tgtEl>
                                        <p:attrNameLst>
                                          <p:attrName>style.rotation</p:attrName>
                                        </p:attrNameLst>
                                      </p:cBhvr>
                                      <p:tavLst>
                                        <p:tav tm="0">
                                          <p:val>
                                            <p:fltVal val="720"/>
                                          </p:val>
                                        </p:tav>
                                        <p:tav tm="100000">
                                          <p:val>
                                            <p:fltVal val="0"/>
                                          </p:val>
                                        </p:tav>
                                      </p:tavLst>
                                    </p:anim>
                                    <p:anim calcmode="lin" valueType="num">
                                      <p:cBhvr>
                                        <p:cTn id="15" dur="500" fill="hold"/>
                                        <p:tgtEl>
                                          <p:spTgt spid="19"/>
                                        </p:tgtEl>
                                        <p:attrNameLst>
                                          <p:attrName>ppt_h</p:attrName>
                                        </p:attrNameLst>
                                      </p:cBhvr>
                                      <p:tavLst>
                                        <p:tav tm="0">
                                          <p:val>
                                            <p:fltVal val="0"/>
                                          </p:val>
                                        </p:tav>
                                        <p:tav tm="100000">
                                          <p:val>
                                            <p:strVal val="#ppt_h"/>
                                          </p:val>
                                        </p:tav>
                                      </p:tavLst>
                                    </p:anim>
                                    <p:anim calcmode="lin" valueType="num">
                                      <p:cBhvr>
                                        <p:cTn id="16" dur="500" fill="hold"/>
                                        <p:tgtEl>
                                          <p:spTgt spid="19"/>
                                        </p:tgtEl>
                                        <p:attrNameLst>
                                          <p:attrName>ppt_w</p:attrName>
                                        </p:attrNameLst>
                                      </p:cBhvr>
                                      <p:tavLst>
                                        <p:tav tm="0">
                                          <p:val>
                                            <p:fltVal val="0"/>
                                          </p:val>
                                        </p:tav>
                                        <p:tav tm="100000">
                                          <p:val>
                                            <p:strVal val="#ppt_w"/>
                                          </p:val>
                                        </p:tav>
                                      </p:tavLst>
                                    </p:anim>
                                  </p:childTnLst>
                                </p:cTn>
                              </p:par>
                              <p:par>
                                <p:cTn id="17" presetID="35" presetClass="entr" presetSubtype="0" fill="hold"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anim calcmode="lin" valueType="num">
                                      <p:cBhvr>
                                        <p:cTn id="20" dur="500" fill="hold"/>
                                        <p:tgtEl>
                                          <p:spTgt spid="36"/>
                                        </p:tgtEl>
                                        <p:attrNameLst>
                                          <p:attrName>style.rotation</p:attrName>
                                        </p:attrNameLst>
                                      </p:cBhvr>
                                      <p:tavLst>
                                        <p:tav tm="0">
                                          <p:val>
                                            <p:fltVal val="720"/>
                                          </p:val>
                                        </p:tav>
                                        <p:tav tm="100000">
                                          <p:val>
                                            <p:fltVal val="0"/>
                                          </p:val>
                                        </p:tav>
                                      </p:tavLst>
                                    </p:anim>
                                    <p:anim calcmode="lin" valueType="num">
                                      <p:cBhvr>
                                        <p:cTn id="21" dur="500" fill="hold"/>
                                        <p:tgtEl>
                                          <p:spTgt spid="36"/>
                                        </p:tgtEl>
                                        <p:attrNameLst>
                                          <p:attrName>ppt_h</p:attrName>
                                        </p:attrNameLst>
                                      </p:cBhvr>
                                      <p:tavLst>
                                        <p:tav tm="0">
                                          <p:val>
                                            <p:fltVal val="0"/>
                                          </p:val>
                                        </p:tav>
                                        <p:tav tm="100000">
                                          <p:val>
                                            <p:strVal val="#ppt_h"/>
                                          </p:val>
                                        </p:tav>
                                      </p:tavLst>
                                    </p:anim>
                                    <p:anim calcmode="lin" valueType="num">
                                      <p:cBhvr>
                                        <p:cTn id="22" dur="500" fill="hold"/>
                                        <p:tgtEl>
                                          <p:spTgt spid="36"/>
                                        </p:tgtEl>
                                        <p:attrNameLst>
                                          <p:attrName>ppt_w</p:attrName>
                                        </p:attrNameLst>
                                      </p:cBhvr>
                                      <p:tavLst>
                                        <p:tav tm="0">
                                          <p:val>
                                            <p:fltVal val="0"/>
                                          </p:val>
                                        </p:tav>
                                        <p:tav tm="100000">
                                          <p:val>
                                            <p:strVal val="#ppt_w"/>
                                          </p:val>
                                        </p:tav>
                                      </p:tavLst>
                                    </p:anim>
                                  </p:childTnLst>
                                </p:cTn>
                              </p:par>
                              <p:par>
                                <p:cTn id="23" presetID="35" presetClass="entr" presetSubtype="0" fill="hold" nodeType="withEffect">
                                  <p:stCondLst>
                                    <p:cond delay="0"/>
                                  </p:stCondLst>
                                  <p:childTnLst>
                                    <p:set>
                                      <p:cBhvr>
                                        <p:cTn id="24" dur="1" fill="hold">
                                          <p:stCondLst>
                                            <p:cond delay="0"/>
                                          </p:stCondLst>
                                        </p:cTn>
                                        <p:tgtEl>
                                          <p:spTgt spid="53"/>
                                        </p:tgtEl>
                                        <p:attrNameLst>
                                          <p:attrName>style.visibility</p:attrName>
                                        </p:attrNameLst>
                                      </p:cBhvr>
                                      <p:to>
                                        <p:strVal val="visible"/>
                                      </p:to>
                                    </p:set>
                                    <p:animEffect transition="in" filter="fade">
                                      <p:cBhvr>
                                        <p:cTn id="25" dur="500"/>
                                        <p:tgtEl>
                                          <p:spTgt spid="53"/>
                                        </p:tgtEl>
                                      </p:cBhvr>
                                    </p:animEffect>
                                    <p:anim calcmode="lin" valueType="num">
                                      <p:cBhvr>
                                        <p:cTn id="26" dur="500" fill="hold"/>
                                        <p:tgtEl>
                                          <p:spTgt spid="53"/>
                                        </p:tgtEl>
                                        <p:attrNameLst>
                                          <p:attrName>style.rotation</p:attrName>
                                        </p:attrNameLst>
                                      </p:cBhvr>
                                      <p:tavLst>
                                        <p:tav tm="0">
                                          <p:val>
                                            <p:fltVal val="720"/>
                                          </p:val>
                                        </p:tav>
                                        <p:tav tm="100000">
                                          <p:val>
                                            <p:fltVal val="0"/>
                                          </p:val>
                                        </p:tav>
                                      </p:tavLst>
                                    </p:anim>
                                    <p:anim calcmode="lin" valueType="num">
                                      <p:cBhvr>
                                        <p:cTn id="27" dur="500" fill="hold"/>
                                        <p:tgtEl>
                                          <p:spTgt spid="53"/>
                                        </p:tgtEl>
                                        <p:attrNameLst>
                                          <p:attrName>ppt_h</p:attrName>
                                        </p:attrNameLst>
                                      </p:cBhvr>
                                      <p:tavLst>
                                        <p:tav tm="0">
                                          <p:val>
                                            <p:fltVal val="0"/>
                                          </p:val>
                                        </p:tav>
                                        <p:tav tm="100000">
                                          <p:val>
                                            <p:strVal val="#ppt_h"/>
                                          </p:val>
                                        </p:tav>
                                      </p:tavLst>
                                    </p:anim>
                                    <p:anim calcmode="lin" valueType="num">
                                      <p:cBhvr>
                                        <p:cTn id="28" dur="500" fill="hold"/>
                                        <p:tgtEl>
                                          <p:spTgt spid="53"/>
                                        </p:tgtEl>
                                        <p:attrNameLst>
                                          <p:attrName>ppt_w</p:attrName>
                                        </p:attrNameLst>
                                      </p:cBhvr>
                                      <p:tavLst>
                                        <p:tav tm="0">
                                          <p:val>
                                            <p:fltVal val="0"/>
                                          </p:val>
                                        </p:tav>
                                        <p:tav tm="100000">
                                          <p:val>
                                            <p:strVal val="#ppt_w"/>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2" fill="hold" grpId="0" nodeType="clickEffect">
                                  <p:stCondLst>
                                    <p:cond delay="0"/>
                                  </p:stCondLst>
                                  <p:childTnLst>
                                    <p:set>
                                      <p:cBhvr>
                                        <p:cTn id="32" dur="1" fill="hold">
                                          <p:stCondLst>
                                            <p:cond delay="0"/>
                                          </p:stCondLst>
                                        </p:cTn>
                                        <p:tgtEl>
                                          <p:spTgt spid="71"/>
                                        </p:tgtEl>
                                        <p:attrNameLst>
                                          <p:attrName>style.visibility</p:attrName>
                                        </p:attrNameLst>
                                      </p:cBhvr>
                                      <p:to>
                                        <p:strVal val="visible"/>
                                      </p:to>
                                    </p:set>
                                    <p:anim calcmode="lin" valueType="num">
                                      <p:cBhvr additive="base">
                                        <p:cTn id="33" dur="500" fill="hold"/>
                                        <p:tgtEl>
                                          <p:spTgt spid="71"/>
                                        </p:tgtEl>
                                        <p:attrNameLst>
                                          <p:attrName>ppt_x</p:attrName>
                                        </p:attrNameLst>
                                      </p:cBhvr>
                                      <p:tavLst>
                                        <p:tav tm="0">
                                          <p:val>
                                            <p:strVal val="1+#ppt_w/2"/>
                                          </p:val>
                                        </p:tav>
                                        <p:tav tm="100000">
                                          <p:val>
                                            <p:strVal val="#ppt_x"/>
                                          </p:val>
                                        </p:tav>
                                      </p:tavLst>
                                    </p:anim>
                                    <p:anim calcmode="lin" valueType="num">
                                      <p:cBhvr additive="base">
                                        <p:cTn id="34" dur="500" fill="hold"/>
                                        <p:tgtEl>
                                          <p:spTgt spid="71"/>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2" fill="hold" grpId="0" nodeType="clickEffect">
                                  <p:stCondLst>
                                    <p:cond delay="0"/>
                                  </p:stCondLst>
                                  <p:childTnLst>
                                    <p:set>
                                      <p:cBhvr>
                                        <p:cTn id="38" dur="1" fill="hold">
                                          <p:stCondLst>
                                            <p:cond delay="0"/>
                                          </p:stCondLst>
                                        </p:cTn>
                                        <p:tgtEl>
                                          <p:spTgt spid="70"/>
                                        </p:tgtEl>
                                        <p:attrNameLst>
                                          <p:attrName>style.visibility</p:attrName>
                                        </p:attrNameLst>
                                      </p:cBhvr>
                                      <p:to>
                                        <p:strVal val="visible"/>
                                      </p:to>
                                    </p:set>
                                    <p:anim calcmode="lin" valueType="num">
                                      <p:cBhvr additive="base">
                                        <p:cTn id="39" dur="500" fill="hold"/>
                                        <p:tgtEl>
                                          <p:spTgt spid="70"/>
                                        </p:tgtEl>
                                        <p:attrNameLst>
                                          <p:attrName>ppt_x</p:attrName>
                                        </p:attrNameLst>
                                      </p:cBhvr>
                                      <p:tavLst>
                                        <p:tav tm="0">
                                          <p:val>
                                            <p:strVal val="1+#ppt_w/2"/>
                                          </p:val>
                                        </p:tav>
                                        <p:tav tm="100000">
                                          <p:val>
                                            <p:strVal val="#ppt_x"/>
                                          </p:val>
                                        </p:tav>
                                      </p:tavLst>
                                    </p:anim>
                                    <p:anim calcmode="lin" valueType="num">
                                      <p:cBhvr additive="base">
                                        <p:cTn id="40" dur="500" fill="hold"/>
                                        <p:tgtEl>
                                          <p:spTgt spid="70"/>
                                        </p:tgtEl>
                                        <p:attrNameLst>
                                          <p:attrName>ppt_y</p:attrName>
                                        </p:attrNameLst>
                                      </p:cBhvr>
                                      <p:tavLst>
                                        <p:tav tm="0">
                                          <p:val>
                                            <p:strVal val="#ppt_y"/>
                                          </p:val>
                                        </p:tav>
                                        <p:tav tm="100000">
                                          <p:val>
                                            <p:strVal val="#ppt_y"/>
                                          </p:val>
                                        </p:tav>
                                      </p:tavLst>
                                    </p:anim>
                                  </p:childTnLst>
                                </p:cTn>
                              </p:par>
                            </p:childTnLst>
                          </p:cTn>
                        </p:par>
                        <p:par>
                          <p:cTn id="41" fill="hold">
                            <p:stCondLst>
                              <p:cond delay="500"/>
                            </p:stCondLst>
                            <p:childTnLst>
                              <p:par>
                                <p:cTn id="42" presetID="10" presetClass="entr" presetSubtype="0" fill="hold" grpId="0" nodeType="afterEffect">
                                  <p:stCondLst>
                                    <p:cond delay="0"/>
                                  </p:stCondLst>
                                  <p:childTnLst>
                                    <p:set>
                                      <p:cBhvr>
                                        <p:cTn id="43" dur="1" fill="hold">
                                          <p:stCondLst>
                                            <p:cond delay="0"/>
                                          </p:stCondLst>
                                        </p:cTn>
                                        <p:tgtEl>
                                          <p:spTgt spid="76"/>
                                        </p:tgtEl>
                                        <p:attrNameLst>
                                          <p:attrName>style.visibility</p:attrName>
                                        </p:attrNameLst>
                                      </p:cBhvr>
                                      <p:to>
                                        <p:strVal val="visible"/>
                                      </p:to>
                                    </p:set>
                                    <p:animEffect transition="in" filter="fade">
                                      <p:cBhvr>
                                        <p:cTn id="44" dur="7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1" grpId="0"/>
      <p:bldP spid="7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858043" y="1532209"/>
            <a:ext cx="1478435" cy="1363058"/>
            <a:chOff x="3835686" y="2643180"/>
            <a:chExt cx="1478435" cy="1363058"/>
          </a:xfrm>
          <a:solidFill>
            <a:schemeClr val="bg1"/>
          </a:solidFill>
        </p:grpSpPr>
        <p:sp>
          <p:nvSpPr>
            <p:cNvPr id="3" name="心形 7"/>
            <p:cNvSpPr/>
            <p:nvPr/>
          </p:nvSpPr>
          <p:spPr>
            <a:xfrm>
              <a:off x="3835686" y="2643180"/>
              <a:ext cx="741448"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 fmla="*/ 741448 w 1408146"/>
                <a:gd name="connsiteY0" fmla="*/ 327941 h 1363056"/>
                <a:gd name="connsiteX1" fmla="*/ 741448 w 1408146"/>
                <a:gd name="connsiteY1" fmla="*/ 1363056 h 1363056"/>
                <a:gd name="connsiteX2" fmla="*/ 741448 w 1408146"/>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3314"/>
                <a:gd name="connsiteY0" fmla="*/ 327941 h 1363056"/>
                <a:gd name="connsiteX1" fmla="*/ 741448 w 743314"/>
                <a:gd name="connsiteY1" fmla="*/ 1363056 h 1363056"/>
                <a:gd name="connsiteX2" fmla="*/ 741448 w 743314"/>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Lst>
              <a:ahLst/>
              <a:cxnLst>
                <a:cxn ang="0">
                  <a:pos x="connsiteX0" y="connsiteY0"/>
                </a:cxn>
                <a:cxn ang="0">
                  <a:pos x="connsiteX1" y="connsiteY1"/>
                </a:cxn>
                <a:cxn ang="0">
                  <a:pos x="connsiteX2" y="connsiteY2"/>
                </a:cxn>
              </a:cxnLst>
              <a:rect l="l" t="t" r="r" b="b"/>
              <a:pathLst>
                <a:path w="741448" h="1363056">
                  <a:moveTo>
                    <a:pt x="741448" y="327941"/>
                  </a:moveTo>
                  <a:cubicBezTo>
                    <a:pt x="740677" y="1157841"/>
                    <a:pt x="741248" y="495849"/>
                    <a:pt x="741448" y="1363056"/>
                  </a:cubicBezTo>
                  <a:cubicBezTo>
                    <a:pt x="-761386" y="327941"/>
                    <a:pt x="434747" y="-477148"/>
                    <a:pt x="741448" y="32794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4" name="心形 7"/>
            <p:cNvSpPr/>
            <p:nvPr/>
          </p:nvSpPr>
          <p:spPr>
            <a:xfrm flipH="1">
              <a:off x="4572000" y="2643182"/>
              <a:ext cx="742121"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 fmla="*/ 741448 w 1408146"/>
                <a:gd name="connsiteY0" fmla="*/ 327941 h 1363056"/>
                <a:gd name="connsiteX1" fmla="*/ 741448 w 1408146"/>
                <a:gd name="connsiteY1" fmla="*/ 1363056 h 1363056"/>
                <a:gd name="connsiteX2" fmla="*/ 741448 w 1408146"/>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2505"/>
                <a:gd name="connsiteY0" fmla="*/ 327941 h 1363056"/>
                <a:gd name="connsiteX1" fmla="*/ 741448 w 742505"/>
                <a:gd name="connsiteY1" fmla="*/ 1363056 h 1363056"/>
                <a:gd name="connsiteX2" fmla="*/ 741448 w 742505"/>
                <a:gd name="connsiteY2" fmla="*/ 327941 h 1363056"/>
                <a:gd name="connsiteX0" fmla="*/ 741448 w 743811"/>
                <a:gd name="connsiteY0" fmla="*/ 327941 h 1363056"/>
                <a:gd name="connsiteX1" fmla="*/ 741448 w 743811"/>
                <a:gd name="connsiteY1" fmla="*/ 1363056 h 1363056"/>
                <a:gd name="connsiteX2" fmla="*/ 741448 w 743811"/>
                <a:gd name="connsiteY2" fmla="*/ 327941 h 1363056"/>
                <a:gd name="connsiteX0" fmla="*/ 741448 w 743178"/>
                <a:gd name="connsiteY0" fmla="*/ 327941 h 1363056"/>
                <a:gd name="connsiteX1" fmla="*/ 741448 w 743178"/>
                <a:gd name="connsiteY1" fmla="*/ 1363056 h 1363056"/>
                <a:gd name="connsiteX2" fmla="*/ 741448 w 743178"/>
                <a:gd name="connsiteY2" fmla="*/ 327941 h 1363056"/>
                <a:gd name="connsiteX0" fmla="*/ 741448 w 742121"/>
                <a:gd name="connsiteY0" fmla="*/ 327941 h 1363056"/>
                <a:gd name="connsiteX1" fmla="*/ 741448 w 742121"/>
                <a:gd name="connsiteY1" fmla="*/ 1363056 h 1363056"/>
                <a:gd name="connsiteX2" fmla="*/ 741448 w 742121"/>
                <a:gd name="connsiteY2" fmla="*/ 327941 h 1363056"/>
              </a:gdLst>
              <a:ahLst/>
              <a:cxnLst>
                <a:cxn ang="0">
                  <a:pos x="connsiteX0" y="connsiteY0"/>
                </a:cxn>
                <a:cxn ang="0">
                  <a:pos x="connsiteX1" y="connsiteY1"/>
                </a:cxn>
                <a:cxn ang="0">
                  <a:pos x="connsiteX2" y="connsiteY2"/>
                </a:cxn>
              </a:cxnLst>
              <a:rect l="l" t="t" r="r" b="b"/>
              <a:pathLst>
                <a:path w="742121" h="1363056">
                  <a:moveTo>
                    <a:pt x="741448" y="327941"/>
                  </a:moveTo>
                  <a:cubicBezTo>
                    <a:pt x="743059" y="1088786"/>
                    <a:pt x="741249" y="617292"/>
                    <a:pt x="741448" y="1363056"/>
                  </a:cubicBezTo>
                  <a:cubicBezTo>
                    <a:pt x="-761386" y="327941"/>
                    <a:pt x="434747" y="-477148"/>
                    <a:pt x="741448" y="32794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4965823" y="1937778"/>
            <a:ext cx="746824" cy="2100342"/>
            <a:chOff x="4943466" y="3048749"/>
            <a:chExt cx="746824" cy="2100342"/>
          </a:xfrm>
          <a:solidFill>
            <a:schemeClr val="tx1"/>
          </a:solidFill>
        </p:grpSpPr>
        <p:sp>
          <p:nvSpPr>
            <p:cNvPr id="6" name="心形 8"/>
            <p:cNvSpPr/>
            <p:nvPr/>
          </p:nvSpPr>
          <p:spPr>
            <a:xfrm>
              <a:off x="4943466" y="3048749"/>
              <a:ext cx="746824"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 fmla="*/ 741448 w 1403231"/>
                <a:gd name="connsiteY0" fmla="*/ 327941 h 1363056"/>
                <a:gd name="connsiteX1" fmla="*/ 741448 w 1403231"/>
                <a:gd name="connsiteY1" fmla="*/ 1363056 h 1363056"/>
                <a:gd name="connsiteX2" fmla="*/ 741448 w 1403231"/>
                <a:gd name="connsiteY2" fmla="*/ 327941 h 1363056"/>
                <a:gd name="connsiteX0" fmla="*/ 741448 w 742788"/>
                <a:gd name="connsiteY0" fmla="*/ 327941 h 1363056"/>
                <a:gd name="connsiteX1" fmla="*/ 741448 w 742788"/>
                <a:gd name="connsiteY1" fmla="*/ 1363056 h 1363056"/>
                <a:gd name="connsiteX2" fmla="*/ 741448 w 742788"/>
                <a:gd name="connsiteY2" fmla="*/ 327941 h 1363056"/>
                <a:gd name="connsiteX0" fmla="*/ 741448 w 746824"/>
                <a:gd name="connsiteY0" fmla="*/ 327941 h 1363056"/>
                <a:gd name="connsiteX1" fmla="*/ 741448 w 746824"/>
                <a:gd name="connsiteY1" fmla="*/ 1363056 h 1363056"/>
                <a:gd name="connsiteX2" fmla="*/ 741448 w 746824"/>
                <a:gd name="connsiteY2" fmla="*/ 327941 h 1363056"/>
              </a:gdLst>
              <a:ahLst/>
              <a:cxnLst>
                <a:cxn ang="0">
                  <a:pos x="connsiteX0" y="connsiteY0"/>
                </a:cxn>
                <a:cxn ang="0">
                  <a:pos x="connsiteX1" y="connsiteY1"/>
                </a:cxn>
                <a:cxn ang="0">
                  <a:pos x="connsiteX2" y="connsiteY2"/>
                </a:cxn>
              </a:cxnLst>
              <a:rect l="l" t="t" r="r" b="b"/>
              <a:pathLst>
                <a:path w="746824" h="1363056">
                  <a:moveTo>
                    <a:pt x="741448" y="327941"/>
                  </a:moveTo>
                  <a:cubicBezTo>
                    <a:pt x="747066" y="1050569"/>
                    <a:pt x="750018" y="562116"/>
                    <a:pt x="741448" y="1363056"/>
                  </a:cubicBezTo>
                  <a:cubicBezTo>
                    <a:pt x="-761386" y="327941"/>
                    <a:pt x="434747" y="-477148"/>
                    <a:pt x="741448" y="327941"/>
                  </a:cubicBezTo>
                  <a:close/>
                </a:path>
              </a:pathLst>
            </a:custGeom>
            <a:grpFill/>
            <a:ln>
              <a:noFill/>
            </a:ln>
            <a:scene3d>
              <a:camera prst="orthographicFront">
                <a:rot lat="0" lon="0" rev="16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7" name="心形 8"/>
            <p:cNvSpPr/>
            <p:nvPr/>
          </p:nvSpPr>
          <p:spPr>
            <a:xfrm flipH="1">
              <a:off x="4948441" y="3786035"/>
              <a:ext cx="741849"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 fmla="*/ 741448 w 1403231"/>
                <a:gd name="connsiteY0" fmla="*/ 327941 h 1363056"/>
                <a:gd name="connsiteX1" fmla="*/ 741448 w 1403231"/>
                <a:gd name="connsiteY1" fmla="*/ 1363056 h 1363056"/>
                <a:gd name="connsiteX2" fmla="*/ 741448 w 1403231"/>
                <a:gd name="connsiteY2" fmla="*/ 327941 h 1363056"/>
                <a:gd name="connsiteX0" fmla="*/ 741448 w 742788"/>
                <a:gd name="connsiteY0" fmla="*/ 327941 h 1363056"/>
                <a:gd name="connsiteX1" fmla="*/ 741448 w 742788"/>
                <a:gd name="connsiteY1" fmla="*/ 1363056 h 1363056"/>
                <a:gd name="connsiteX2" fmla="*/ 741448 w 742788"/>
                <a:gd name="connsiteY2" fmla="*/ 327941 h 1363056"/>
                <a:gd name="connsiteX0" fmla="*/ 741448 w 746824"/>
                <a:gd name="connsiteY0" fmla="*/ 327941 h 1363056"/>
                <a:gd name="connsiteX1" fmla="*/ 741448 w 746824"/>
                <a:gd name="connsiteY1" fmla="*/ 1363056 h 1363056"/>
                <a:gd name="connsiteX2" fmla="*/ 741448 w 746824"/>
                <a:gd name="connsiteY2" fmla="*/ 327941 h 1363056"/>
                <a:gd name="connsiteX0" fmla="*/ 741448 w 744292"/>
                <a:gd name="connsiteY0" fmla="*/ 327941 h 1363056"/>
                <a:gd name="connsiteX1" fmla="*/ 741448 w 744292"/>
                <a:gd name="connsiteY1" fmla="*/ 1363056 h 1363056"/>
                <a:gd name="connsiteX2" fmla="*/ 741448 w 744292"/>
                <a:gd name="connsiteY2" fmla="*/ 327941 h 1363056"/>
                <a:gd name="connsiteX0" fmla="*/ 741448 w 741849"/>
                <a:gd name="connsiteY0" fmla="*/ 327941 h 1363056"/>
                <a:gd name="connsiteX1" fmla="*/ 741448 w 741849"/>
                <a:gd name="connsiteY1" fmla="*/ 1363056 h 1363056"/>
                <a:gd name="connsiteX2" fmla="*/ 741448 w 741849"/>
                <a:gd name="connsiteY2" fmla="*/ 327941 h 1363056"/>
              </a:gdLst>
              <a:ahLst/>
              <a:cxnLst>
                <a:cxn ang="0">
                  <a:pos x="connsiteX0" y="connsiteY0"/>
                </a:cxn>
                <a:cxn ang="0">
                  <a:pos x="connsiteX1" y="connsiteY1"/>
                </a:cxn>
                <a:cxn ang="0">
                  <a:pos x="connsiteX2" y="connsiteY2"/>
                </a:cxn>
              </a:cxnLst>
              <a:rect l="l" t="t" r="r" b="b"/>
              <a:pathLst>
                <a:path w="741849" h="1363056">
                  <a:moveTo>
                    <a:pt x="741448" y="327941"/>
                  </a:moveTo>
                  <a:cubicBezTo>
                    <a:pt x="739922" y="1055331"/>
                    <a:pt x="742874" y="562116"/>
                    <a:pt x="741448" y="1363056"/>
                  </a:cubicBezTo>
                  <a:cubicBezTo>
                    <a:pt x="-761386" y="327941"/>
                    <a:pt x="434747" y="-477148"/>
                    <a:pt x="741448" y="327941"/>
                  </a:cubicBezTo>
                  <a:close/>
                </a:path>
              </a:pathLst>
            </a:custGeom>
            <a:grpFill/>
            <a:ln>
              <a:noFill/>
            </a:ln>
            <a:scene3d>
              <a:camera prst="orthographicFront">
                <a:rot lat="0" lon="0" rev="16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grpSp>
      <p:grpSp>
        <p:nvGrpSpPr>
          <p:cNvPr id="8" name="组合 7"/>
          <p:cNvGrpSpPr/>
          <p:nvPr/>
        </p:nvGrpSpPr>
        <p:grpSpPr>
          <a:xfrm>
            <a:off x="3840345" y="3105907"/>
            <a:ext cx="1481449" cy="1364683"/>
            <a:chOff x="3817988" y="4216878"/>
            <a:chExt cx="1481449" cy="1364683"/>
          </a:xfrm>
          <a:solidFill>
            <a:schemeClr val="bg2"/>
          </a:solidFill>
        </p:grpSpPr>
        <p:sp>
          <p:nvSpPr>
            <p:cNvPr id="9" name="心形 10"/>
            <p:cNvSpPr/>
            <p:nvPr/>
          </p:nvSpPr>
          <p:spPr>
            <a:xfrm>
              <a:off x="4557989" y="4216878"/>
              <a:ext cx="741448"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 fmla="*/ 741448 w 1408146"/>
                <a:gd name="connsiteY0" fmla="*/ 327941 h 1363056"/>
                <a:gd name="connsiteX1" fmla="*/ 741448 w 1408146"/>
                <a:gd name="connsiteY1" fmla="*/ 1363056 h 1363056"/>
                <a:gd name="connsiteX2" fmla="*/ 741448 w 1408146"/>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Lst>
              <a:ahLst/>
              <a:cxnLst>
                <a:cxn ang="0">
                  <a:pos x="connsiteX0" y="connsiteY0"/>
                </a:cxn>
                <a:cxn ang="0">
                  <a:pos x="connsiteX1" y="connsiteY1"/>
                </a:cxn>
                <a:cxn ang="0">
                  <a:pos x="connsiteX2" y="connsiteY2"/>
                </a:cxn>
              </a:cxnLst>
              <a:rect l="l" t="t" r="r" b="b"/>
              <a:pathLst>
                <a:path w="741448" h="1363056">
                  <a:moveTo>
                    <a:pt x="741448" y="327941"/>
                  </a:moveTo>
                  <a:cubicBezTo>
                    <a:pt x="740678" y="1347644"/>
                    <a:pt x="741249" y="535865"/>
                    <a:pt x="741448" y="1363056"/>
                  </a:cubicBezTo>
                  <a:cubicBezTo>
                    <a:pt x="-761386" y="327941"/>
                    <a:pt x="434747" y="-477148"/>
                    <a:pt x="741448" y="327941"/>
                  </a:cubicBezTo>
                  <a:close/>
                </a:path>
              </a:pathLst>
            </a:custGeom>
            <a:grpFill/>
            <a:ln>
              <a:noFill/>
            </a:ln>
            <a:scene3d>
              <a:camera prst="orthographicFront">
                <a:rot lat="0" lon="0" rev="10799999"/>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080808"/>
                </a:solidFill>
                <a:latin typeface="微软雅黑" panose="020B0503020204020204" pitchFamily="34" charset="-122"/>
                <a:ea typeface="微软雅黑" panose="020B0503020204020204" pitchFamily="34" charset="-122"/>
              </a:endParaRPr>
            </a:p>
          </p:txBody>
        </p:sp>
        <p:sp>
          <p:nvSpPr>
            <p:cNvPr id="10" name="心形 10"/>
            <p:cNvSpPr/>
            <p:nvPr/>
          </p:nvSpPr>
          <p:spPr>
            <a:xfrm flipH="1">
              <a:off x="3817988" y="4218505"/>
              <a:ext cx="741448"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 fmla="*/ 741448 w 1408146"/>
                <a:gd name="connsiteY0" fmla="*/ 327941 h 1363056"/>
                <a:gd name="connsiteX1" fmla="*/ 741448 w 1408146"/>
                <a:gd name="connsiteY1" fmla="*/ 1363056 h 1363056"/>
                <a:gd name="connsiteX2" fmla="*/ 741448 w 1408146"/>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Lst>
              <a:ahLst/>
              <a:cxnLst>
                <a:cxn ang="0">
                  <a:pos x="connsiteX0" y="connsiteY0"/>
                </a:cxn>
                <a:cxn ang="0">
                  <a:pos x="connsiteX1" y="connsiteY1"/>
                </a:cxn>
                <a:cxn ang="0">
                  <a:pos x="connsiteX2" y="connsiteY2"/>
                </a:cxn>
              </a:cxnLst>
              <a:rect l="l" t="t" r="r" b="b"/>
              <a:pathLst>
                <a:path w="741448" h="1363056">
                  <a:moveTo>
                    <a:pt x="741448" y="327941"/>
                  </a:moveTo>
                  <a:cubicBezTo>
                    <a:pt x="740677" y="1147620"/>
                    <a:pt x="741249" y="676359"/>
                    <a:pt x="741448" y="1363056"/>
                  </a:cubicBezTo>
                  <a:cubicBezTo>
                    <a:pt x="-761386" y="327941"/>
                    <a:pt x="434747" y="-477148"/>
                    <a:pt x="741448" y="327941"/>
                  </a:cubicBezTo>
                  <a:close/>
                </a:path>
              </a:pathLst>
            </a:custGeom>
            <a:grpFill/>
            <a:ln>
              <a:noFill/>
            </a:ln>
            <a:scene3d>
              <a:camera prst="orthographicFront">
                <a:rot lat="0" lon="0" rev="10799999"/>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080808"/>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868640" y="987574"/>
            <a:ext cx="3268037" cy="786774"/>
            <a:chOff x="846283" y="2098545"/>
            <a:chExt cx="3268037" cy="786774"/>
          </a:xfrm>
        </p:grpSpPr>
        <p:grpSp>
          <p:nvGrpSpPr>
            <p:cNvPr id="12" name="组合 44"/>
            <p:cNvGrpSpPr>
              <a:grpSpLocks/>
            </p:cNvGrpSpPr>
            <p:nvPr/>
          </p:nvGrpSpPr>
          <p:grpSpPr bwMode="auto">
            <a:xfrm flipH="1">
              <a:off x="846283" y="2421769"/>
              <a:ext cx="2184400" cy="400110"/>
              <a:chOff x="-362770" y="3102960"/>
              <a:chExt cx="2183514" cy="400110"/>
            </a:xfrm>
          </p:grpSpPr>
          <p:sp>
            <p:nvSpPr>
              <p:cNvPr id="15" name="TextBox 14"/>
              <p:cNvSpPr txBox="1">
                <a:spLocks noChangeArrowheads="1"/>
              </p:cNvSpPr>
              <p:nvPr/>
            </p:nvSpPr>
            <p:spPr bwMode="auto">
              <a:xfrm>
                <a:off x="675034" y="3102960"/>
                <a:ext cx="1145710" cy="40011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000" kern="0" dirty="0" smtClean="0">
                    <a:solidFill>
                      <a:schemeClr val="accent1"/>
                    </a:solidFill>
                    <a:latin typeface="微软雅黑" pitchFamily="34" charset="-122"/>
                    <a:ea typeface="微软雅黑" pitchFamily="34" charset="-122"/>
                  </a:rPr>
                  <a:t>点击添加文本    </a:t>
                </a:r>
                <a:endParaRPr lang="en-US" altLang="zh-CN" sz="1000" kern="0" dirty="0" smtClean="0">
                  <a:solidFill>
                    <a:schemeClr val="accent1"/>
                  </a:solidFill>
                  <a:latin typeface="微软雅黑" pitchFamily="34" charset="-122"/>
                  <a:ea typeface="微软雅黑" pitchFamily="34" charset="-122"/>
                </a:endParaRPr>
              </a:p>
              <a:p>
                <a:pPr eaLnBrk="1" hangingPunct="1">
                  <a:defRPr/>
                </a:pPr>
                <a:r>
                  <a:rPr lang="zh-CN" altLang="en-US" sz="1000" kern="0" dirty="0" smtClean="0">
                    <a:solidFill>
                      <a:schemeClr val="accent1"/>
                    </a:solidFill>
                    <a:latin typeface="微软雅黑" pitchFamily="34" charset="-122"/>
                    <a:ea typeface="微软雅黑" pitchFamily="34" charset="-122"/>
                  </a:rPr>
                  <a:t>点击添加文本</a:t>
                </a:r>
                <a:endParaRPr lang="en-US" altLang="zh-CN" sz="1000" kern="0" dirty="0" smtClean="0">
                  <a:solidFill>
                    <a:schemeClr val="accent1"/>
                  </a:solidFill>
                  <a:latin typeface="微软雅黑" pitchFamily="34" charset="-122"/>
                  <a:ea typeface="微软雅黑" pitchFamily="34" charset="-122"/>
                </a:endParaRPr>
              </a:p>
            </p:txBody>
          </p:sp>
          <p:sp>
            <p:nvSpPr>
              <p:cNvPr id="16" name="TextBox 11"/>
              <p:cNvSpPr txBox="1">
                <a:spLocks noChangeArrowheads="1"/>
              </p:cNvSpPr>
              <p:nvPr/>
            </p:nvSpPr>
            <p:spPr bwMode="auto">
              <a:xfrm>
                <a:off x="-362770" y="3102960"/>
                <a:ext cx="1145710" cy="40011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000" kern="0" dirty="0" smtClean="0">
                    <a:solidFill>
                      <a:schemeClr val="accent1"/>
                    </a:solidFill>
                    <a:latin typeface="微软雅黑" pitchFamily="34" charset="-122"/>
                    <a:ea typeface="微软雅黑" pitchFamily="34" charset="-122"/>
                  </a:rPr>
                  <a:t>点击添加文本    </a:t>
                </a:r>
                <a:endParaRPr lang="en-US" altLang="zh-CN" sz="1000" kern="0" dirty="0" smtClean="0">
                  <a:solidFill>
                    <a:schemeClr val="accent1"/>
                  </a:solidFill>
                  <a:latin typeface="微软雅黑" pitchFamily="34" charset="-122"/>
                  <a:ea typeface="微软雅黑" pitchFamily="34" charset="-122"/>
                </a:endParaRPr>
              </a:p>
              <a:p>
                <a:pPr eaLnBrk="1" hangingPunct="1">
                  <a:defRPr/>
                </a:pPr>
                <a:r>
                  <a:rPr lang="zh-CN" altLang="en-US" sz="1000" kern="0" dirty="0" smtClean="0">
                    <a:solidFill>
                      <a:schemeClr val="accent1"/>
                    </a:solidFill>
                    <a:latin typeface="微软雅黑" pitchFamily="34" charset="-122"/>
                    <a:ea typeface="微软雅黑" pitchFamily="34" charset="-122"/>
                  </a:rPr>
                  <a:t>点击添加文本</a:t>
                </a:r>
                <a:endParaRPr lang="en-US" altLang="zh-CN" sz="1000" kern="0" dirty="0" smtClean="0">
                  <a:solidFill>
                    <a:schemeClr val="accent1"/>
                  </a:solidFill>
                  <a:latin typeface="微软雅黑" pitchFamily="34" charset="-122"/>
                  <a:ea typeface="微软雅黑" pitchFamily="34" charset="-122"/>
                </a:endParaRPr>
              </a:p>
            </p:txBody>
          </p:sp>
        </p:grpSp>
        <p:sp>
          <p:nvSpPr>
            <p:cNvPr id="13" name="TextBox 11"/>
            <p:cNvSpPr txBox="1">
              <a:spLocks noChangeArrowheads="1"/>
            </p:cNvSpPr>
            <p:nvPr/>
          </p:nvSpPr>
          <p:spPr bwMode="auto">
            <a:xfrm flipH="1">
              <a:off x="868638" y="2098545"/>
              <a:ext cx="1456585" cy="338554"/>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600" kern="0" dirty="0" smtClean="0">
                  <a:solidFill>
                    <a:schemeClr val="bg1"/>
                  </a:solidFill>
                  <a:latin typeface="微软雅黑" pitchFamily="34" charset="-122"/>
                  <a:ea typeface="微软雅黑" pitchFamily="34" charset="-122"/>
                </a:rPr>
                <a:t>标题文字</a:t>
              </a:r>
              <a:endParaRPr lang="en-US" altLang="zh-CN" sz="1600" kern="0" dirty="0" smtClean="0">
                <a:solidFill>
                  <a:schemeClr val="bg1"/>
                </a:solidFill>
                <a:latin typeface="微软雅黑" pitchFamily="34" charset="-122"/>
                <a:ea typeface="微软雅黑" pitchFamily="34" charset="-122"/>
              </a:endParaRPr>
            </a:p>
          </p:txBody>
        </p:sp>
        <p:cxnSp>
          <p:nvCxnSpPr>
            <p:cNvPr id="14" name="直接连接符 13"/>
            <p:cNvCxnSpPr/>
            <p:nvPr/>
          </p:nvCxnSpPr>
          <p:spPr>
            <a:xfrm flipH="1">
              <a:off x="868639" y="2885319"/>
              <a:ext cx="3245681" cy="0"/>
            </a:xfrm>
            <a:prstGeom prst="line">
              <a:avLst/>
            </a:prstGeom>
            <a:ln w="12700">
              <a:solidFill>
                <a:schemeClr val="bg1"/>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17" name="组合 16"/>
          <p:cNvGrpSpPr/>
          <p:nvPr/>
        </p:nvGrpSpPr>
        <p:grpSpPr>
          <a:xfrm>
            <a:off x="5792861" y="1707654"/>
            <a:ext cx="2548069" cy="786774"/>
            <a:chOff x="5770504" y="2818625"/>
            <a:chExt cx="2548069" cy="786774"/>
          </a:xfrm>
        </p:grpSpPr>
        <p:grpSp>
          <p:nvGrpSpPr>
            <p:cNvPr id="18" name="组合 44"/>
            <p:cNvGrpSpPr>
              <a:grpSpLocks/>
            </p:cNvGrpSpPr>
            <p:nvPr/>
          </p:nvGrpSpPr>
          <p:grpSpPr bwMode="auto">
            <a:xfrm flipH="1">
              <a:off x="6042252" y="3141849"/>
              <a:ext cx="2184400" cy="400110"/>
              <a:chOff x="-362770" y="3102960"/>
              <a:chExt cx="2183514" cy="400110"/>
            </a:xfrm>
          </p:grpSpPr>
          <p:sp>
            <p:nvSpPr>
              <p:cNvPr id="21" name="TextBox 11"/>
              <p:cNvSpPr txBox="1">
                <a:spLocks noChangeArrowheads="1"/>
              </p:cNvSpPr>
              <p:nvPr/>
            </p:nvSpPr>
            <p:spPr bwMode="auto">
              <a:xfrm>
                <a:off x="675034" y="3102960"/>
                <a:ext cx="1145710" cy="40011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000" kern="0" dirty="0" smtClean="0">
                    <a:solidFill>
                      <a:schemeClr val="accent1"/>
                    </a:solidFill>
                    <a:latin typeface="微软雅黑" pitchFamily="34" charset="-122"/>
                    <a:ea typeface="微软雅黑" pitchFamily="34" charset="-122"/>
                  </a:rPr>
                  <a:t>点击添加文本    </a:t>
                </a:r>
                <a:endParaRPr lang="en-US" altLang="zh-CN" sz="1000" kern="0" dirty="0" smtClean="0">
                  <a:solidFill>
                    <a:schemeClr val="accent1"/>
                  </a:solidFill>
                  <a:latin typeface="微软雅黑" pitchFamily="34" charset="-122"/>
                  <a:ea typeface="微软雅黑" pitchFamily="34" charset="-122"/>
                </a:endParaRPr>
              </a:p>
              <a:p>
                <a:pPr eaLnBrk="1" hangingPunct="1">
                  <a:defRPr/>
                </a:pPr>
                <a:r>
                  <a:rPr lang="zh-CN" altLang="en-US" sz="1000" kern="0" dirty="0" smtClean="0">
                    <a:solidFill>
                      <a:schemeClr val="accent1"/>
                    </a:solidFill>
                    <a:latin typeface="微软雅黑" pitchFamily="34" charset="-122"/>
                    <a:ea typeface="微软雅黑" pitchFamily="34" charset="-122"/>
                  </a:rPr>
                  <a:t>点击添加文本</a:t>
                </a:r>
                <a:endParaRPr lang="en-US" altLang="zh-CN" sz="1000" kern="0" dirty="0" smtClean="0">
                  <a:solidFill>
                    <a:schemeClr val="accent1"/>
                  </a:solidFill>
                  <a:latin typeface="微软雅黑" pitchFamily="34" charset="-122"/>
                  <a:ea typeface="微软雅黑" pitchFamily="34" charset="-122"/>
                </a:endParaRPr>
              </a:p>
            </p:txBody>
          </p:sp>
          <p:sp>
            <p:nvSpPr>
              <p:cNvPr id="22" name="TextBox 11"/>
              <p:cNvSpPr txBox="1">
                <a:spLocks noChangeArrowheads="1"/>
              </p:cNvSpPr>
              <p:nvPr/>
            </p:nvSpPr>
            <p:spPr bwMode="auto">
              <a:xfrm>
                <a:off x="-362770" y="3102960"/>
                <a:ext cx="1145710" cy="40011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000" kern="0" dirty="0" smtClean="0">
                    <a:solidFill>
                      <a:schemeClr val="accent1"/>
                    </a:solidFill>
                    <a:latin typeface="微软雅黑" pitchFamily="34" charset="-122"/>
                    <a:ea typeface="微软雅黑" pitchFamily="34" charset="-122"/>
                  </a:rPr>
                  <a:t>点击添加文本    </a:t>
                </a:r>
                <a:endParaRPr lang="en-US" altLang="zh-CN" sz="1000" kern="0" dirty="0" smtClean="0">
                  <a:solidFill>
                    <a:schemeClr val="accent1"/>
                  </a:solidFill>
                  <a:latin typeface="微软雅黑" pitchFamily="34" charset="-122"/>
                  <a:ea typeface="微软雅黑" pitchFamily="34" charset="-122"/>
                </a:endParaRPr>
              </a:p>
              <a:p>
                <a:pPr eaLnBrk="1" hangingPunct="1">
                  <a:defRPr/>
                </a:pPr>
                <a:r>
                  <a:rPr lang="zh-CN" altLang="en-US" sz="1000" kern="0" dirty="0" smtClean="0">
                    <a:solidFill>
                      <a:schemeClr val="accent1"/>
                    </a:solidFill>
                    <a:latin typeface="微软雅黑" pitchFamily="34" charset="-122"/>
                    <a:ea typeface="微软雅黑" pitchFamily="34" charset="-122"/>
                  </a:rPr>
                  <a:t>点击添加文本</a:t>
                </a:r>
                <a:endParaRPr lang="en-US" altLang="zh-CN" sz="1000" kern="0" dirty="0" smtClean="0">
                  <a:solidFill>
                    <a:schemeClr val="accent1"/>
                  </a:solidFill>
                  <a:latin typeface="微软雅黑" pitchFamily="34" charset="-122"/>
                  <a:ea typeface="微软雅黑" pitchFamily="34" charset="-122"/>
                </a:endParaRPr>
              </a:p>
            </p:txBody>
          </p:sp>
        </p:grpSp>
        <p:sp>
          <p:nvSpPr>
            <p:cNvPr id="19" name="TextBox 11"/>
            <p:cNvSpPr txBox="1">
              <a:spLocks noChangeArrowheads="1"/>
            </p:cNvSpPr>
            <p:nvPr/>
          </p:nvSpPr>
          <p:spPr bwMode="auto">
            <a:xfrm flipH="1">
              <a:off x="6064607" y="2818625"/>
              <a:ext cx="1456585" cy="338554"/>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600" kern="0" dirty="0" smtClean="0">
                  <a:latin typeface="微软雅黑" pitchFamily="34" charset="-122"/>
                  <a:ea typeface="微软雅黑" pitchFamily="34" charset="-122"/>
                </a:rPr>
                <a:t>标题文字</a:t>
              </a:r>
              <a:endParaRPr lang="en-US" altLang="zh-CN" sz="1600" kern="0" dirty="0" smtClean="0">
                <a:latin typeface="微软雅黑" pitchFamily="34" charset="-122"/>
                <a:ea typeface="微软雅黑" pitchFamily="34" charset="-122"/>
              </a:endParaRPr>
            </a:p>
          </p:txBody>
        </p:sp>
        <p:cxnSp>
          <p:nvCxnSpPr>
            <p:cNvPr id="20" name="直接连接符 19"/>
            <p:cNvCxnSpPr/>
            <p:nvPr/>
          </p:nvCxnSpPr>
          <p:spPr>
            <a:xfrm flipH="1">
              <a:off x="5770504" y="3605399"/>
              <a:ext cx="2548069" cy="0"/>
            </a:xfrm>
            <a:prstGeom prst="line">
              <a:avLst/>
            </a:prstGeom>
            <a:ln w="12700">
              <a:solidFill>
                <a:schemeClr val="tx1"/>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23" name="组合 22"/>
          <p:cNvGrpSpPr/>
          <p:nvPr/>
        </p:nvGrpSpPr>
        <p:grpSpPr>
          <a:xfrm>
            <a:off x="5072781" y="3486368"/>
            <a:ext cx="3302903" cy="759598"/>
            <a:chOff x="5050424" y="4597339"/>
            <a:chExt cx="3302903" cy="759598"/>
          </a:xfrm>
        </p:grpSpPr>
        <p:grpSp>
          <p:nvGrpSpPr>
            <p:cNvPr id="24" name="组合 44"/>
            <p:cNvGrpSpPr>
              <a:grpSpLocks/>
            </p:cNvGrpSpPr>
            <p:nvPr/>
          </p:nvGrpSpPr>
          <p:grpSpPr bwMode="auto">
            <a:xfrm flipH="1">
              <a:off x="6168927" y="4886213"/>
              <a:ext cx="2184400" cy="400110"/>
              <a:chOff x="-362770" y="3102960"/>
              <a:chExt cx="2183514" cy="400110"/>
            </a:xfrm>
          </p:grpSpPr>
          <p:sp>
            <p:nvSpPr>
              <p:cNvPr id="27" name="TextBox 11"/>
              <p:cNvSpPr txBox="1">
                <a:spLocks noChangeArrowheads="1"/>
              </p:cNvSpPr>
              <p:nvPr/>
            </p:nvSpPr>
            <p:spPr bwMode="auto">
              <a:xfrm>
                <a:off x="675034" y="3102960"/>
                <a:ext cx="1145710" cy="40011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000" kern="0" dirty="0" smtClean="0">
                    <a:solidFill>
                      <a:schemeClr val="accent1"/>
                    </a:solidFill>
                    <a:latin typeface="微软雅黑" pitchFamily="34" charset="-122"/>
                    <a:ea typeface="微软雅黑" pitchFamily="34" charset="-122"/>
                  </a:rPr>
                  <a:t>点击添加文本    </a:t>
                </a:r>
                <a:endParaRPr lang="en-US" altLang="zh-CN" sz="1000" kern="0" dirty="0" smtClean="0">
                  <a:solidFill>
                    <a:schemeClr val="accent1"/>
                  </a:solidFill>
                  <a:latin typeface="微软雅黑" pitchFamily="34" charset="-122"/>
                  <a:ea typeface="微软雅黑" pitchFamily="34" charset="-122"/>
                </a:endParaRPr>
              </a:p>
              <a:p>
                <a:pPr eaLnBrk="1" hangingPunct="1">
                  <a:defRPr/>
                </a:pPr>
                <a:r>
                  <a:rPr lang="zh-CN" altLang="en-US" sz="1000" kern="0" dirty="0" smtClean="0">
                    <a:solidFill>
                      <a:schemeClr val="accent1"/>
                    </a:solidFill>
                    <a:latin typeface="微软雅黑" pitchFamily="34" charset="-122"/>
                    <a:ea typeface="微软雅黑" pitchFamily="34" charset="-122"/>
                  </a:rPr>
                  <a:t>点击添加文本</a:t>
                </a:r>
                <a:endParaRPr lang="en-US" altLang="zh-CN" sz="1000" kern="0" dirty="0" smtClean="0">
                  <a:solidFill>
                    <a:schemeClr val="accent1"/>
                  </a:solidFill>
                  <a:latin typeface="微软雅黑" pitchFamily="34" charset="-122"/>
                  <a:ea typeface="微软雅黑" pitchFamily="34" charset="-122"/>
                </a:endParaRPr>
              </a:p>
            </p:txBody>
          </p:sp>
          <p:sp>
            <p:nvSpPr>
              <p:cNvPr id="28" name="TextBox 11"/>
              <p:cNvSpPr txBox="1">
                <a:spLocks noChangeArrowheads="1"/>
              </p:cNvSpPr>
              <p:nvPr/>
            </p:nvSpPr>
            <p:spPr bwMode="auto">
              <a:xfrm>
                <a:off x="-362770" y="3102960"/>
                <a:ext cx="1145710" cy="40011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000" kern="0" dirty="0" smtClean="0">
                    <a:solidFill>
                      <a:schemeClr val="accent1"/>
                    </a:solidFill>
                    <a:latin typeface="微软雅黑" pitchFamily="34" charset="-122"/>
                    <a:ea typeface="微软雅黑" pitchFamily="34" charset="-122"/>
                  </a:rPr>
                  <a:t>点击添加文本    </a:t>
                </a:r>
                <a:endParaRPr lang="en-US" altLang="zh-CN" sz="1000" kern="0" dirty="0" smtClean="0">
                  <a:solidFill>
                    <a:schemeClr val="accent1"/>
                  </a:solidFill>
                  <a:latin typeface="微软雅黑" pitchFamily="34" charset="-122"/>
                  <a:ea typeface="微软雅黑" pitchFamily="34" charset="-122"/>
                </a:endParaRPr>
              </a:p>
              <a:p>
                <a:pPr eaLnBrk="1" hangingPunct="1">
                  <a:defRPr/>
                </a:pPr>
                <a:r>
                  <a:rPr lang="zh-CN" altLang="en-US" sz="1000" kern="0" dirty="0" smtClean="0">
                    <a:solidFill>
                      <a:schemeClr val="accent1"/>
                    </a:solidFill>
                    <a:latin typeface="微软雅黑" pitchFamily="34" charset="-122"/>
                    <a:ea typeface="微软雅黑" pitchFamily="34" charset="-122"/>
                  </a:rPr>
                  <a:t>点击添加文本</a:t>
                </a:r>
                <a:endParaRPr lang="en-US" altLang="zh-CN" sz="1000" kern="0" dirty="0" smtClean="0">
                  <a:solidFill>
                    <a:schemeClr val="accent1"/>
                  </a:solidFill>
                  <a:latin typeface="微软雅黑" pitchFamily="34" charset="-122"/>
                  <a:ea typeface="微软雅黑" pitchFamily="34" charset="-122"/>
                </a:endParaRPr>
              </a:p>
            </p:txBody>
          </p:sp>
        </p:grpSp>
        <p:sp>
          <p:nvSpPr>
            <p:cNvPr id="25" name="TextBox 11"/>
            <p:cNvSpPr txBox="1">
              <a:spLocks noChangeArrowheads="1"/>
            </p:cNvSpPr>
            <p:nvPr/>
          </p:nvSpPr>
          <p:spPr bwMode="auto">
            <a:xfrm flipH="1">
              <a:off x="6191282" y="4597339"/>
              <a:ext cx="1456585" cy="338554"/>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600" kern="0" dirty="0" smtClean="0">
                  <a:solidFill>
                    <a:schemeClr val="bg2"/>
                  </a:solidFill>
                  <a:latin typeface="微软雅黑" pitchFamily="34" charset="-122"/>
                  <a:ea typeface="微软雅黑" pitchFamily="34" charset="-122"/>
                </a:rPr>
                <a:t>标题文字</a:t>
              </a:r>
              <a:endParaRPr lang="en-US" altLang="zh-CN" sz="1600" kern="0" dirty="0" smtClean="0">
                <a:solidFill>
                  <a:schemeClr val="bg2"/>
                </a:solidFill>
                <a:latin typeface="微软雅黑" pitchFamily="34" charset="-122"/>
                <a:ea typeface="微软雅黑" pitchFamily="34" charset="-122"/>
              </a:endParaRPr>
            </a:p>
          </p:txBody>
        </p:sp>
        <p:cxnSp>
          <p:nvCxnSpPr>
            <p:cNvPr id="26" name="直接连接符 25"/>
            <p:cNvCxnSpPr/>
            <p:nvPr/>
          </p:nvCxnSpPr>
          <p:spPr>
            <a:xfrm flipH="1" flipV="1">
              <a:off x="5050424" y="5349763"/>
              <a:ext cx="3263072" cy="7174"/>
            </a:xfrm>
            <a:prstGeom prst="line">
              <a:avLst/>
            </a:prstGeom>
            <a:ln w="12700">
              <a:solidFill>
                <a:schemeClr val="bg2"/>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29" name="组合 28"/>
          <p:cNvGrpSpPr/>
          <p:nvPr/>
        </p:nvGrpSpPr>
        <p:grpSpPr>
          <a:xfrm>
            <a:off x="3485913" y="1935063"/>
            <a:ext cx="742098" cy="2105445"/>
            <a:chOff x="3463556" y="3046034"/>
            <a:chExt cx="742098" cy="2105445"/>
          </a:xfrm>
          <a:solidFill>
            <a:schemeClr val="tx2"/>
          </a:solidFill>
        </p:grpSpPr>
        <p:sp>
          <p:nvSpPr>
            <p:cNvPr id="30" name="心形 17"/>
            <p:cNvSpPr/>
            <p:nvPr/>
          </p:nvSpPr>
          <p:spPr>
            <a:xfrm flipH="1">
              <a:off x="3463556" y="3046034"/>
              <a:ext cx="741787"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 fmla="*/ 741448 w 1410624"/>
                <a:gd name="connsiteY0" fmla="*/ 327941 h 1363056"/>
                <a:gd name="connsiteX1" fmla="*/ 741448 w 1410624"/>
                <a:gd name="connsiteY1" fmla="*/ 1363056 h 1363056"/>
                <a:gd name="connsiteX2" fmla="*/ 741448 w 1410624"/>
                <a:gd name="connsiteY2" fmla="*/ 327941 h 1363056"/>
                <a:gd name="connsiteX0" fmla="*/ 741448 w 743461"/>
                <a:gd name="connsiteY0" fmla="*/ 327941 h 1363056"/>
                <a:gd name="connsiteX1" fmla="*/ 741448 w 743461"/>
                <a:gd name="connsiteY1" fmla="*/ 1363056 h 1363056"/>
                <a:gd name="connsiteX2" fmla="*/ 741448 w 743461"/>
                <a:gd name="connsiteY2" fmla="*/ 327941 h 1363056"/>
                <a:gd name="connsiteX0" fmla="*/ 741448 w 741588"/>
                <a:gd name="connsiteY0" fmla="*/ 327941 h 1363056"/>
                <a:gd name="connsiteX1" fmla="*/ 741448 w 741588"/>
                <a:gd name="connsiteY1" fmla="*/ 1363056 h 1363056"/>
                <a:gd name="connsiteX2" fmla="*/ 741448 w 741588"/>
                <a:gd name="connsiteY2" fmla="*/ 327941 h 1363056"/>
                <a:gd name="connsiteX0" fmla="*/ 741448 w 741787"/>
                <a:gd name="connsiteY0" fmla="*/ 327941 h 1363056"/>
                <a:gd name="connsiteX1" fmla="*/ 741448 w 741787"/>
                <a:gd name="connsiteY1" fmla="*/ 1363056 h 1363056"/>
                <a:gd name="connsiteX2" fmla="*/ 741448 w 741787"/>
                <a:gd name="connsiteY2" fmla="*/ 327941 h 1363056"/>
              </a:gdLst>
              <a:ahLst/>
              <a:cxnLst>
                <a:cxn ang="0">
                  <a:pos x="connsiteX0" y="connsiteY0"/>
                </a:cxn>
                <a:cxn ang="0">
                  <a:pos x="connsiteX1" y="connsiteY1"/>
                </a:cxn>
                <a:cxn ang="0">
                  <a:pos x="connsiteX2" y="connsiteY2"/>
                </a:cxn>
              </a:cxnLst>
              <a:rect l="l" t="t" r="r" b="b"/>
              <a:pathLst>
                <a:path w="741787" h="1363056">
                  <a:moveTo>
                    <a:pt x="741448" y="327941"/>
                  </a:moveTo>
                  <a:cubicBezTo>
                    <a:pt x="742304" y="899098"/>
                    <a:pt x="741249" y="512051"/>
                    <a:pt x="741448" y="1363056"/>
                  </a:cubicBezTo>
                  <a:cubicBezTo>
                    <a:pt x="-761386" y="327941"/>
                    <a:pt x="434747" y="-477148"/>
                    <a:pt x="741448" y="327941"/>
                  </a:cubicBezTo>
                  <a:close/>
                </a:path>
              </a:pathLst>
            </a:custGeom>
            <a:grpFill/>
            <a:ln>
              <a:no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31" name="心形 17"/>
            <p:cNvSpPr/>
            <p:nvPr/>
          </p:nvSpPr>
          <p:spPr>
            <a:xfrm>
              <a:off x="3463867" y="3788423"/>
              <a:ext cx="741787"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 fmla="*/ 741448 w 1410624"/>
                <a:gd name="connsiteY0" fmla="*/ 327941 h 1363056"/>
                <a:gd name="connsiteX1" fmla="*/ 741448 w 1410624"/>
                <a:gd name="connsiteY1" fmla="*/ 1363056 h 1363056"/>
                <a:gd name="connsiteX2" fmla="*/ 741448 w 1410624"/>
                <a:gd name="connsiteY2" fmla="*/ 327941 h 1363056"/>
                <a:gd name="connsiteX0" fmla="*/ 741448 w 743461"/>
                <a:gd name="connsiteY0" fmla="*/ 327941 h 1363056"/>
                <a:gd name="connsiteX1" fmla="*/ 741448 w 743461"/>
                <a:gd name="connsiteY1" fmla="*/ 1363056 h 1363056"/>
                <a:gd name="connsiteX2" fmla="*/ 741448 w 743461"/>
                <a:gd name="connsiteY2" fmla="*/ 327941 h 1363056"/>
                <a:gd name="connsiteX0" fmla="*/ 741448 w 741588"/>
                <a:gd name="connsiteY0" fmla="*/ 327941 h 1363056"/>
                <a:gd name="connsiteX1" fmla="*/ 741448 w 741588"/>
                <a:gd name="connsiteY1" fmla="*/ 1363056 h 1363056"/>
                <a:gd name="connsiteX2" fmla="*/ 741448 w 741588"/>
                <a:gd name="connsiteY2" fmla="*/ 327941 h 1363056"/>
                <a:gd name="connsiteX0" fmla="*/ 741448 w 741787"/>
                <a:gd name="connsiteY0" fmla="*/ 327941 h 1363056"/>
                <a:gd name="connsiteX1" fmla="*/ 741448 w 741787"/>
                <a:gd name="connsiteY1" fmla="*/ 1363056 h 1363056"/>
                <a:gd name="connsiteX2" fmla="*/ 741448 w 741787"/>
                <a:gd name="connsiteY2" fmla="*/ 327941 h 1363056"/>
              </a:gdLst>
              <a:ahLst/>
              <a:cxnLst>
                <a:cxn ang="0">
                  <a:pos x="connsiteX0" y="connsiteY0"/>
                </a:cxn>
                <a:cxn ang="0">
                  <a:pos x="connsiteX1" y="connsiteY1"/>
                </a:cxn>
                <a:cxn ang="0">
                  <a:pos x="connsiteX2" y="connsiteY2"/>
                </a:cxn>
              </a:cxnLst>
              <a:rect l="l" t="t" r="r" b="b"/>
              <a:pathLst>
                <a:path w="741787" h="1363056">
                  <a:moveTo>
                    <a:pt x="741448" y="327941"/>
                  </a:moveTo>
                  <a:cubicBezTo>
                    <a:pt x="742304" y="899098"/>
                    <a:pt x="741249" y="512051"/>
                    <a:pt x="741448" y="1363056"/>
                  </a:cubicBezTo>
                  <a:cubicBezTo>
                    <a:pt x="-761386" y="327941"/>
                    <a:pt x="434747" y="-477148"/>
                    <a:pt x="741448" y="327941"/>
                  </a:cubicBezTo>
                  <a:close/>
                </a:path>
              </a:pathLst>
            </a:custGeom>
            <a:grpFill/>
            <a:ln>
              <a:no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080808"/>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844256" y="2715766"/>
            <a:ext cx="2639983" cy="770065"/>
            <a:chOff x="821899" y="3826737"/>
            <a:chExt cx="2639983" cy="770065"/>
          </a:xfrm>
        </p:grpSpPr>
        <p:grpSp>
          <p:nvGrpSpPr>
            <p:cNvPr id="33" name="组合 44"/>
            <p:cNvGrpSpPr>
              <a:grpSpLocks/>
            </p:cNvGrpSpPr>
            <p:nvPr/>
          </p:nvGrpSpPr>
          <p:grpSpPr bwMode="auto">
            <a:xfrm flipH="1">
              <a:off x="821899" y="4133252"/>
              <a:ext cx="2184400" cy="400110"/>
              <a:chOff x="-362770" y="3102960"/>
              <a:chExt cx="2183514" cy="400110"/>
            </a:xfrm>
          </p:grpSpPr>
          <p:sp>
            <p:nvSpPr>
              <p:cNvPr id="36" name="TextBox 11"/>
              <p:cNvSpPr txBox="1">
                <a:spLocks noChangeArrowheads="1"/>
              </p:cNvSpPr>
              <p:nvPr/>
            </p:nvSpPr>
            <p:spPr bwMode="auto">
              <a:xfrm>
                <a:off x="675034" y="3102960"/>
                <a:ext cx="1145710" cy="40011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000" kern="0" dirty="0" smtClean="0">
                    <a:solidFill>
                      <a:schemeClr val="accent1"/>
                    </a:solidFill>
                    <a:latin typeface="微软雅黑" pitchFamily="34" charset="-122"/>
                    <a:ea typeface="微软雅黑" pitchFamily="34" charset="-122"/>
                  </a:rPr>
                  <a:t>点击添加文本    </a:t>
                </a:r>
                <a:endParaRPr lang="en-US" altLang="zh-CN" sz="1000" kern="0" dirty="0" smtClean="0">
                  <a:solidFill>
                    <a:schemeClr val="accent1"/>
                  </a:solidFill>
                  <a:latin typeface="微软雅黑" pitchFamily="34" charset="-122"/>
                  <a:ea typeface="微软雅黑" pitchFamily="34" charset="-122"/>
                </a:endParaRPr>
              </a:p>
              <a:p>
                <a:pPr eaLnBrk="1" hangingPunct="1">
                  <a:defRPr/>
                </a:pPr>
                <a:r>
                  <a:rPr lang="zh-CN" altLang="en-US" sz="1000" kern="0" dirty="0" smtClean="0">
                    <a:solidFill>
                      <a:schemeClr val="accent1"/>
                    </a:solidFill>
                    <a:latin typeface="微软雅黑" pitchFamily="34" charset="-122"/>
                    <a:ea typeface="微软雅黑" pitchFamily="34" charset="-122"/>
                  </a:rPr>
                  <a:t>点击添加文本</a:t>
                </a:r>
                <a:endParaRPr lang="en-US" altLang="zh-CN" sz="1000" kern="0" dirty="0" smtClean="0">
                  <a:solidFill>
                    <a:schemeClr val="accent1"/>
                  </a:solidFill>
                  <a:latin typeface="微软雅黑" pitchFamily="34" charset="-122"/>
                  <a:ea typeface="微软雅黑" pitchFamily="34" charset="-122"/>
                </a:endParaRPr>
              </a:p>
            </p:txBody>
          </p:sp>
          <p:sp>
            <p:nvSpPr>
              <p:cNvPr id="37" name="TextBox 11"/>
              <p:cNvSpPr txBox="1">
                <a:spLocks noChangeArrowheads="1"/>
              </p:cNvSpPr>
              <p:nvPr/>
            </p:nvSpPr>
            <p:spPr bwMode="auto">
              <a:xfrm>
                <a:off x="-362770" y="3102960"/>
                <a:ext cx="1145710" cy="40011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000" kern="0" dirty="0" smtClean="0">
                    <a:solidFill>
                      <a:schemeClr val="accent1"/>
                    </a:solidFill>
                    <a:latin typeface="微软雅黑" pitchFamily="34" charset="-122"/>
                    <a:ea typeface="微软雅黑" pitchFamily="34" charset="-122"/>
                  </a:rPr>
                  <a:t>点击添加文本    </a:t>
                </a:r>
                <a:endParaRPr lang="en-US" altLang="zh-CN" sz="1000" kern="0" dirty="0" smtClean="0">
                  <a:solidFill>
                    <a:schemeClr val="accent1"/>
                  </a:solidFill>
                  <a:latin typeface="微软雅黑" pitchFamily="34" charset="-122"/>
                  <a:ea typeface="微软雅黑" pitchFamily="34" charset="-122"/>
                </a:endParaRPr>
              </a:p>
              <a:p>
                <a:pPr eaLnBrk="1" hangingPunct="1">
                  <a:defRPr/>
                </a:pPr>
                <a:r>
                  <a:rPr lang="zh-CN" altLang="en-US" sz="1000" kern="0" dirty="0" smtClean="0">
                    <a:solidFill>
                      <a:schemeClr val="accent1"/>
                    </a:solidFill>
                    <a:latin typeface="微软雅黑" pitchFamily="34" charset="-122"/>
                    <a:ea typeface="微软雅黑" pitchFamily="34" charset="-122"/>
                  </a:rPr>
                  <a:t>点击添加文本</a:t>
                </a:r>
                <a:endParaRPr lang="en-US" altLang="zh-CN" sz="1000" kern="0" dirty="0" smtClean="0">
                  <a:solidFill>
                    <a:schemeClr val="accent1"/>
                  </a:solidFill>
                  <a:latin typeface="微软雅黑" pitchFamily="34" charset="-122"/>
                  <a:ea typeface="微软雅黑" pitchFamily="34" charset="-122"/>
                </a:endParaRPr>
              </a:p>
            </p:txBody>
          </p:sp>
        </p:grpSp>
        <p:sp>
          <p:nvSpPr>
            <p:cNvPr id="34" name="TextBox 11"/>
            <p:cNvSpPr txBox="1">
              <a:spLocks noChangeArrowheads="1"/>
            </p:cNvSpPr>
            <p:nvPr/>
          </p:nvSpPr>
          <p:spPr bwMode="auto">
            <a:xfrm flipH="1">
              <a:off x="860810" y="3826737"/>
              <a:ext cx="1456585" cy="338554"/>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600" kern="0" dirty="0" smtClean="0">
                  <a:solidFill>
                    <a:schemeClr val="tx2"/>
                  </a:solidFill>
                  <a:latin typeface="微软雅黑" pitchFamily="34" charset="-122"/>
                  <a:ea typeface="微软雅黑" pitchFamily="34" charset="-122"/>
                </a:rPr>
                <a:t>标题文字</a:t>
              </a:r>
              <a:endParaRPr lang="en-US" altLang="zh-CN" sz="1600" kern="0" dirty="0" smtClean="0">
                <a:solidFill>
                  <a:schemeClr val="tx2"/>
                </a:solidFill>
                <a:latin typeface="微软雅黑" pitchFamily="34" charset="-122"/>
                <a:ea typeface="微软雅黑" pitchFamily="34" charset="-122"/>
              </a:endParaRPr>
            </a:p>
          </p:txBody>
        </p:sp>
        <p:cxnSp>
          <p:nvCxnSpPr>
            <p:cNvPr id="35" name="直接连接符 34"/>
            <p:cNvCxnSpPr/>
            <p:nvPr/>
          </p:nvCxnSpPr>
          <p:spPr>
            <a:xfrm flipH="1">
              <a:off x="868640" y="4596802"/>
              <a:ext cx="2593242" cy="0"/>
            </a:xfrm>
            <a:prstGeom prst="line">
              <a:avLst/>
            </a:prstGeom>
            <a:ln w="12700">
              <a:solidFill>
                <a:schemeClr val="tx2"/>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sp>
        <p:nvSpPr>
          <p:cNvPr id="42" name="TextBox 41"/>
          <p:cNvSpPr txBox="1"/>
          <p:nvPr/>
        </p:nvSpPr>
        <p:spPr>
          <a:xfrm>
            <a:off x="539552" y="-1892746"/>
            <a:ext cx="223138" cy="300082"/>
          </a:xfrm>
          <a:prstGeom prst="rect">
            <a:avLst/>
          </a:prstGeom>
          <a:noFill/>
        </p:spPr>
        <p:txBody>
          <a:bodyPr wrap="none" rtlCol="0">
            <a:spAutoFit/>
          </a:bodyPr>
          <a:lstStyle/>
          <a:p>
            <a:r>
              <a:rPr lang="zh-CN" altLang="en-US" dirty="0" smtClean="0"/>
              <a:t> </a:t>
            </a:r>
            <a:endParaRPr lang="zh-CN" altLang="en-US" dirty="0"/>
          </a:p>
        </p:txBody>
      </p:sp>
    </p:spTree>
    <p:extLst>
      <p:ext uri="{BB962C8B-B14F-4D97-AF65-F5344CB8AC3E}">
        <p14:creationId xmlns:p14="http://schemas.microsoft.com/office/powerpoint/2010/main" val="206247147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0-#ppt_w/2"/>
                                          </p:val>
                                        </p:tav>
                                        <p:tav tm="100000">
                                          <p:val>
                                            <p:strVal val="#ppt_x"/>
                                          </p:val>
                                        </p:tav>
                                      </p:tavLst>
                                    </p:anim>
                                    <p:anim calcmode="lin" valueType="num">
                                      <p:cBhvr additive="base">
                                        <p:cTn id="12" dur="5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2" presetClass="entr" presetSubtype="8"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slide(fromLeft)">
                                      <p:cBhvr>
                                        <p:cTn id="24" dur="500"/>
                                        <p:tgtEl>
                                          <p:spTgt spid="11"/>
                                        </p:tgtEl>
                                      </p:cBhvr>
                                    </p:animEffect>
                                  </p:childTnLst>
                                </p:cTn>
                              </p:par>
                            </p:childTnLst>
                          </p:cTn>
                        </p:par>
                        <p:par>
                          <p:cTn id="25" fill="hold">
                            <p:stCondLst>
                              <p:cond delay="1000"/>
                            </p:stCondLst>
                            <p:childTnLst>
                              <p:par>
                                <p:cTn id="26" presetID="12" presetClass="entr" presetSubtype="2" fill="hold"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slide(fromRight)">
                                      <p:cBhvr>
                                        <p:cTn id="28" dur="500"/>
                                        <p:tgtEl>
                                          <p:spTgt spid="17"/>
                                        </p:tgtEl>
                                      </p:cBhvr>
                                    </p:animEffect>
                                  </p:childTnLst>
                                </p:cTn>
                              </p:par>
                            </p:childTnLst>
                          </p:cTn>
                        </p:par>
                        <p:par>
                          <p:cTn id="29" fill="hold">
                            <p:stCondLst>
                              <p:cond delay="1500"/>
                            </p:stCondLst>
                            <p:childTnLst>
                              <p:par>
                                <p:cTn id="30" presetID="12" presetClass="entr" presetSubtype="8" fill="hold" nodeType="after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slide(fromLeft)">
                                      <p:cBhvr>
                                        <p:cTn id="32" dur="500"/>
                                        <p:tgtEl>
                                          <p:spTgt spid="32"/>
                                        </p:tgtEl>
                                      </p:cBhvr>
                                    </p:animEffect>
                                  </p:childTnLst>
                                </p:cTn>
                              </p:par>
                            </p:childTnLst>
                          </p:cTn>
                        </p:par>
                        <p:par>
                          <p:cTn id="33" fill="hold">
                            <p:stCondLst>
                              <p:cond delay="2000"/>
                            </p:stCondLst>
                            <p:childTnLst>
                              <p:par>
                                <p:cTn id="34" presetID="12" presetClass="entr" presetSubtype="2" fill="hold" nodeType="after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slide(fromRight)">
                                      <p:cBhvr>
                                        <p:cTn id="36" dur="500"/>
                                        <p:tgtEl>
                                          <p:spTgt spid="23"/>
                                        </p:tgtEl>
                                      </p:cBhvr>
                                    </p:animEffect>
                                  </p:childTnLst>
                                </p:cTn>
                              </p:par>
                            </p:childTnLst>
                          </p:cTn>
                        </p:par>
                        <p:par>
                          <p:cTn id="37" fill="hold">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42"/>
                                        </p:tgtEl>
                                        <p:attrNameLst>
                                          <p:attrName>style.visibility</p:attrName>
                                        </p:attrNameLst>
                                      </p:cBhvr>
                                      <p:to>
                                        <p:strVal val="visible"/>
                                      </p:to>
                                    </p:set>
                                    <p:animEffect transition="in" filter="fade">
                                      <p:cBhvr>
                                        <p:cTn id="40" dur="7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709" y="-1"/>
            <a:ext cx="9141291" cy="5143500"/>
          </a:xfrm>
          <a:prstGeom prst="rect">
            <a:avLst/>
          </a:prstGeom>
        </p:spPr>
      </p:pic>
      <p:pic>
        <p:nvPicPr>
          <p:cNvPr id="2" name="图片 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3924400"/>
            <a:ext cx="9143244" cy="1219099"/>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20913" y="1175780"/>
            <a:ext cx="831638" cy="3365380"/>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056704" y="1175780"/>
            <a:ext cx="831638" cy="3365380"/>
          </a:xfrm>
          <a:prstGeom prst="rect">
            <a:avLst/>
          </a:prstGeom>
        </p:spPr>
      </p:pic>
      <p:pic>
        <p:nvPicPr>
          <p:cNvPr id="3" name="图片 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309454" y="854654"/>
            <a:ext cx="990347" cy="4007631"/>
          </a:xfrm>
          <a:prstGeom prst="rect">
            <a:avLst/>
          </a:prstGeom>
        </p:spPr>
      </p:pic>
      <p:sp>
        <p:nvSpPr>
          <p:cNvPr id="9" name="文本框 8"/>
          <p:cNvSpPr txBox="1"/>
          <p:nvPr/>
        </p:nvSpPr>
        <p:spPr>
          <a:xfrm>
            <a:off x="4495227" y="4133839"/>
            <a:ext cx="3262432" cy="400110"/>
          </a:xfrm>
          <a:prstGeom prst="rect">
            <a:avLst/>
          </a:prstGeom>
          <a:noFill/>
        </p:spPr>
        <p:txBody>
          <a:bodyPr wrap="none" rtlCol="0">
            <a:spAutoFit/>
          </a:bodyPr>
          <a:lstStyle/>
          <a:p>
            <a:r>
              <a:rPr lang="zh-CN" altLang="en-US" sz="2000" dirty="0" smtClean="0">
                <a:solidFill>
                  <a:srgbClr val="C5A167"/>
                </a:solidFill>
              </a:rPr>
              <a:t>单击此处添加您的公司名称</a:t>
            </a:r>
            <a:endParaRPr lang="zh-CN" altLang="en-US" sz="2000" dirty="0">
              <a:solidFill>
                <a:srgbClr val="C5A167"/>
              </a:solidFill>
            </a:endParaRPr>
          </a:p>
        </p:txBody>
      </p:sp>
      <p:sp>
        <p:nvSpPr>
          <p:cNvPr id="10" name="文本框 9"/>
          <p:cNvSpPr txBox="1"/>
          <p:nvPr/>
        </p:nvSpPr>
        <p:spPr>
          <a:xfrm>
            <a:off x="4069502" y="4526738"/>
            <a:ext cx="4113883" cy="400110"/>
          </a:xfrm>
          <a:prstGeom prst="rect">
            <a:avLst/>
          </a:prstGeom>
          <a:noFill/>
        </p:spPr>
        <p:txBody>
          <a:bodyPr wrap="none" rtlCol="0">
            <a:spAutoFit/>
          </a:bodyPr>
          <a:lstStyle/>
          <a:p>
            <a:r>
              <a:rPr lang="en-US" altLang="zh-CN" sz="2000" dirty="0">
                <a:solidFill>
                  <a:srgbClr val="C5A167"/>
                </a:solidFill>
              </a:rPr>
              <a:t>Click here to add your company name</a:t>
            </a:r>
            <a:endParaRPr lang="zh-CN" altLang="en-US" sz="2000" dirty="0">
              <a:solidFill>
                <a:srgbClr val="C5A167"/>
              </a:solidFill>
            </a:endParaRPr>
          </a:p>
        </p:txBody>
      </p:sp>
      <p:grpSp>
        <p:nvGrpSpPr>
          <p:cNvPr id="20" name="组合 19"/>
          <p:cNvGrpSpPr/>
          <p:nvPr/>
        </p:nvGrpSpPr>
        <p:grpSpPr>
          <a:xfrm>
            <a:off x="3743484" y="2042747"/>
            <a:ext cx="5399759" cy="529002"/>
            <a:chOff x="4953000" y="900824"/>
            <a:chExt cx="4190244" cy="410509"/>
          </a:xfrm>
        </p:grpSpPr>
        <p:sp>
          <p:nvSpPr>
            <p:cNvPr id="7" name="矩形 6"/>
            <p:cNvSpPr/>
            <p:nvPr/>
          </p:nvSpPr>
          <p:spPr>
            <a:xfrm>
              <a:off x="4953000" y="900824"/>
              <a:ext cx="4190244" cy="393700"/>
            </a:xfrm>
            <a:prstGeom prst="rect">
              <a:avLst/>
            </a:prstGeom>
            <a:solidFill>
              <a:srgbClr val="200101">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8" name="文本框 7"/>
            <p:cNvSpPr txBox="1"/>
            <p:nvPr/>
          </p:nvSpPr>
          <p:spPr>
            <a:xfrm>
              <a:off x="5066742" y="905311"/>
              <a:ext cx="3765653" cy="406022"/>
            </a:xfrm>
            <a:prstGeom prst="rect">
              <a:avLst/>
            </a:prstGeom>
            <a:noFill/>
          </p:spPr>
          <p:txBody>
            <a:bodyPr wrap="none" rtlCol="0">
              <a:spAutoFit/>
            </a:bodyPr>
            <a:lstStyle/>
            <a:p>
              <a:r>
                <a:rPr lang="zh-CN" altLang="en-US" sz="2800" dirty="0" smtClean="0">
                  <a:solidFill>
                    <a:schemeClr val="bg1"/>
                  </a:solidFill>
                </a:rPr>
                <a:t>第二部分：单击添加文字标题</a:t>
              </a:r>
              <a:endParaRPr lang="zh-CN" altLang="en-US" sz="2800" dirty="0">
                <a:solidFill>
                  <a:schemeClr val="bg1"/>
                </a:solidFill>
              </a:endParaRPr>
            </a:p>
          </p:txBody>
        </p:sp>
      </p:grpSp>
    </p:spTree>
    <p:extLst>
      <p:ext uri="{BB962C8B-B14F-4D97-AF65-F5344CB8AC3E}">
        <p14:creationId xmlns:p14="http://schemas.microsoft.com/office/powerpoint/2010/main" val="86559483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第一PPT，www.1ppt.com ​">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第一PPT，www.1ppt.com ">
  <a:themeElements>
    <a:clrScheme name="自定义 124">
      <a:dk1>
        <a:srgbClr val="C00000"/>
      </a:dk1>
      <a:lt1>
        <a:srgbClr val="C00000"/>
      </a:lt1>
      <a:dk2>
        <a:srgbClr val="C00000"/>
      </a:dk2>
      <a:lt2>
        <a:srgbClr val="C00000"/>
      </a:lt2>
      <a:accent1>
        <a:srgbClr val="000000"/>
      </a:accent1>
      <a:accent2>
        <a:srgbClr val="FFFFFF"/>
      </a:accent2>
      <a:accent3>
        <a:srgbClr val="000000"/>
      </a:accent3>
      <a:accent4>
        <a:srgbClr val="000000"/>
      </a:accent4>
      <a:accent5>
        <a:srgbClr val="000000"/>
      </a:accent5>
      <a:accent6>
        <a:srgbClr val="000000"/>
      </a:accent6>
      <a:hlink>
        <a:srgbClr val="000000"/>
      </a:hlink>
      <a:folHlink>
        <a:srgbClr val="000000"/>
      </a:folHlink>
    </a:clrScheme>
    <a:fontScheme name="自定义 1">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第一PPT，www.1ppt.com">
  <a:themeElements>
    <a:clrScheme name="自定义 210">
      <a:dk1>
        <a:srgbClr val="000000"/>
      </a:dk1>
      <a:lt1>
        <a:srgbClr val="FFFFFF"/>
      </a:lt1>
      <a:dk2>
        <a:srgbClr val="323232"/>
      </a:dk2>
      <a:lt2>
        <a:srgbClr val="E5C243"/>
      </a:lt2>
      <a:accent1>
        <a:srgbClr val="C00000"/>
      </a:accent1>
      <a:accent2>
        <a:srgbClr val="FF0000"/>
      </a:accent2>
      <a:accent3>
        <a:srgbClr val="C00000"/>
      </a:accent3>
      <a:accent4>
        <a:srgbClr val="FF0000"/>
      </a:accent4>
      <a:accent5>
        <a:srgbClr val="7F5F52"/>
      </a:accent5>
      <a:accent6>
        <a:srgbClr val="B27D49"/>
      </a:accent6>
      <a:hlink>
        <a:srgbClr val="6B9F25"/>
      </a:hlink>
      <a:folHlink>
        <a:srgbClr val="B26B0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82</TotalTime>
  <Words>3872</Words>
  <Application>Microsoft Office PowerPoint</Application>
  <PresentationFormat>全屏显示(16:9)</PresentationFormat>
  <Paragraphs>335</Paragraphs>
  <Slides>28</Slides>
  <Notes>25</Notes>
  <HiddenSlides>0</HiddenSlides>
  <MMClips>0</MMClips>
  <ScaleCrop>false</ScaleCrop>
  <HeadingPairs>
    <vt:vector size="4" baseType="variant">
      <vt:variant>
        <vt:lpstr>主题</vt:lpstr>
      </vt:variant>
      <vt:variant>
        <vt:i4>4</vt:i4>
      </vt:variant>
      <vt:variant>
        <vt:lpstr>幻灯片标题</vt:lpstr>
      </vt:variant>
      <vt:variant>
        <vt:i4>28</vt:i4>
      </vt:variant>
    </vt:vector>
  </HeadingPairs>
  <TitlesOfParts>
    <vt:vector size="32" baseType="lpstr">
      <vt:lpstr>第一PPT，www.1ppt.com ​</vt:lpstr>
      <vt:lpstr>第一PPT，www.1ppt.com </vt: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红酒</dc:title>
  <dc:creator>第一PPT</dc:creator>
  <cp:keywords>www.1ppt.com</cp:keywords>
  <cp:lastModifiedBy>Windows User</cp:lastModifiedBy>
  <cp:revision>25</cp:revision>
  <dcterms:created xsi:type="dcterms:W3CDTF">2017-03-04T06:55:50Z</dcterms:created>
  <dcterms:modified xsi:type="dcterms:W3CDTF">2019-07-08T08:05:44Z</dcterms:modified>
</cp:coreProperties>
</file>