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83" r:id="rId4"/>
    <p:sldId id="264" r:id="rId5"/>
    <p:sldId id="259" r:id="rId6"/>
    <p:sldId id="286" r:id="rId7"/>
    <p:sldId id="284" r:id="rId8"/>
    <p:sldId id="287" r:id="rId9"/>
    <p:sldId id="302" r:id="rId10"/>
    <p:sldId id="268" r:id="rId11"/>
    <p:sldId id="285" r:id="rId12"/>
    <p:sldId id="288" r:id="rId13"/>
    <p:sldId id="290" r:id="rId14"/>
    <p:sldId id="289" r:id="rId15"/>
    <p:sldId id="291" r:id="rId16"/>
    <p:sldId id="303" r:id="rId17"/>
    <p:sldId id="292" r:id="rId18"/>
    <p:sldId id="293" r:id="rId19"/>
    <p:sldId id="294" r:id="rId20"/>
    <p:sldId id="295" r:id="rId21"/>
    <p:sldId id="296" r:id="rId22"/>
    <p:sldId id="304" r:id="rId23"/>
    <p:sldId id="297" r:id="rId24"/>
    <p:sldId id="298" r:id="rId25"/>
    <p:sldId id="299" r:id="rId26"/>
    <p:sldId id="300" r:id="rId27"/>
    <p:sldId id="301" r:id="rId28"/>
    <p:sldId id="305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56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pos="74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B9BF"/>
    <a:srgbClr val="4299A0"/>
    <a:srgbClr val="367D82"/>
    <a:srgbClr val="3D8AA5"/>
    <a:srgbClr val="1C4144"/>
    <a:srgbClr val="2555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8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36" y="-1608"/>
      </p:cViewPr>
      <p:guideLst>
        <p:guide orient="horz" pos="4156"/>
        <p:guide pos="234"/>
        <p:guide pos="74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A5096D-D1AF-40AD-8EA5-2CE1EDEF985F}" type="datetimeFigureOut">
              <a:rPr lang="zh-CN" altLang="en-US" smtClean="0"/>
              <a:t>2019/7/7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2F98A-9D03-4A19-A29B-036FFBD3C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634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1049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340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9736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8259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0749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1820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7379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2979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4754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7517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772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0761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9724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0893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2257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8203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7886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3625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183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624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000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994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399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630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67065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2F98A-9D03-4A19-A29B-036FFBD3C32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828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4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7236-F136-4D84-8F22-3A6B0F9413E1}" type="datetimeFigureOut">
              <a:rPr lang="zh-CN" altLang="en-US" smtClean="0"/>
              <a:t>2019/7/7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5858-6C61-4D88-AFA5-17A3B25C29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47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7236-F136-4D84-8F22-3A6B0F9413E1}" type="datetimeFigureOut">
              <a:rPr lang="zh-CN" altLang="en-US" smtClean="0"/>
              <a:t>2019/7/7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5858-6C61-4D88-AFA5-17A3B25C29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43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092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894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6698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93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9850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5743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5259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471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0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9105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976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078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47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7236-F136-4D84-8F22-3A6B0F9413E1}" type="datetimeFigureOut">
              <a:rPr lang="zh-CN" altLang="en-US" smtClean="0"/>
              <a:t>2019/7/7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5858-6C61-4D88-AFA5-17A3B25C29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62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7236-F136-4D84-8F22-3A6B0F9413E1}" type="datetimeFigureOut">
              <a:rPr lang="zh-CN" altLang="en-US" smtClean="0"/>
              <a:t>2019/7/7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5858-6C61-4D88-AFA5-17A3B25C297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68153" y="645970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9772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7236-F136-4D84-8F22-3A6B0F9413E1}" type="datetimeFigureOut">
              <a:rPr lang="zh-CN" altLang="en-US" smtClean="0"/>
              <a:t>2019/7/7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5858-6C61-4D88-AFA5-17A3B25C29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71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7236-F136-4D84-8F22-3A6B0F9413E1}" type="datetimeFigureOut">
              <a:rPr lang="zh-CN" altLang="en-US" smtClean="0"/>
              <a:t>2019/7/7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5858-6C61-4D88-AFA5-17A3B25C29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15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7236-F136-4D84-8F22-3A6B0F9413E1}" type="datetimeFigureOut">
              <a:rPr lang="zh-CN" altLang="en-US" smtClean="0"/>
              <a:t>2019/7/7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5858-6C61-4D88-AFA5-17A3B25C29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630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7236-F136-4D84-8F22-3A6B0F9413E1}" type="datetimeFigureOut">
              <a:rPr lang="zh-CN" altLang="en-US" smtClean="0"/>
              <a:t>2019/7/7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5858-6C61-4D88-AFA5-17A3B25C29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424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07236-F136-4D84-8F22-3A6B0F9413E1}" type="datetimeFigureOut">
              <a:rPr lang="zh-CN" altLang="en-US" smtClean="0"/>
              <a:t>2019/7/7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05858-6C61-4D88-AFA5-17A3B25C29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64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207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椭圆 35"/>
          <p:cNvSpPr/>
          <p:nvPr/>
        </p:nvSpPr>
        <p:spPr>
          <a:xfrm>
            <a:off x="5026383" y="1118553"/>
            <a:ext cx="1976533" cy="1976533"/>
          </a:xfrm>
          <a:prstGeom prst="ellipse">
            <a:avLst/>
          </a:pr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779894" y="1317648"/>
            <a:ext cx="2389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</a:rPr>
              <a:t>20XX</a:t>
            </a:r>
            <a:endParaRPr lang="zh-CN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63405" y="2966832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iOS</a:t>
            </a:r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风格商务演示</a:t>
            </a:r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63149" y="-7337475"/>
            <a:ext cx="9592800" cy="9592800"/>
            <a:chOff x="1218249" y="-8313393"/>
            <a:chExt cx="9592800" cy="9592800"/>
          </a:xfrm>
        </p:grpSpPr>
        <p:sp>
          <p:nvSpPr>
            <p:cNvPr id="4" name="椭圆 3"/>
            <p:cNvSpPr/>
            <p:nvPr/>
          </p:nvSpPr>
          <p:spPr>
            <a:xfrm>
              <a:off x="1290249" y="-8241393"/>
              <a:ext cx="9448800" cy="9448800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1218249" y="-3284583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6014649" y="1135407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0667049" y="-3356583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6014649" y="-8313393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-5601651" y="1352550"/>
            <a:ext cx="9592800" cy="9592800"/>
            <a:chOff x="1218249" y="-8313393"/>
            <a:chExt cx="9592800" cy="9592800"/>
          </a:xfrm>
        </p:grpSpPr>
        <p:sp>
          <p:nvSpPr>
            <p:cNvPr id="11" name="椭圆 10"/>
            <p:cNvSpPr/>
            <p:nvPr/>
          </p:nvSpPr>
          <p:spPr>
            <a:xfrm>
              <a:off x="1290249" y="-8241393"/>
              <a:ext cx="9448800" cy="9448800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218249" y="-3284583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014649" y="1135407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0667049" y="-3356583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6014649" y="-8313393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790749" y="-2243521"/>
            <a:ext cx="9592800" cy="9592800"/>
            <a:chOff x="1218249" y="-8313393"/>
            <a:chExt cx="9592800" cy="9592800"/>
          </a:xfrm>
        </p:grpSpPr>
        <p:sp>
          <p:nvSpPr>
            <p:cNvPr id="17" name="椭圆 16"/>
            <p:cNvSpPr/>
            <p:nvPr/>
          </p:nvSpPr>
          <p:spPr>
            <a:xfrm>
              <a:off x="1290249" y="-8241393"/>
              <a:ext cx="9448800" cy="9448800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218249" y="-3284583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6014649" y="1135407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667049" y="-3356583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6014649" y="-8313393"/>
              <a:ext cx="144000" cy="14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1914224" y="3997861"/>
            <a:ext cx="8200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 smtClean="0">
                <a:solidFill>
                  <a:schemeClr val="bg1">
                    <a:alpha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ENTERPRISE INTRODUCTION</a:t>
            </a:r>
            <a:endParaRPr lang="zh-CN" altLang="en-US" sz="2000" dirty="0">
              <a:solidFill>
                <a:schemeClr val="bg1">
                  <a:alpha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656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2" name="椭圆 1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50502" y="514906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0502" y="3710965"/>
            <a:ext cx="2207234" cy="2207234"/>
            <a:chOff x="650502" y="3710965"/>
            <a:chExt cx="2207234" cy="220723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39365" y="3899828"/>
              <a:ext cx="1829509" cy="1829509"/>
            </a:xfrm>
            <a:custGeom>
              <a:avLst/>
              <a:gdLst>
                <a:gd name="connsiteX0" fmla="*/ 952500 w 1905000"/>
                <a:gd name="connsiteY0" fmla="*/ 0 h 1905000"/>
                <a:gd name="connsiteX1" fmla="*/ 1905000 w 1905000"/>
                <a:gd name="connsiteY1" fmla="*/ 952500 h 1905000"/>
                <a:gd name="connsiteX2" fmla="*/ 952500 w 1905000"/>
                <a:gd name="connsiteY2" fmla="*/ 1905000 h 1905000"/>
                <a:gd name="connsiteX3" fmla="*/ 0 w 1905000"/>
                <a:gd name="connsiteY3" fmla="*/ 952500 h 1905000"/>
                <a:gd name="connsiteX4" fmla="*/ 952500 w 1905000"/>
                <a:gd name="connsiteY4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0" h="1905000">
                  <a:moveTo>
                    <a:pt x="952500" y="0"/>
                  </a:moveTo>
                  <a:cubicBezTo>
                    <a:pt x="1478551" y="0"/>
                    <a:pt x="1905000" y="426449"/>
                    <a:pt x="1905000" y="952500"/>
                  </a:cubicBezTo>
                  <a:cubicBezTo>
                    <a:pt x="1905000" y="1478551"/>
                    <a:pt x="1478551" y="1905000"/>
                    <a:pt x="952500" y="1905000"/>
                  </a:cubicBezTo>
                  <a:cubicBezTo>
                    <a:pt x="426449" y="1905000"/>
                    <a:pt x="0" y="1478551"/>
                    <a:pt x="0" y="952500"/>
                  </a:cubicBezTo>
                  <a:cubicBezTo>
                    <a:pt x="0" y="426449"/>
                    <a:pt x="426449" y="0"/>
                    <a:pt x="952500" y="0"/>
                  </a:cubicBezTo>
                  <a:close/>
                </a:path>
              </a:pathLst>
            </a:custGeom>
          </p:spPr>
        </p:pic>
        <p:sp>
          <p:nvSpPr>
            <p:cNvPr id="18" name="椭圆 17"/>
            <p:cNvSpPr/>
            <p:nvPr/>
          </p:nvSpPr>
          <p:spPr>
            <a:xfrm>
              <a:off x="650502" y="3710965"/>
              <a:ext cx="2207234" cy="2207234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175549" y="5768487"/>
              <a:ext cx="88083" cy="880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526823" y="1503731"/>
            <a:ext cx="2207234" cy="2207234"/>
            <a:chOff x="3526823" y="1503731"/>
            <a:chExt cx="2207234" cy="2207234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717388" y="1692594"/>
              <a:ext cx="1829509" cy="1829509"/>
            </a:xfrm>
            <a:custGeom>
              <a:avLst/>
              <a:gdLst>
                <a:gd name="connsiteX0" fmla="*/ 952500 w 1905000"/>
                <a:gd name="connsiteY0" fmla="*/ 0 h 1905000"/>
                <a:gd name="connsiteX1" fmla="*/ 1905000 w 1905000"/>
                <a:gd name="connsiteY1" fmla="*/ 952500 h 1905000"/>
                <a:gd name="connsiteX2" fmla="*/ 952500 w 1905000"/>
                <a:gd name="connsiteY2" fmla="*/ 1905000 h 1905000"/>
                <a:gd name="connsiteX3" fmla="*/ 0 w 1905000"/>
                <a:gd name="connsiteY3" fmla="*/ 952500 h 1905000"/>
                <a:gd name="connsiteX4" fmla="*/ 952500 w 1905000"/>
                <a:gd name="connsiteY4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0" h="1905000">
                  <a:moveTo>
                    <a:pt x="952500" y="0"/>
                  </a:moveTo>
                  <a:cubicBezTo>
                    <a:pt x="1478551" y="0"/>
                    <a:pt x="1905000" y="426449"/>
                    <a:pt x="1905000" y="952500"/>
                  </a:cubicBezTo>
                  <a:cubicBezTo>
                    <a:pt x="1905000" y="1478551"/>
                    <a:pt x="1478551" y="1905000"/>
                    <a:pt x="952500" y="1905000"/>
                  </a:cubicBezTo>
                  <a:cubicBezTo>
                    <a:pt x="426449" y="1905000"/>
                    <a:pt x="0" y="1478551"/>
                    <a:pt x="0" y="952500"/>
                  </a:cubicBezTo>
                  <a:cubicBezTo>
                    <a:pt x="0" y="426449"/>
                    <a:pt x="426449" y="0"/>
                    <a:pt x="952500" y="0"/>
                  </a:cubicBezTo>
                  <a:close/>
                </a:path>
              </a:pathLst>
            </a:custGeom>
          </p:spPr>
        </p:pic>
        <p:grpSp>
          <p:nvGrpSpPr>
            <p:cNvPr id="28" name="组合 27"/>
            <p:cNvGrpSpPr/>
            <p:nvPr/>
          </p:nvGrpSpPr>
          <p:grpSpPr>
            <a:xfrm>
              <a:off x="3526823" y="1503731"/>
              <a:ext cx="2207234" cy="2207234"/>
              <a:chOff x="3266702" y="1503731"/>
              <a:chExt cx="2207234" cy="2207234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3266702" y="1503731"/>
                <a:ext cx="2207234" cy="2207234"/>
              </a:xfrm>
              <a:prstGeom prst="ellipse">
                <a:avLst/>
              </a:prstGeom>
              <a:noFill/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3373008" y="3108787"/>
                <a:ext cx="88083" cy="88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65327" y="3710965"/>
            <a:ext cx="2210638" cy="2207234"/>
            <a:chOff x="6465327" y="3710965"/>
            <a:chExt cx="2210638" cy="2207234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655892" y="3899828"/>
              <a:ext cx="1829509" cy="1829509"/>
            </a:xfrm>
            <a:custGeom>
              <a:avLst/>
              <a:gdLst>
                <a:gd name="connsiteX0" fmla="*/ 952500 w 1905000"/>
                <a:gd name="connsiteY0" fmla="*/ 0 h 1905000"/>
                <a:gd name="connsiteX1" fmla="*/ 1905000 w 1905000"/>
                <a:gd name="connsiteY1" fmla="*/ 952500 h 1905000"/>
                <a:gd name="connsiteX2" fmla="*/ 952500 w 1905000"/>
                <a:gd name="connsiteY2" fmla="*/ 1905000 h 1905000"/>
                <a:gd name="connsiteX3" fmla="*/ 0 w 1905000"/>
                <a:gd name="connsiteY3" fmla="*/ 952500 h 1905000"/>
                <a:gd name="connsiteX4" fmla="*/ 952500 w 1905000"/>
                <a:gd name="connsiteY4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0" h="1905000">
                  <a:moveTo>
                    <a:pt x="952500" y="0"/>
                  </a:moveTo>
                  <a:cubicBezTo>
                    <a:pt x="1478551" y="0"/>
                    <a:pt x="1905000" y="426449"/>
                    <a:pt x="1905000" y="952500"/>
                  </a:cubicBezTo>
                  <a:cubicBezTo>
                    <a:pt x="1905000" y="1478551"/>
                    <a:pt x="1478551" y="1905000"/>
                    <a:pt x="952500" y="1905000"/>
                  </a:cubicBezTo>
                  <a:cubicBezTo>
                    <a:pt x="426449" y="1905000"/>
                    <a:pt x="0" y="1478551"/>
                    <a:pt x="0" y="952500"/>
                  </a:cubicBezTo>
                  <a:cubicBezTo>
                    <a:pt x="0" y="426449"/>
                    <a:pt x="426449" y="0"/>
                    <a:pt x="952500" y="0"/>
                  </a:cubicBezTo>
                  <a:close/>
                </a:path>
              </a:pathLst>
            </a:custGeom>
          </p:spPr>
        </p:pic>
        <p:grpSp>
          <p:nvGrpSpPr>
            <p:cNvPr id="29" name="组合 28"/>
            <p:cNvGrpSpPr/>
            <p:nvPr/>
          </p:nvGrpSpPr>
          <p:grpSpPr>
            <a:xfrm>
              <a:off x="6465327" y="3710965"/>
              <a:ext cx="2210638" cy="2207234"/>
              <a:chOff x="6667127" y="3710965"/>
              <a:chExt cx="2210638" cy="2207234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6667127" y="3710965"/>
                <a:ext cx="2207234" cy="2207234"/>
              </a:xfrm>
              <a:prstGeom prst="ellipse">
                <a:avLst/>
              </a:prstGeom>
              <a:noFill/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8789682" y="4493696"/>
                <a:ext cx="88083" cy="88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9162677" y="1554121"/>
            <a:ext cx="2207234" cy="2244927"/>
            <a:chOff x="9162677" y="1554121"/>
            <a:chExt cx="2207234" cy="2244927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353242" y="1780677"/>
              <a:ext cx="1829509" cy="1829509"/>
            </a:xfrm>
            <a:custGeom>
              <a:avLst/>
              <a:gdLst>
                <a:gd name="connsiteX0" fmla="*/ 952500 w 1905000"/>
                <a:gd name="connsiteY0" fmla="*/ 0 h 1905000"/>
                <a:gd name="connsiteX1" fmla="*/ 1905000 w 1905000"/>
                <a:gd name="connsiteY1" fmla="*/ 952500 h 1905000"/>
                <a:gd name="connsiteX2" fmla="*/ 952500 w 1905000"/>
                <a:gd name="connsiteY2" fmla="*/ 1905000 h 1905000"/>
                <a:gd name="connsiteX3" fmla="*/ 0 w 1905000"/>
                <a:gd name="connsiteY3" fmla="*/ 952500 h 1905000"/>
                <a:gd name="connsiteX4" fmla="*/ 952500 w 1905000"/>
                <a:gd name="connsiteY4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00" h="1905000">
                  <a:moveTo>
                    <a:pt x="952500" y="0"/>
                  </a:moveTo>
                  <a:cubicBezTo>
                    <a:pt x="1478551" y="0"/>
                    <a:pt x="1905000" y="426449"/>
                    <a:pt x="1905000" y="952500"/>
                  </a:cubicBezTo>
                  <a:cubicBezTo>
                    <a:pt x="1905000" y="1478551"/>
                    <a:pt x="1478551" y="1905000"/>
                    <a:pt x="952500" y="1905000"/>
                  </a:cubicBezTo>
                  <a:cubicBezTo>
                    <a:pt x="426449" y="1905000"/>
                    <a:pt x="0" y="1478551"/>
                    <a:pt x="0" y="952500"/>
                  </a:cubicBezTo>
                  <a:cubicBezTo>
                    <a:pt x="0" y="426449"/>
                    <a:pt x="426449" y="0"/>
                    <a:pt x="952500" y="0"/>
                  </a:cubicBezTo>
                  <a:close/>
                </a:path>
              </a:pathLst>
            </a:custGeom>
          </p:spPr>
        </p:pic>
        <p:grpSp>
          <p:nvGrpSpPr>
            <p:cNvPr id="30" name="组合 29"/>
            <p:cNvGrpSpPr/>
            <p:nvPr/>
          </p:nvGrpSpPr>
          <p:grpSpPr>
            <a:xfrm>
              <a:off x="9162677" y="1554121"/>
              <a:ext cx="2207234" cy="2244927"/>
              <a:chOff x="9162677" y="1554121"/>
              <a:chExt cx="2207234" cy="2244927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9162677" y="1591814"/>
                <a:ext cx="2207234" cy="2207234"/>
              </a:xfrm>
              <a:prstGeom prst="ellipse">
                <a:avLst/>
              </a:prstGeom>
              <a:noFill/>
              <a:ln>
                <a:solidFill>
                  <a:schemeClr val="bg1">
                    <a:alpha val="2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0118419" y="1554121"/>
                <a:ext cx="88083" cy="88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2" name="文本框 31"/>
          <p:cNvSpPr txBox="1"/>
          <p:nvPr/>
        </p:nvSpPr>
        <p:spPr>
          <a:xfrm>
            <a:off x="3046599" y="4784407"/>
            <a:ext cx="240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65B9BF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</a:t>
            </a:r>
            <a:r>
              <a:rPr lang="en-US" altLang="zh-CN" sz="1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Of Your</a:t>
            </a:r>
            <a:endParaRPr lang="zh-CN" altLang="en-US" sz="1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993193" y="4660693"/>
            <a:ext cx="240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65B9BF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</a:t>
            </a:r>
            <a:r>
              <a:rPr lang="en-US" altLang="zh-CN" sz="1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Of Your</a:t>
            </a:r>
            <a:endParaRPr lang="zh-CN" altLang="en-US" sz="1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509911" y="2453459"/>
            <a:ext cx="240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 smtClean="0">
                <a:solidFill>
                  <a:srgbClr val="65B9BF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</a:t>
            </a:r>
            <a:r>
              <a:rPr lang="en-US" altLang="zh-CN" sz="1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Of Your</a:t>
            </a:r>
            <a:endParaRPr lang="zh-CN" altLang="en-US" sz="1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66815" y="2441962"/>
            <a:ext cx="240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 smtClean="0">
                <a:solidFill>
                  <a:srgbClr val="65B9BF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</a:t>
            </a:r>
            <a:r>
              <a:rPr lang="en-US" altLang="zh-CN" sz="1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Of Your</a:t>
            </a:r>
            <a:endParaRPr lang="zh-CN" altLang="en-US" sz="1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16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6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 rot="17646197">
            <a:off x="-987541" y="5126172"/>
            <a:ext cx="2674551" cy="2674551"/>
            <a:chOff x="953154" y="3216320"/>
            <a:chExt cx="3273380" cy="3273380"/>
          </a:xfrm>
        </p:grpSpPr>
        <p:sp>
          <p:nvSpPr>
            <p:cNvPr id="42" name="椭圆 41"/>
            <p:cNvSpPr/>
            <p:nvPr/>
          </p:nvSpPr>
          <p:spPr>
            <a:xfrm>
              <a:off x="953154" y="3216320"/>
              <a:ext cx="3273380" cy="3273380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4042501" y="5434768"/>
              <a:ext cx="130629" cy="130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6" name="椭圆 5"/>
          <p:cNvSpPr/>
          <p:nvPr/>
        </p:nvSpPr>
        <p:spPr>
          <a:xfrm>
            <a:off x="845573" y="1610003"/>
            <a:ext cx="1930400" cy="1930400"/>
          </a:xfrm>
          <a:prstGeom prst="ellipse">
            <a:avLst/>
          </a:prstGeom>
          <a:gradFill flip="none" rotWithShape="1">
            <a:gsLst>
              <a:gs pos="0">
                <a:srgbClr val="4299A0">
                  <a:alpha val="37000"/>
                </a:srgbClr>
              </a:gs>
              <a:gs pos="100000">
                <a:srgbClr val="4299A0">
                  <a:alpha val="0"/>
                </a:srgbClr>
              </a:gs>
            </a:gsLst>
            <a:lin ang="16200000" scaled="1"/>
            <a:tileRect/>
          </a:gradFill>
          <a:ln w="3175">
            <a:gradFill flip="none" rotWithShape="1"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462622" y="4200071"/>
            <a:ext cx="1930400" cy="1930400"/>
          </a:xfrm>
          <a:prstGeom prst="ellipse">
            <a:avLst/>
          </a:prstGeom>
          <a:gradFill flip="none" rotWithShape="1">
            <a:gsLst>
              <a:gs pos="0">
                <a:srgbClr val="4299A0">
                  <a:alpha val="37000"/>
                </a:srgbClr>
              </a:gs>
              <a:gs pos="100000">
                <a:srgbClr val="4299A0">
                  <a:alpha val="0"/>
                </a:srgbClr>
              </a:gs>
            </a:gsLst>
            <a:lin ang="16200000" scaled="1"/>
            <a:tileRect/>
          </a:gradFill>
          <a:ln w="3175">
            <a:gradFill flip="none" rotWithShape="1"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258802" y="1610003"/>
            <a:ext cx="1930400" cy="1930400"/>
          </a:xfrm>
          <a:prstGeom prst="ellipse">
            <a:avLst/>
          </a:prstGeom>
          <a:gradFill flip="none" rotWithShape="1">
            <a:gsLst>
              <a:gs pos="0">
                <a:srgbClr val="4299A0">
                  <a:alpha val="37000"/>
                </a:srgbClr>
              </a:gs>
              <a:gs pos="100000">
                <a:srgbClr val="4299A0">
                  <a:alpha val="0"/>
                </a:srgbClr>
              </a:gs>
            </a:gsLst>
            <a:lin ang="16200000" scaled="1"/>
            <a:tileRect/>
          </a:gradFill>
          <a:ln w="3175">
            <a:gradFill flip="none" rotWithShape="1"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138631" y="4200071"/>
            <a:ext cx="1930400" cy="1930400"/>
          </a:xfrm>
          <a:prstGeom prst="ellipse">
            <a:avLst/>
          </a:prstGeom>
          <a:gradFill flip="none" rotWithShape="1">
            <a:gsLst>
              <a:gs pos="0">
                <a:srgbClr val="4299A0">
                  <a:alpha val="37000"/>
                </a:srgbClr>
              </a:gs>
              <a:gs pos="100000">
                <a:srgbClr val="4299A0">
                  <a:alpha val="0"/>
                </a:srgbClr>
              </a:gs>
            </a:gsLst>
            <a:lin ang="16200000" scaled="1"/>
            <a:tileRect/>
          </a:gradFill>
          <a:ln w="3175">
            <a:gradFill flip="none" rotWithShape="1"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535449" y="2090029"/>
            <a:ext cx="3334002" cy="1058138"/>
            <a:chOff x="1535449" y="2090029"/>
            <a:chExt cx="3334002" cy="1058138"/>
          </a:xfrm>
        </p:grpSpPr>
        <p:sp>
          <p:nvSpPr>
            <p:cNvPr id="11" name="矩形 10"/>
            <p:cNvSpPr/>
            <p:nvPr/>
          </p:nvSpPr>
          <p:spPr>
            <a:xfrm>
              <a:off x="1535449" y="2501836"/>
              <a:ext cx="33340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535451" y="2090029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642369" y="2412113"/>
              <a:ext cx="412853" cy="75415"/>
              <a:chOff x="1299469" y="2412113"/>
              <a:chExt cx="412853" cy="75415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1299469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467873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1636907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1192549" y="4696336"/>
            <a:ext cx="3334002" cy="1058138"/>
            <a:chOff x="1192549" y="4696336"/>
            <a:chExt cx="3334002" cy="1058138"/>
          </a:xfrm>
        </p:grpSpPr>
        <p:sp>
          <p:nvSpPr>
            <p:cNvPr id="21" name="矩形 20"/>
            <p:cNvSpPr/>
            <p:nvPr/>
          </p:nvSpPr>
          <p:spPr>
            <a:xfrm>
              <a:off x="1192549" y="5108143"/>
              <a:ext cx="33340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118843" y="4696336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967396" y="5018420"/>
              <a:ext cx="412853" cy="75415"/>
              <a:chOff x="1299469" y="2412113"/>
              <a:chExt cx="412853" cy="75415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299469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467873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636907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7250058" y="1936140"/>
            <a:ext cx="3334002" cy="1058138"/>
            <a:chOff x="7250058" y="1936140"/>
            <a:chExt cx="3334002" cy="1058138"/>
          </a:xfrm>
        </p:grpSpPr>
        <p:sp>
          <p:nvSpPr>
            <p:cNvPr id="27" name="矩形 26"/>
            <p:cNvSpPr/>
            <p:nvPr/>
          </p:nvSpPr>
          <p:spPr>
            <a:xfrm>
              <a:off x="7250058" y="2347947"/>
              <a:ext cx="33340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250060" y="1936140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7356978" y="2258224"/>
              <a:ext cx="412853" cy="75415"/>
              <a:chOff x="1299469" y="2412113"/>
              <a:chExt cx="412853" cy="75415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1299469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1467873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636907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6862126" y="4800366"/>
            <a:ext cx="3334002" cy="1058138"/>
            <a:chOff x="6862126" y="4800366"/>
            <a:chExt cx="3334002" cy="1058138"/>
          </a:xfrm>
        </p:grpSpPr>
        <p:sp>
          <p:nvSpPr>
            <p:cNvPr id="33" name="矩形 32"/>
            <p:cNvSpPr/>
            <p:nvPr/>
          </p:nvSpPr>
          <p:spPr>
            <a:xfrm>
              <a:off x="6862126" y="5212173"/>
              <a:ext cx="33340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788420" y="4800366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9668158" y="5122450"/>
              <a:ext cx="412853" cy="75415"/>
              <a:chOff x="1299469" y="2412113"/>
              <a:chExt cx="412853" cy="75415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1299469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1467873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1636907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 rot="1744037">
            <a:off x="9879829" y="-474184"/>
            <a:ext cx="2674551" cy="2675248"/>
            <a:chOff x="953154" y="3216320"/>
            <a:chExt cx="3273380" cy="3274233"/>
          </a:xfrm>
        </p:grpSpPr>
        <p:sp>
          <p:nvSpPr>
            <p:cNvPr id="45" name="椭圆 44"/>
            <p:cNvSpPr/>
            <p:nvPr/>
          </p:nvSpPr>
          <p:spPr>
            <a:xfrm>
              <a:off x="953154" y="3216320"/>
              <a:ext cx="3273380" cy="3273380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141329" y="6359924"/>
              <a:ext cx="130629" cy="130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65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0" y="3643086"/>
            <a:ext cx="12192000" cy="3214914"/>
            <a:chOff x="0" y="3643086"/>
            <a:chExt cx="12192000" cy="3214914"/>
          </a:xfrm>
        </p:grpSpPr>
        <p:sp>
          <p:nvSpPr>
            <p:cNvPr id="6" name="矩形 5"/>
            <p:cNvSpPr/>
            <p:nvPr/>
          </p:nvSpPr>
          <p:spPr>
            <a:xfrm>
              <a:off x="0" y="3643086"/>
              <a:ext cx="12192000" cy="3214914"/>
            </a:xfrm>
            <a:prstGeom prst="rect">
              <a:avLst/>
            </a:prstGeom>
            <a:solidFill>
              <a:srgbClr val="65B9BF">
                <a:alpha val="3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419032" y="5481375"/>
              <a:ext cx="958688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Strength comes from within. 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Regardless </a:t>
              </a:r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who your parents 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1600" dirty="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988458" y="5019710"/>
              <a:ext cx="44480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4299A0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Of 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Your</a:t>
              </a:r>
              <a:endParaRPr lang="zh-CN" altLang="en-US" sz="2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251200" y="1458869"/>
            <a:ext cx="5689600" cy="3476978"/>
            <a:chOff x="3139200" y="1060126"/>
            <a:chExt cx="5759948" cy="3519968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85574" y="1418602"/>
              <a:ext cx="4267200" cy="2762250"/>
            </a:xfrm>
            <a:custGeom>
              <a:avLst/>
              <a:gdLst>
                <a:gd name="connsiteX0" fmla="*/ 0 w 4267200"/>
                <a:gd name="connsiteY0" fmla="*/ 0 h 2762250"/>
                <a:gd name="connsiteX1" fmla="*/ 4267200 w 4267200"/>
                <a:gd name="connsiteY1" fmla="*/ 0 h 2762250"/>
                <a:gd name="connsiteX2" fmla="*/ 4267200 w 4267200"/>
                <a:gd name="connsiteY2" fmla="*/ 2762250 h 2762250"/>
                <a:gd name="connsiteX3" fmla="*/ 0 w 4267200"/>
                <a:gd name="connsiteY3" fmla="*/ 2762250 h 276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67200" h="2762250">
                  <a:moveTo>
                    <a:pt x="0" y="0"/>
                  </a:moveTo>
                  <a:lnTo>
                    <a:pt x="4267200" y="0"/>
                  </a:lnTo>
                  <a:lnTo>
                    <a:pt x="4267200" y="2762250"/>
                  </a:lnTo>
                  <a:lnTo>
                    <a:pt x="0" y="2762250"/>
                  </a:lnTo>
                  <a:close/>
                </a:path>
              </a:pathLst>
            </a:cu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9200" y="1060126"/>
              <a:ext cx="5759948" cy="3519968"/>
            </a:xfrm>
            <a:prstGeom prst="rect">
              <a:avLst/>
            </a:prstGeom>
          </p:spPr>
        </p:pic>
      </p:grpSp>
      <p:sp>
        <p:nvSpPr>
          <p:cNvPr id="13" name="文本框 12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14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74700" y="2171700"/>
            <a:ext cx="1790700" cy="1790700"/>
            <a:chOff x="774700" y="2006600"/>
            <a:chExt cx="1790700" cy="1790700"/>
          </a:xfrm>
        </p:grpSpPr>
        <p:sp>
          <p:nvSpPr>
            <p:cNvPr id="6" name="椭圆 5"/>
            <p:cNvSpPr/>
            <p:nvPr/>
          </p:nvSpPr>
          <p:spPr>
            <a:xfrm>
              <a:off x="774700" y="2006600"/>
              <a:ext cx="1790700" cy="1790700"/>
            </a:xfrm>
            <a:prstGeom prst="ellipse">
              <a:avLst/>
            </a:prstGeom>
            <a:solidFill>
              <a:srgbClr val="4299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空心弧 6"/>
            <p:cNvSpPr/>
            <p:nvPr/>
          </p:nvSpPr>
          <p:spPr>
            <a:xfrm rot="16372226">
              <a:off x="976433" y="2208333"/>
              <a:ext cx="1387235" cy="1387235"/>
            </a:xfrm>
            <a:prstGeom prst="blockArc">
              <a:avLst>
                <a:gd name="adj1" fmla="val 5207059"/>
                <a:gd name="adj2" fmla="val 21500383"/>
                <a:gd name="adj3" fmla="val 10779"/>
              </a:avLst>
            </a:prstGeom>
            <a:solidFill>
              <a:srgbClr val="65B9B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326893" y="2578784"/>
              <a:ext cx="881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4299A0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75</a:t>
              </a:r>
              <a:r>
                <a:rPr lang="en-US" altLang="zh-CN" sz="1400" dirty="0" smtClean="0">
                  <a:solidFill>
                    <a:srgbClr val="4299A0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%</a:t>
              </a:r>
              <a:endParaRPr lang="zh-CN" altLang="en-US" sz="1400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666067" y="2171700"/>
            <a:ext cx="1790700" cy="1790700"/>
            <a:chOff x="3666067" y="2006600"/>
            <a:chExt cx="1790700" cy="1790700"/>
          </a:xfrm>
        </p:grpSpPr>
        <p:sp>
          <p:nvSpPr>
            <p:cNvPr id="12" name="椭圆 11"/>
            <p:cNvSpPr/>
            <p:nvPr/>
          </p:nvSpPr>
          <p:spPr>
            <a:xfrm>
              <a:off x="3666067" y="2006600"/>
              <a:ext cx="1790700" cy="1790700"/>
            </a:xfrm>
            <a:prstGeom prst="ellipse">
              <a:avLst/>
            </a:prstGeom>
            <a:solidFill>
              <a:srgbClr val="4299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空心弧 12"/>
            <p:cNvSpPr/>
            <p:nvPr/>
          </p:nvSpPr>
          <p:spPr>
            <a:xfrm rot="16372226">
              <a:off x="3867800" y="2208333"/>
              <a:ext cx="1387235" cy="1387235"/>
            </a:xfrm>
            <a:prstGeom prst="blockArc">
              <a:avLst>
                <a:gd name="adj1" fmla="val 12660882"/>
                <a:gd name="adj2" fmla="val 21500383"/>
                <a:gd name="adj3" fmla="val 10779"/>
              </a:avLst>
            </a:prstGeom>
            <a:solidFill>
              <a:srgbClr val="65B9B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120603" y="2578784"/>
              <a:ext cx="881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4299A0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42</a:t>
              </a:r>
              <a:r>
                <a:rPr lang="en-US" altLang="zh-CN" sz="1400" dirty="0" smtClean="0">
                  <a:solidFill>
                    <a:srgbClr val="4299A0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%</a:t>
              </a:r>
              <a:endParaRPr lang="zh-CN" altLang="en-US" sz="1400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557434" y="2171700"/>
            <a:ext cx="1790700" cy="1790700"/>
            <a:chOff x="6557434" y="2006600"/>
            <a:chExt cx="1790700" cy="1790700"/>
          </a:xfrm>
        </p:grpSpPr>
        <p:sp>
          <p:nvSpPr>
            <p:cNvPr id="15" name="椭圆 14"/>
            <p:cNvSpPr/>
            <p:nvPr/>
          </p:nvSpPr>
          <p:spPr>
            <a:xfrm>
              <a:off x="6557434" y="2006600"/>
              <a:ext cx="1790700" cy="1790700"/>
            </a:xfrm>
            <a:prstGeom prst="ellipse">
              <a:avLst/>
            </a:prstGeom>
            <a:solidFill>
              <a:srgbClr val="4299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空心弧 15"/>
            <p:cNvSpPr/>
            <p:nvPr/>
          </p:nvSpPr>
          <p:spPr>
            <a:xfrm rot="16372226">
              <a:off x="6759167" y="2208333"/>
              <a:ext cx="1387235" cy="1387235"/>
            </a:xfrm>
            <a:prstGeom prst="blockArc">
              <a:avLst>
                <a:gd name="adj1" fmla="val 6911410"/>
                <a:gd name="adj2" fmla="val 21500383"/>
                <a:gd name="adj3" fmla="val 10779"/>
              </a:avLst>
            </a:prstGeom>
            <a:solidFill>
              <a:srgbClr val="65B9B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109627" y="2578784"/>
              <a:ext cx="881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4299A0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63</a:t>
              </a:r>
              <a:r>
                <a:rPr lang="en-US" altLang="zh-CN" sz="1400" dirty="0" smtClean="0">
                  <a:solidFill>
                    <a:srgbClr val="4299A0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%</a:t>
              </a:r>
              <a:endParaRPr lang="zh-CN" altLang="en-US" sz="1400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448800" y="2171700"/>
            <a:ext cx="1790700" cy="1790700"/>
            <a:chOff x="9448800" y="2006600"/>
            <a:chExt cx="1790700" cy="1790700"/>
          </a:xfrm>
        </p:grpSpPr>
        <p:sp>
          <p:nvSpPr>
            <p:cNvPr id="18" name="椭圆 17"/>
            <p:cNvSpPr/>
            <p:nvPr/>
          </p:nvSpPr>
          <p:spPr>
            <a:xfrm>
              <a:off x="9448800" y="2006600"/>
              <a:ext cx="1790700" cy="1790700"/>
            </a:xfrm>
            <a:prstGeom prst="ellipse">
              <a:avLst/>
            </a:prstGeom>
            <a:solidFill>
              <a:srgbClr val="4299A0">
                <a:alpha val="1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空心弧 18"/>
            <p:cNvSpPr/>
            <p:nvPr/>
          </p:nvSpPr>
          <p:spPr>
            <a:xfrm rot="16372226">
              <a:off x="9650533" y="2208333"/>
              <a:ext cx="1387235" cy="1387235"/>
            </a:xfrm>
            <a:prstGeom prst="blockArc">
              <a:avLst>
                <a:gd name="adj1" fmla="val 1451730"/>
                <a:gd name="adj2" fmla="val 21500383"/>
                <a:gd name="adj3" fmla="val 10779"/>
              </a:avLst>
            </a:prstGeom>
            <a:solidFill>
              <a:srgbClr val="65B9B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924340" y="2578784"/>
              <a:ext cx="881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4299A0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94</a:t>
              </a:r>
              <a:r>
                <a:rPr lang="en-US" altLang="zh-CN" sz="1400" dirty="0" smtClean="0">
                  <a:solidFill>
                    <a:srgbClr val="4299A0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%</a:t>
              </a:r>
              <a:endParaRPr lang="zh-CN" altLang="en-US" sz="1400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537273" y="4457659"/>
            <a:ext cx="240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65B9BF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</a:t>
            </a:r>
            <a:r>
              <a:rPr lang="en-US" altLang="zh-CN" sz="1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Of Your</a:t>
            </a:r>
            <a:endParaRPr lang="zh-CN" altLang="en-US" sz="1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310211" y="4457659"/>
            <a:ext cx="240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65B9BF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</a:t>
            </a:r>
            <a:r>
              <a:rPr lang="en-US" altLang="zh-CN" sz="1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Of Your</a:t>
            </a:r>
            <a:endParaRPr lang="zh-CN" altLang="en-US" sz="1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286764" y="4457659"/>
            <a:ext cx="240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65B9BF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</a:t>
            </a:r>
            <a:r>
              <a:rPr lang="en-US" altLang="zh-CN" sz="1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Of Your</a:t>
            </a:r>
            <a:endParaRPr lang="zh-CN" altLang="en-US" sz="1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292466" y="4457659"/>
            <a:ext cx="240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65B9BF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</a:t>
            </a:r>
            <a:r>
              <a:rPr lang="en-US" altLang="zh-CN" sz="1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Of Your</a:t>
            </a:r>
            <a:endParaRPr lang="zh-CN" altLang="en-US" sz="1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20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001486" y="2464188"/>
            <a:ext cx="696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367D8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2015</a:t>
            </a:r>
            <a:endParaRPr lang="zh-CN" altLang="en-US" sz="2000" dirty="0">
              <a:solidFill>
                <a:srgbClr val="367D82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01486" y="3444879"/>
            <a:ext cx="696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367D8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2016</a:t>
            </a:r>
            <a:endParaRPr lang="zh-CN" altLang="en-US" sz="2000" dirty="0">
              <a:solidFill>
                <a:srgbClr val="367D82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1486" y="4319771"/>
            <a:ext cx="696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367D8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20XX</a:t>
            </a:r>
            <a:endParaRPr lang="zh-CN" altLang="en-US" sz="2000" dirty="0">
              <a:solidFill>
                <a:srgbClr val="367D82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056842" y="2503329"/>
            <a:ext cx="8997950" cy="417737"/>
            <a:chOff x="2056842" y="2503329"/>
            <a:chExt cx="8997950" cy="417737"/>
          </a:xfrm>
        </p:grpSpPr>
        <p:sp>
          <p:nvSpPr>
            <p:cNvPr id="8" name="矩形 7"/>
            <p:cNvSpPr/>
            <p:nvPr/>
          </p:nvSpPr>
          <p:spPr>
            <a:xfrm>
              <a:off x="2056842" y="2503329"/>
              <a:ext cx="8058708" cy="342900"/>
            </a:xfrm>
            <a:prstGeom prst="rect">
              <a:avLst/>
            </a:pr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0358364" y="2520956"/>
              <a:ext cx="6964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 smtClean="0">
                  <a:solidFill>
                    <a:schemeClr val="bg1">
                      <a:alpha val="43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93%</a:t>
              </a:r>
              <a:endParaRPr lang="zh-CN" altLang="en-US" sz="2000" dirty="0">
                <a:solidFill>
                  <a:schemeClr val="bg1">
                    <a:alpha val="43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056841" y="3473131"/>
            <a:ext cx="8404795" cy="400110"/>
            <a:chOff x="2056841" y="3473131"/>
            <a:chExt cx="8404795" cy="400110"/>
          </a:xfrm>
        </p:grpSpPr>
        <p:sp>
          <p:nvSpPr>
            <p:cNvPr id="11" name="矩形 10"/>
            <p:cNvSpPr/>
            <p:nvPr/>
          </p:nvSpPr>
          <p:spPr>
            <a:xfrm>
              <a:off x="2056841" y="3473131"/>
              <a:ext cx="7344333" cy="342900"/>
            </a:xfrm>
            <a:prstGeom prst="rect">
              <a:avLst/>
            </a:pr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765208" y="3473131"/>
              <a:ext cx="6964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 smtClean="0">
                  <a:solidFill>
                    <a:schemeClr val="bg1">
                      <a:alpha val="43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78%</a:t>
              </a:r>
              <a:endParaRPr lang="zh-CN" altLang="en-US" sz="2000" dirty="0">
                <a:solidFill>
                  <a:schemeClr val="bg1">
                    <a:alpha val="43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056842" y="4398752"/>
            <a:ext cx="7228218" cy="400110"/>
            <a:chOff x="2056842" y="4398752"/>
            <a:chExt cx="7228218" cy="400110"/>
          </a:xfrm>
        </p:grpSpPr>
        <p:sp>
          <p:nvSpPr>
            <p:cNvPr id="14" name="矩形 13"/>
            <p:cNvSpPr/>
            <p:nvPr/>
          </p:nvSpPr>
          <p:spPr>
            <a:xfrm>
              <a:off x="2056842" y="4427357"/>
              <a:ext cx="6010833" cy="342900"/>
            </a:xfrm>
            <a:prstGeom prst="rect">
              <a:avLst/>
            </a:prstGeom>
            <a:gradFill>
              <a:gsLst>
                <a:gs pos="0">
                  <a:schemeClr val="bg1">
                    <a:alpha val="5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588632" y="4398752"/>
              <a:ext cx="6964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000" dirty="0" smtClean="0">
                  <a:solidFill>
                    <a:schemeClr val="bg1">
                      <a:alpha val="43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53%</a:t>
              </a:r>
              <a:endParaRPr lang="zh-CN" altLang="en-US" sz="2000" dirty="0">
                <a:solidFill>
                  <a:schemeClr val="bg1">
                    <a:alpha val="43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99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70830" y="2614056"/>
            <a:ext cx="2597150" cy="2597150"/>
            <a:chOff x="3870830" y="2614056"/>
            <a:chExt cx="2597150" cy="2597150"/>
          </a:xfrm>
        </p:grpSpPr>
        <p:sp>
          <p:nvSpPr>
            <p:cNvPr id="10" name="椭圆 9"/>
            <p:cNvSpPr/>
            <p:nvPr/>
          </p:nvSpPr>
          <p:spPr>
            <a:xfrm>
              <a:off x="3870830" y="2614056"/>
              <a:ext cx="2597150" cy="259715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6165057" y="3099013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819150" y="1993900"/>
            <a:ext cx="5393531" cy="5372100"/>
            <a:chOff x="-819150" y="1993900"/>
            <a:chExt cx="5393531" cy="5372100"/>
          </a:xfrm>
        </p:grpSpPr>
        <p:sp>
          <p:nvSpPr>
            <p:cNvPr id="9" name="椭圆 8"/>
            <p:cNvSpPr/>
            <p:nvPr/>
          </p:nvSpPr>
          <p:spPr>
            <a:xfrm>
              <a:off x="-819150" y="1993900"/>
              <a:ext cx="5372100" cy="537210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495163" y="5006287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66900" y="-1676400"/>
            <a:ext cx="5372100" cy="5372100"/>
            <a:chOff x="1866900" y="-1676400"/>
            <a:chExt cx="5372100" cy="5372100"/>
          </a:xfrm>
        </p:grpSpPr>
        <p:sp>
          <p:nvSpPr>
            <p:cNvPr id="14" name="椭圆 13"/>
            <p:cNvSpPr/>
            <p:nvPr/>
          </p:nvSpPr>
          <p:spPr>
            <a:xfrm>
              <a:off x="2025839" y="1954291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866900" y="-1676400"/>
              <a:ext cx="5372100" cy="537210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07459" y="1954291"/>
            <a:ext cx="2531001" cy="2531001"/>
          </a:xfrm>
          <a:custGeom>
            <a:avLst/>
            <a:gdLst>
              <a:gd name="connsiteX0" fmla="*/ 1323849 w 2531001"/>
              <a:gd name="connsiteY0" fmla="*/ 1297 h 2531001"/>
              <a:gd name="connsiteX1" fmla="*/ 2020560 w 2531001"/>
              <a:gd name="connsiteY1" fmla="*/ 250031 h 2531001"/>
              <a:gd name="connsiteX2" fmla="*/ 2280971 w 2531001"/>
              <a:gd name="connsiteY2" fmla="*/ 2020560 h 2531001"/>
              <a:gd name="connsiteX3" fmla="*/ 510442 w 2531001"/>
              <a:gd name="connsiteY3" fmla="*/ 2280971 h 2531001"/>
              <a:gd name="connsiteX4" fmla="*/ 250032 w 2531001"/>
              <a:gd name="connsiteY4" fmla="*/ 510442 h 2531001"/>
              <a:gd name="connsiteX5" fmla="*/ 1323849 w 2531001"/>
              <a:gd name="connsiteY5" fmla="*/ 1297 h 253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31001" h="2531001">
                <a:moveTo>
                  <a:pt x="1323849" y="1297"/>
                </a:moveTo>
                <a:cubicBezTo>
                  <a:pt x="1567333" y="12313"/>
                  <a:pt x="1810250" y="93654"/>
                  <a:pt x="2020560" y="250031"/>
                </a:cubicBezTo>
                <a:cubicBezTo>
                  <a:pt x="2581388" y="667039"/>
                  <a:pt x="2697978" y="1459732"/>
                  <a:pt x="2280971" y="2020560"/>
                </a:cubicBezTo>
                <a:cubicBezTo>
                  <a:pt x="1863964" y="2581388"/>
                  <a:pt x="1071270" y="2697978"/>
                  <a:pt x="510442" y="2280971"/>
                </a:cubicBezTo>
                <a:cubicBezTo>
                  <a:pt x="-50386" y="1863963"/>
                  <a:pt x="-166976" y="1071270"/>
                  <a:pt x="250032" y="510442"/>
                </a:cubicBezTo>
                <a:cubicBezTo>
                  <a:pt x="510661" y="159924"/>
                  <a:pt x="918043" y="-17063"/>
                  <a:pt x="1323849" y="1297"/>
                </a:cubicBezTo>
                <a:close/>
              </a:path>
            </a:pathLst>
          </a:custGeom>
        </p:spPr>
      </p:pic>
      <p:sp>
        <p:nvSpPr>
          <p:cNvPr id="16" name="椭圆 15"/>
          <p:cNvSpPr/>
          <p:nvPr/>
        </p:nvSpPr>
        <p:spPr>
          <a:xfrm>
            <a:off x="2407459" y="1954291"/>
            <a:ext cx="2531001" cy="2531001"/>
          </a:xfrm>
          <a:prstGeom prst="ellipse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842435" y="2460326"/>
            <a:ext cx="1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 smtClean="0">
                <a:solidFill>
                  <a:srgbClr val="4299A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PART</a:t>
            </a:r>
            <a:endParaRPr lang="zh-CN" altLang="en-US" sz="3600" dirty="0">
              <a:solidFill>
                <a:srgbClr val="4299A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40396" y="3308058"/>
            <a:ext cx="1607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THREE</a:t>
            </a:r>
            <a:endParaRPr lang="zh-CN" altLang="en-US" sz="28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40862" y="2101495"/>
            <a:ext cx="11098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01831" y="3264513"/>
            <a:ext cx="45048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cannot positively influence your life when you are not emotionally strong. Strength comes from within.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Regardless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who your parents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1600" dirty="0"/>
          </a:p>
        </p:txBody>
      </p:sp>
      <p:sp>
        <p:nvSpPr>
          <p:cNvPr id="24" name="文本框 23"/>
          <p:cNvSpPr txBox="1"/>
          <p:nvPr/>
        </p:nvSpPr>
        <p:spPr>
          <a:xfrm>
            <a:off x="6330157" y="2528207"/>
            <a:ext cx="444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en-US" altLang="zh-CN" sz="2400" dirty="0" smtClean="0">
              <a:solidFill>
                <a:srgbClr val="4299A0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91878" y="3115762"/>
            <a:ext cx="571449" cy="45719"/>
          </a:xfrm>
          <a:prstGeom prst="rect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>
            <a:stCxn id="25" idx="3"/>
          </p:cNvCxnSpPr>
          <p:nvPr/>
        </p:nvCxnSpPr>
        <p:spPr>
          <a:xfrm>
            <a:off x="6963327" y="3138622"/>
            <a:ext cx="4107796" cy="0"/>
          </a:xfrm>
          <a:prstGeom prst="line">
            <a:avLst/>
          </a:prstGeom>
          <a:ln>
            <a:solidFill>
              <a:srgbClr val="367D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05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104588" y="-1494971"/>
            <a:ext cx="9715983" cy="11495315"/>
            <a:chOff x="6104588" y="-1494971"/>
            <a:chExt cx="9715983" cy="1149531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749143" y="-366967"/>
              <a:ext cx="7634514" cy="7634514"/>
            </a:xfrm>
            <a:custGeom>
              <a:avLst/>
              <a:gdLst>
                <a:gd name="connsiteX0" fmla="*/ 3817257 w 7634514"/>
                <a:gd name="connsiteY0" fmla="*/ 0 h 7634514"/>
                <a:gd name="connsiteX1" fmla="*/ 7634514 w 7634514"/>
                <a:gd name="connsiteY1" fmla="*/ 3817257 h 7634514"/>
                <a:gd name="connsiteX2" fmla="*/ 3817257 w 7634514"/>
                <a:gd name="connsiteY2" fmla="*/ 7634514 h 7634514"/>
                <a:gd name="connsiteX3" fmla="*/ 0 w 7634514"/>
                <a:gd name="connsiteY3" fmla="*/ 3817257 h 7634514"/>
                <a:gd name="connsiteX4" fmla="*/ 3817257 w 7634514"/>
                <a:gd name="connsiteY4" fmla="*/ 0 h 763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34514" h="7634514">
                  <a:moveTo>
                    <a:pt x="3817257" y="0"/>
                  </a:moveTo>
                  <a:cubicBezTo>
                    <a:pt x="5925470" y="0"/>
                    <a:pt x="7634514" y="1709044"/>
                    <a:pt x="7634514" y="3817257"/>
                  </a:cubicBezTo>
                  <a:cubicBezTo>
                    <a:pt x="7634514" y="5925470"/>
                    <a:pt x="5925470" y="7634514"/>
                    <a:pt x="3817257" y="7634514"/>
                  </a:cubicBezTo>
                  <a:cubicBezTo>
                    <a:pt x="1709044" y="7634514"/>
                    <a:pt x="0" y="5925470"/>
                    <a:pt x="0" y="3817257"/>
                  </a:cubicBezTo>
                  <a:cubicBezTo>
                    <a:pt x="0" y="1709044"/>
                    <a:pt x="1709044" y="0"/>
                    <a:pt x="3817257" y="0"/>
                  </a:cubicBezTo>
                  <a:close/>
                </a:path>
              </a:pathLst>
            </a:custGeom>
          </p:spPr>
        </p:pic>
        <p:sp>
          <p:nvSpPr>
            <p:cNvPr id="9" name="椭圆 8"/>
            <p:cNvSpPr/>
            <p:nvPr/>
          </p:nvSpPr>
          <p:spPr>
            <a:xfrm>
              <a:off x="6241143" y="-1494971"/>
              <a:ext cx="9579428" cy="9579428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6104588" y="420916"/>
              <a:ext cx="9579428" cy="9579428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241143" y="3896187"/>
              <a:ext cx="88083" cy="880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564429" y="4258911"/>
            <a:ext cx="45048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cannot positively influence your life when you are not emotionally strong. Strength comes from within.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Regardless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who your parents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1600" dirty="0"/>
          </a:p>
        </p:txBody>
      </p:sp>
      <p:sp>
        <p:nvSpPr>
          <p:cNvPr id="15" name="文本框 14"/>
          <p:cNvSpPr txBox="1"/>
          <p:nvPr/>
        </p:nvSpPr>
        <p:spPr>
          <a:xfrm>
            <a:off x="492755" y="3522605"/>
            <a:ext cx="444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Of </a:t>
            </a:r>
            <a:r>
              <a:rPr lang="en-US" altLang="zh-CN" sz="2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Your</a:t>
            </a:r>
            <a:endParaRPr lang="zh-CN" altLang="en-US" sz="2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4476" y="4110160"/>
            <a:ext cx="571449" cy="45719"/>
          </a:xfrm>
          <a:prstGeom prst="rect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stCxn id="16" idx="3"/>
          </p:cNvCxnSpPr>
          <p:nvPr/>
        </p:nvCxnSpPr>
        <p:spPr>
          <a:xfrm>
            <a:off x="1125925" y="4133020"/>
            <a:ext cx="4107796" cy="0"/>
          </a:xfrm>
          <a:prstGeom prst="line">
            <a:avLst/>
          </a:prstGeom>
          <a:ln>
            <a:solidFill>
              <a:srgbClr val="367D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94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1648848" y="1945207"/>
            <a:ext cx="2944293" cy="2944293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58439" y="1954798"/>
            <a:ext cx="2925110" cy="2925110"/>
          </a:xfrm>
          <a:custGeom>
            <a:avLst/>
            <a:gdLst>
              <a:gd name="connsiteX0" fmla="*/ 3817257 w 7634514"/>
              <a:gd name="connsiteY0" fmla="*/ 0 h 7634514"/>
              <a:gd name="connsiteX1" fmla="*/ 7634514 w 7634514"/>
              <a:gd name="connsiteY1" fmla="*/ 3817257 h 7634514"/>
              <a:gd name="connsiteX2" fmla="*/ 3817257 w 7634514"/>
              <a:gd name="connsiteY2" fmla="*/ 7634514 h 7634514"/>
              <a:gd name="connsiteX3" fmla="*/ 0 w 7634514"/>
              <a:gd name="connsiteY3" fmla="*/ 3817257 h 7634514"/>
              <a:gd name="connsiteX4" fmla="*/ 3817257 w 7634514"/>
              <a:gd name="connsiteY4" fmla="*/ 0 h 763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34514" h="7634514">
                <a:moveTo>
                  <a:pt x="3817257" y="0"/>
                </a:moveTo>
                <a:cubicBezTo>
                  <a:pt x="5925470" y="0"/>
                  <a:pt x="7634514" y="1709044"/>
                  <a:pt x="7634514" y="3817257"/>
                </a:cubicBezTo>
                <a:cubicBezTo>
                  <a:pt x="7634514" y="5925470"/>
                  <a:pt x="5925470" y="7634514"/>
                  <a:pt x="3817257" y="7634514"/>
                </a:cubicBezTo>
                <a:cubicBezTo>
                  <a:pt x="1709044" y="7634514"/>
                  <a:pt x="0" y="5925470"/>
                  <a:pt x="0" y="3817257"/>
                </a:cubicBezTo>
                <a:cubicBezTo>
                  <a:pt x="0" y="1709044"/>
                  <a:pt x="1709044" y="0"/>
                  <a:pt x="3817257" y="0"/>
                </a:cubicBezTo>
                <a:close/>
              </a:path>
            </a:pathLst>
          </a:custGeom>
        </p:spPr>
      </p:pic>
      <p:sp>
        <p:nvSpPr>
          <p:cNvPr id="7" name="弧形 6"/>
          <p:cNvSpPr/>
          <p:nvPr/>
        </p:nvSpPr>
        <p:spPr>
          <a:xfrm>
            <a:off x="148587" y="1964390"/>
            <a:ext cx="5642613" cy="5642613"/>
          </a:xfrm>
          <a:prstGeom prst="arc">
            <a:avLst>
              <a:gd name="adj1" fmla="val 16200000"/>
              <a:gd name="adj2" fmla="val 21131683"/>
            </a:avLst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弧形 7"/>
          <p:cNvSpPr/>
          <p:nvPr/>
        </p:nvSpPr>
        <p:spPr>
          <a:xfrm>
            <a:off x="-1750639" y="1964390"/>
            <a:ext cx="9441063" cy="9441063"/>
          </a:xfrm>
          <a:prstGeom prst="arc">
            <a:avLst>
              <a:gd name="adj1" fmla="val 16200000"/>
              <a:gd name="adj2" fmla="val 19438060"/>
            </a:avLst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弧形 8"/>
          <p:cNvSpPr/>
          <p:nvPr/>
        </p:nvSpPr>
        <p:spPr>
          <a:xfrm>
            <a:off x="-3756548" y="1964390"/>
            <a:ext cx="13954042" cy="13954042"/>
          </a:xfrm>
          <a:prstGeom prst="arc">
            <a:avLst>
              <a:gd name="adj1" fmla="val 16200000"/>
              <a:gd name="adj2" fmla="val 18070075"/>
            </a:avLst>
          </a:prstGeom>
          <a:ln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833639" y="4554863"/>
            <a:ext cx="444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Of </a:t>
            </a:r>
            <a:r>
              <a:rPr lang="en-US" altLang="zh-CN" sz="2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Your</a:t>
            </a:r>
            <a:endParaRPr lang="zh-CN" altLang="en-US" sz="2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709467" y="4343081"/>
            <a:ext cx="88083" cy="88083"/>
          </a:xfrm>
          <a:prstGeom prst="ellipse">
            <a:avLst/>
          </a:prstGeom>
          <a:solidFill>
            <a:srgbClr val="65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976195" y="3738666"/>
            <a:ext cx="444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Of </a:t>
            </a:r>
            <a:r>
              <a:rPr lang="en-US" altLang="zh-CN" sz="2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Your</a:t>
            </a:r>
            <a:endParaRPr lang="zh-CN" altLang="en-US" sz="2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740201" y="3881416"/>
            <a:ext cx="88083" cy="88083"/>
          </a:xfrm>
          <a:prstGeom prst="ellipse">
            <a:avLst/>
          </a:prstGeom>
          <a:solidFill>
            <a:srgbClr val="65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064278" y="2797961"/>
            <a:ext cx="444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Of </a:t>
            </a:r>
            <a:r>
              <a:rPr lang="en-US" altLang="zh-CN" sz="2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Your</a:t>
            </a:r>
            <a:endParaRPr lang="zh-CN" altLang="en-US" sz="2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828284" y="2940711"/>
            <a:ext cx="88083" cy="88083"/>
          </a:xfrm>
          <a:prstGeom prst="ellipse">
            <a:avLst/>
          </a:prstGeom>
          <a:solidFill>
            <a:srgbClr val="65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17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34515" y="0"/>
            <a:ext cx="4557485" cy="6858000"/>
          </a:xfrm>
          <a:custGeom>
            <a:avLst/>
            <a:gdLst>
              <a:gd name="connsiteX0" fmla="*/ 0 w 4557485"/>
              <a:gd name="connsiteY0" fmla="*/ 0 h 6858000"/>
              <a:gd name="connsiteX1" fmla="*/ 4557485 w 4557485"/>
              <a:gd name="connsiteY1" fmla="*/ 0 h 6858000"/>
              <a:gd name="connsiteX2" fmla="*/ 4557485 w 4557485"/>
              <a:gd name="connsiteY2" fmla="*/ 6858000 h 6858000"/>
              <a:gd name="connsiteX3" fmla="*/ 0 w 455748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7485" h="6858000">
                <a:moveTo>
                  <a:pt x="0" y="0"/>
                </a:moveTo>
                <a:lnTo>
                  <a:pt x="4557485" y="0"/>
                </a:lnTo>
                <a:lnTo>
                  <a:pt x="455748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矩形 9"/>
          <p:cNvSpPr/>
          <p:nvPr/>
        </p:nvSpPr>
        <p:spPr>
          <a:xfrm>
            <a:off x="7634515" y="0"/>
            <a:ext cx="4557485" cy="6858000"/>
          </a:xfrm>
          <a:prstGeom prst="rect">
            <a:avLst/>
          </a:prstGeom>
          <a:solidFill>
            <a:schemeClr val="tx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34473" y="2231571"/>
            <a:ext cx="2801257" cy="2801257"/>
          </a:xfrm>
          <a:prstGeom prst="ellipse">
            <a:avLst/>
          </a:prstGeom>
          <a:gradFill>
            <a:gsLst>
              <a:gs pos="100000">
                <a:schemeClr val="bg1">
                  <a:alpha val="19000"/>
                </a:schemeClr>
              </a:gs>
              <a:gs pos="0">
                <a:schemeClr val="bg1">
                  <a:alpha val="0"/>
                </a:schemeClr>
              </a:gs>
            </a:gsLst>
            <a:lin ang="8100000" scaled="0"/>
          </a:gradFill>
          <a:ln w="19050">
            <a:gradFill flip="none" rotWithShape="1">
              <a:gsLst>
                <a:gs pos="100000">
                  <a:srgbClr val="367D82"/>
                </a:gs>
                <a:gs pos="0">
                  <a:srgbClr val="367D82">
                    <a:alpha val="0"/>
                  </a:srgbClr>
                </a:gs>
              </a:gsLst>
              <a:lin ang="81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964986" y="2629807"/>
            <a:ext cx="4576493" cy="1936635"/>
            <a:chOff x="1964986" y="2629807"/>
            <a:chExt cx="4576493" cy="1936635"/>
          </a:xfrm>
        </p:grpSpPr>
        <p:sp>
          <p:nvSpPr>
            <p:cNvPr id="12" name="矩形 11"/>
            <p:cNvSpPr/>
            <p:nvPr/>
          </p:nvSpPr>
          <p:spPr>
            <a:xfrm>
              <a:off x="2036660" y="3366113"/>
              <a:ext cx="450481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Strength comes from within. 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Regardless </a:t>
              </a:r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who your parents 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1600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964986" y="2629807"/>
              <a:ext cx="44480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4299A0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Of 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Your</a:t>
              </a:r>
              <a:endParaRPr lang="zh-CN" altLang="en-US" sz="2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2128674" y="3211542"/>
              <a:ext cx="412853" cy="75415"/>
              <a:chOff x="1299469" y="2412113"/>
              <a:chExt cx="412853" cy="75415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1299469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1467873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1636907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21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401775" y="4247844"/>
            <a:ext cx="1331685" cy="1331685"/>
            <a:chOff x="6884609" y="1872343"/>
            <a:chExt cx="1331685" cy="1331685"/>
          </a:xfrm>
        </p:grpSpPr>
        <p:sp>
          <p:nvSpPr>
            <p:cNvPr id="8" name="椭圆 7"/>
            <p:cNvSpPr/>
            <p:nvPr/>
          </p:nvSpPr>
          <p:spPr>
            <a:xfrm>
              <a:off x="6884609" y="1872343"/>
              <a:ext cx="1331685" cy="1331685"/>
            </a:xfrm>
            <a:prstGeom prst="ellipse">
              <a:avLst/>
            </a:prstGeom>
            <a:gradFill>
              <a:gsLst>
                <a:gs pos="100000">
                  <a:schemeClr val="bg1">
                    <a:alpha val="19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8100000" scaled="0"/>
            </a:gradFill>
            <a:ln w="19050">
              <a:gradFill flip="none" rotWithShape="1">
                <a:gsLst>
                  <a:gs pos="100000">
                    <a:srgbClr val="367D82"/>
                  </a:gs>
                  <a:gs pos="0">
                    <a:srgbClr val="367D82">
                      <a:alpha val="0"/>
                    </a:srgbClr>
                  </a:gs>
                </a:gsLst>
                <a:lin ang="81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KSO_Shape"/>
            <p:cNvSpPr>
              <a:spLocks/>
            </p:cNvSpPr>
            <p:nvPr/>
          </p:nvSpPr>
          <p:spPr bwMode="auto">
            <a:xfrm>
              <a:off x="7305538" y="2341030"/>
              <a:ext cx="489827" cy="394311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rgbClr val="4299A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91599" y="4247844"/>
            <a:ext cx="1331685" cy="1331685"/>
            <a:chOff x="1262743" y="1872343"/>
            <a:chExt cx="1331685" cy="1331685"/>
          </a:xfrm>
        </p:grpSpPr>
        <p:sp>
          <p:nvSpPr>
            <p:cNvPr id="6" name="椭圆 5"/>
            <p:cNvSpPr/>
            <p:nvPr/>
          </p:nvSpPr>
          <p:spPr>
            <a:xfrm>
              <a:off x="1262743" y="1872343"/>
              <a:ext cx="1331685" cy="1331685"/>
            </a:xfrm>
            <a:prstGeom prst="ellipse">
              <a:avLst/>
            </a:prstGeom>
            <a:gradFill>
              <a:gsLst>
                <a:gs pos="100000">
                  <a:schemeClr val="bg1">
                    <a:alpha val="19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8100000" scaled="0"/>
            </a:gradFill>
            <a:ln w="19050">
              <a:gradFill flip="none" rotWithShape="1">
                <a:gsLst>
                  <a:gs pos="100000">
                    <a:srgbClr val="367D82"/>
                  </a:gs>
                  <a:gs pos="0">
                    <a:srgbClr val="367D82">
                      <a:alpha val="0"/>
                    </a:srgbClr>
                  </a:gs>
                </a:gsLst>
                <a:lin ang="81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KSO_Shape"/>
            <p:cNvSpPr/>
            <p:nvPr/>
          </p:nvSpPr>
          <p:spPr>
            <a:xfrm>
              <a:off x="1734695" y="2293271"/>
              <a:ext cx="387780" cy="489828"/>
            </a:xfrm>
            <a:custGeom>
              <a:avLst/>
              <a:gdLst>
                <a:gd name="connsiteX0" fmla="*/ 1837010 w 4772887"/>
                <a:gd name="connsiteY0" fmla="*/ 5450128 h 6032500"/>
                <a:gd name="connsiteX1" fmla="*/ 2935877 w 4772887"/>
                <a:gd name="connsiteY1" fmla="*/ 5450128 h 6032500"/>
                <a:gd name="connsiteX2" fmla="*/ 2938893 w 4772887"/>
                <a:gd name="connsiteY2" fmla="*/ 5480050 h 6032500"/>
                <a:gd name="connsiteX3" fmla="*/ 2386443 w 4772887"/>
                <a:gd name="connsiteY3" fmla="*/ 6032500 h 6032500"/>
                <a:gd name="connsiteX4" fmla="*/ 1833993 w 4772887"/>
                <a:gd name="connsiteY4" fmla="*/ 5480050 h 6032500"/>
                <a:gd name="connsiteX5" fmla="*/ 2386443 w 4772887"/>
                <a:gd name="connsiteY5" fmla="*/ 0 h 6032500"/>
                <a:gd name="connsiteX6" fmla="*/ 2938893 w 4772887"/>
                <a:gd name="connsiteY6" fmla="*/ 552450 h 6032500"/>
                <a:gd name="connsiteX7" fmla="*/ 2938893 w 4772887"/>
                <a:gd name="connsiteY7" fmla="*/ 667402 h 6032500"/>
                <a:gd name="connsiteX8" fmla="*/ 3023664 w 4772887"/>
                <a:gd name="connsiteY8" fmla="*/ 689199 h 6032500"/>
                <a:gd name="connsiteX9" fmla="*/ 4069193 w 4772887"/>
                <a:gd name="connsiteY9" fmla="*/ 2110322 h 6032500"/>
                <a:gd name="connsiteX10" fmla="*/ 4069193 w 4772887"/>
                <a:gd name="connsiteY10" fmla="*/ 3439578 h 6032500"/>
                <a:gd name="connsiteX11" fmla="*/ 4002295 w 4772887"/>
                <a:gd name="connsiteY11" fmla="*/ 3882070 h 6032500"/>
                <a:gd name="connsiteX12" fmla="*/ 3986838 w 4772887"/>
                <a:gd name="connsiteY12" fmla="*/ 3924300 h 6032500"/>
                <a:gd name="connsiteX13" fmla="*/ 4207737 w 4772887"/>
                <a:gd name="connsiteY13" fmla="*/ 3924300 h 6032500"/>
                <a:gd name="connsiteX14" fmla="*/ 4772887 w 4772887"/>
                <a:gd name="connsiteY14" fmla="*/ 4489450 h 6032500"/>
                <a:gd name="connsiteX15" fmla="*/ 4772887 w 4772887"/>
                <a:gd name="connsiteY15" fmla="*/ 4914895 h 6032500"/>
                <a:gd name="connsiteX16" fmla="*/ 4633182 w 4772887"/>
                <a:gd name="connsiteY16" fmla="*/ 5054600 h 6032500"/>
                <a:gd name="connsiteX17" fmla="*/ 139705 w 4772887"/>
                <a:gd name="connsiteY17" fmla="*/ 5054600 h 6032500"/>
                <a:gd name="connsiteX18" fmla="*/ 0 w 4772887"/>
                <a:gd name="connsiteY18" fmla="*/ 4914895 h 6032500"/>
                <a:gd name="connsiteX19" fmla="*/ 0 w 4772887"/>
                <a:gd name="connsiteY19" fmla="*/ 4489450 h 6032500"/>
                <a:gd name="connsiteX20" fmla="*/ 565150 w 4772887"/>
                <a:gd name="connsiteY20" fmla="*/ 3924300 h 6032500"/>
                <a:gd name="connsiteX21" fmla="*/ 786048 w 4772887"/>
                <a:gd name="connsiteY21" fmla="*/ 3924300 h 6032500"/>
                <a:gd name="connsiteX22" fmla="*/ 770591 w 4772887"/>
                <a:gd name="connsiteY22" fmla="*/ 3882070 h 6032500"/>
                <a:gd name="connsiteX23" fmla="*/ 703693 w 4772887"/>
                <a:gd name="connsiteY23" fmla="*/ 3439578 h 6032500"/>
                <a:gd name="connsiteX24" fmla="*/ 703693 w 4772887"/>
                <a:gd name="connsiteY24" fmla="*/ 2110322 h 6032500"/>
                <a:gd name="connsiteX25" fmla="*/ 1749223 w 4772887"/>
                <a:gd name="connsiteY25" fmla="*/ 689199 h 6032500"/>
                <a:gd name="connsiteX26" fmla="*/ 1833993 w 4772887"/>
                <a:gd name="connsiteY26" fmla="*/ 667402 h 6032500"/>
                <a:gd name="connsiteX27" fmla="*/ 1833993 w 4772887"/>
                <a:gd name="connsiteY27" fmla="*/ 552450 h 6032500"/>
                <a:gd name="connsiteX28" fmla="*/ 2386443 w 4772887"/>
                <a:gd name="connsiteY28" fmla="*/ 0 h 603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772887" h="6032500">
                  <a:moveTo>
                    <a:pt x="1837010" y="5450128"/>
                  </a:moveTo>
                  <a:lnTo>
                    <a:pt x="2935877" y="5450128"/>
                  </a:lnTo>
                  <a:lnTo>
                    <a:pt x="2938893" y="5480050"/>
                  </a:lnTo>
                  <a:cubicBezTo>
                    <a:pt x="2938893" y="5785160"/>
                    <a:pt x="2691553" y="6032500"/>
                    <a:pt x="2386443" y="6032500"/>
                  </a:cubicBezTo>
                  <a:cubicBezTo>
                    <a:pt x="2081333" y="6032500"/>
                    <a:pt x="1833993" y="5785160"/>
                    <a:pt x="1833993" y="5480050"/>
                  </a:cubicBezTo>
                  <a:close/>
                  <a:moveTo>
                    <a:pt x="2386443" y="0"/>
                  </a:moveTo>
                  <a:cubicBezTo>
                    <a:pt x="2691553" y="0"/>
                    <a:pt x="2938893" y="247340"/>
                    <a:pt x="2938893" y="552450"/>
                  </a:cubicBezTo>
                  <a:lnTo>
                    <a:pt x="2938893" y="667402"/>
                  </a:lnTo>
                  <a:lnTo>
                    <a:pt x="3023664" y="689199"/>
                  </a:lnTo>
                  <a:cubicBezTo>
                    <a:pt x="3629391" y="877599"/>
                    <a:pt x="4069193" y="1442600"/>
                    <a:pt x="4069193" y="2110322"/>
                  </a:cubicBezTo>
                  <a:lnTo>
                    <a:pt x="4069193" y="3439578"/>
                  </a:lnTo>
                  <a:cubicBezTo>
                    <a:pt x="4069193" y="3593668"/>
                    <a:pt x="4045772" y="3742287"/>
                    <a:pt x="4002295" y="3882070"/>
                  </a:cubicBezTo>
                  <a:lnTo>
                    <a:pt x="3986838" y="3924300"/>
                  </a:lnTo>
                  <a:lnTo>
                    <a:pt x="4207737" y="3924300"/>
                  </a:lnTo>
                  <a:cubicBezTo>
                    <a:pt x="4519861" y="3924300"/>
                    <a:pt x="4772887" y="4177326"/>
                    <a:pt x="4772887" y="4489450"/>
                  </a:cubicBezTo>
                  <a:lnTo>
                    <a:pt x="4772887" y="4914895"/>
                  </a:lnTo>
                  <a:cubicBezTo>
                    <a:pt x="4772887" y="4992052"/>
                    <a:pt x="4710339" y="5054600"/>
                    <a:pt x="4633182" y="5054600"/>
                  </a:cubicBezTo>
                  <a:lnTo>
                    <a:pt x="139705" y="5054600"/>
                  </a:lnTo>
                  <a:cubicBezTo>
                    <a:pt x="62548" y="5054600"/>
                    <a:pt x="0" y="4992052"/>
                    <a:pt x="0" y="4914895"/>
                  </a:cubicBezTo>
                  <a:lnTo>
                    <a:pt x="0" y="4489450"/>
                  </a:lnTo>
                  <a:cubicBezTo>
                    <a:pt x="0" y="4177326"/>
                    <a:pt x="253026" y="3924300"/>
                    <a:pt x="565150" y="3924300"/>
                  </a:cubicBezTo>
                  <a:lnTo>
                    <a:pt x="786048" y="3924300"/>
                  </a:lnTo>
                  <a:lnTo>
                    <a:pt x="770591" y="3882070"/>
                  </a:lnTo>
                  <a:cubicBezTo>
                    <a:pt x="727114" y="3742287"/>
                    <a:pt x="703693" y="3593668"/>
                    <a:pt x="703693" y="3439578"/>
                  </a:cubicBezTo>
                  <a:lnTo>
                    <a:pt x="703693" y="2110322"/>
                  </a:lnTo>
                  <a:cubicBezTo>
                    <a:pt x="703693" y="1442600"/>
                    <a:pt x="1143496" y="877599"/>
                    <a:pt x="1749223" y="689199"/>
                  </a:cubicBezTo>
                  <a:lnTo>
                    <a:pt x="1833993" y="667402"/>
                  </a:lnTo>
                  <a:lnTo>
                    <a:pt x="1833993" y="552450"/>
                  </a:lnTo>
                  <a:cubicBezTo>
                    <a:pt x="1833993" y="247340"/>
                    <a:pt x="2081333" y="0"/>
                    <a:pt x="2386443" y="0"/>
                  </a:cubicBezTo>
                  <a:close/>
                </a:path>
              </a:pathLst>
            </a:cu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114746" y="1977142"/>
            <a:ext cx="1331685" cy="1331685"/>
            <a:chOff x="4073676" y="1872343"/>
            <a:chExt cx="1331685" cy="1331685"/>
          </a:xfrm>
        </p:grpSpPr>
        <p:sp>
          <p:nvSpPr>
            <p:cNvPr id="7" name="椭圆 6"/>
            <p:cNvSpPr/>
            <p:nvPr/>
          </p:nvSpPr>
          <p:spPr>
            <a:xfrm>
              <a:off x="4073676" y="1872343"/>
              <a:ext cx="1331685" cy="1331685"/>
            </a:xfrm>
            <a:prstGeom prst="ellipse">
              <a:avLst/>
            </a:prstGeom>
            <a:gradFill>
              <a:gsLst>
                <a:gs pos="100000">
                  <a:schemeClr val="bg1">
                    <a:alpha val="19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8100000" scaled="0"/>
            </a:gradFill>
            <a:ln w="19050">
              <a:gradFill flip="none" rotWithShape="1">
                <a:gsLst>
                  <a:gs pos="100000">
                    <a:srgbClr val="367D82"/>
                  </a:gs>
                  <a:gs pos="0">
                    <a:srgbClr val="367D82">
                      <a:alpha val="0"/>
                    </a:srgbClr>
                  </a:gs>
                </a:gsLst>
                <a:lin ang="81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4404191" y="2340901"/>
              <a:ext cx="670654" cy="394568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rgbClr val="4299A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524921" y="1977142"/>
            <a:ext cx="1331685" cy="1331685"/>
            <a:chOff x="9695543" y="1872343"/>
            <a:chExt cx="1331685" cy="1331685"/>
          </a:xfrm>
        </p:grpSpPr>
        <p:sp>
          <p:nvSpPr>
            <p:cNvPr id="9" name="椭圆 8"/>
            <p:cNvSpPr/>
            <p:nvPr/>
          </p:nvSpPr>
          <p:spPr>
            <a:xfrm>
              <a:off x="9695543" y="1872343"/>
              <a:ext cx="1331685" cy="1331685"/>
            </a:xfrm>
            <a:prstGeom prst="ellipse">
              <a:avLst/>
            </a:prstGeom>
            <a:gradFill>
              <a:gsLst>
                <a:gs pos="100000">
                  <a:schemeClr val="bg1">
                    <a:alpha val="19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8100000" scaled="0"/>
            </a:gradFill>
            <a:ln w="19050">
              <a:gradFill flip="none" rotWithShape="1">
                <a:gsLst>
                  <a:gs pos="100000">
                    <a:srgbClr val="367D82"/>
                  </a:gs>
                  <a:gs pos="0">
                    <a:srgbClr val="367D82">
                      <a:alpha val="0"/>
                    </a:srgbClr>
                  </a:gs>
                </a:gsLst>
                <a:lin ang="810000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10088165" y="2254074"/>
              <a:ext cx="546441" cy="568222"/>
            </a:xfrm>
            <a:custGeom>
              <a:avLst/>
              <a:gdLst>
                <a:gd name="T0" fmla="*/ 374375749 w 6050"/>
                <a:gd name="T1" fmla="*/ 250808329 h 6285"/>
                <a:gd name="T2" fmla="*/ 390796604 w 6050"/>
                <a:gd name="T3" fmla="*/ 290312907 h 6285"/>
                <a:gd name="T4" fmla="*/ 391530605 w 6050"/>
                <a:gd name="T5" fmla="*/ 309789675 h 6285"/>
                <a:gd name="T6" fmla="*/ 380889102 w 6050"/>
                <a:gd name="T7" fmla="*/ 334043644 h 6285"/>
                <a:gd name="T8" fmla="*/ 360340096 w 6050"/>
                <a:gd name="T9" fmla="*/ 354806477 h 6285"/>
                <a:gd name="T10" fmla="*/ 329058138 w 6050"/>
                <a:gd name="T11" fmla="*/ 373272702 h 6285"/>
                <a:gd name="T12" fmla="*/ 307408433 w 6050"/>
                <a:gd name="T13" fmla="*/ 389350174 h 6285"/>
                <a:gd name="T14" fmla="*/ 296858680 w 6050"/>
                <a:gd name="T15" fmla="*/ 407816399 h 6285"/>
                <a:gd name="T16" fmla="*/ 290528827 w 6050"/>
                <a:gd name="T17" fmla="*/ 453292401 h 6285"/>
                <a:gd name="T18" fmla="*/ 281722024 w 6050"/>
                <a:gd name="T19" fmla="*/ 492521458 h 6285"/>
                <a:gd name="T20" fmla="*/ 267136172 w 6050"/>
                <a:gd name="T21" fmla="*/ 522195811 h 6285"/>
                <a:gd name="T22" fmla="*/ 238881364 w 6050"/>
                <a:gd name="T23" fmla="*/ 554350757 h 6285"/>
                <a:gd name="T24" fmla="*/ 206314905 w 6050"/>
                <a:gd name="T25" fmla="*/ 572173797 h 6285"/>
                <a:gd name="T26" fmla="*/ 171088297 w 6050"/>
                <a:gd name="T27" fmla="*/ 577410501 h 6285"/>
                <a:gd name="T28" fmla="*/ 134852437 w 6050"/>
                <a:gd name="T29" fmla="*/ 571622757 h 6285"/>
                <a:gd name="T30" fmla="*/ 99625526 w 6050"/>
                <a:gd name="T31" fmla="*/ 556555828 h 6285"/>
                <a:gd name="T32" fmla="*/ 67059369 w 6050"/>
                <a:gd name="T33" fmla="*/ 533955284 h 6285"/>
                <a:gd name="T34" fmla="*/ 38988062 w 6050"/>
                <a:gd name="T35" fmla="*/ 505475458 h 6285"/>
                <a:gd name="T36" fmla="*/ 17429804 w 6050"/>
                <a:gd name="T37" fmla="*/ 472769169 h 6285"/>
                <a:gd name="T38" fmla="*/ 3852901 w 6050"/>
                <a:gd name="T39" fmla="*/ 437582592 h 6285"/>
                <a:gd name="T40" fmla="*/ 91750 w 6050"/>
                <a:gd name="T41" fmla="*/ 401660990 h 6285"/>
                <a:gd name="T42" fmla="*/ 8164552 w 6050"/>
                <a:gd name="T43" fmla="*/ 366565950 h 6285"/>
                <a:gd name="T44" fmla="*/ 29722507 w 6050"/>
                <a:gd name="T45" fmla="*/ 334227325 h 6285"/>
                <a:gd name="T46" fmla="*/ 60179016 w 6050"/>
                <a:gd name="T47" fmla="*/ 309881516 h 6285"/>
                <a:gd name="T48" fmla="*/ 90085024 w 6050"/>
                <a:gd name="T49" fmla="*/ 295733291 h 6285"/>
                <a:gd name="T50" fmla="*/ 144117688 w 6050"/>
                <a:gd name="T51" fmla="*/ 283514618 h 6285"/>
                <a:gd name="T52" fmla="*/ 169070096 w 6050"/>
                <a:gd name="T53" fmla="*/ 273592554 h 6285"/>
                <a:gd name="T54" fmla="*/ 185032200 w 6050"/>
                <a:gd name="T55" fmla="*/ 256596377 h 6285"/>
                <a:gd name="T56" fmla="*/ 199251354 w 6050"/>
                <a:gd name="T57" fmla="*/ 226095160 h 6285"/>
                <a:gd name="T58" fmla="*/ 215488406 w 6050"/>
                <a:gd name="T59" fmla="*/ 199360599 h 6285"/>
                <a:gd name="T60" fmla="*/ 238606114 w 6050"/>
                <a:gd name="T61" fmla="*/ 180343031 h 6285"/>
                <a:gd name="T62" fmla="*/ 265576419 w 6050"/>
                <a:gd name="T63" fmla="*/ 175382150 h 6285"/>
                <a:gd name="T64" fmla="*/ 295299230 w 6050"/>
                <a:gd name="T65" fmla="*/ 182915463 h 6285"/>
                <a:gd name="T66" fmla="*/ 444003517 w 6050"/>
                <a:gd name="T67" fmla="*/ 82500291 h 6285"/>
                <a:gd name="T68" fmla="*/ 96598376 w 6050"/>
                <a:gd name="T69" fmla="*/ 384848494 h 6285"/>
                <a:gd name="T70" fmla="*/ 223469458 w 6050"/>
                <a:gd name="T71" fmla="*/ 314107675 h 6285"/>
                <a:gd name="T72" fmla="*/ 199801552 w 6050"/>
                <a:gd name="T73" fmla="*/ 310800220 h 6285"/>
                <a:gd name="T74" fmla="*/ 174482447 w 6050"/>
                <a:gd name="T75" fmla="*/ 319160699 h 6285"/>
                <a:gd name="T76" fmla="*/ 156869143 w 6050"/>
                <a:gd name="T77" fmla="*/ 336983437 h 6285"/>
                <a:gd name="T78" fmla="*/ 148704590 w 6050"/>
                <a:gd name="T79" fmla="*/ 362431933 h 6285"/>
                <a:gd name="T80" fmla="*/ 152282241 w 6050"/>
                <a:gd name="T81" fmla="*/ 386042718 h 6285"/>
                <a:gd name="T82" fmla="*/ 166042644 w 6050"/>
                <a:gd name="T83" fmla="*/ 406438191 h 6285"/>
                <a:gd name="T84" fmla="*/ 189802300 w 6050"/>
                <a:gd name="T85" fmla="*/ 419851391 h 6285"/>
                <a:gd name="T86" fmla="*/ 213653706 w 6050"/>
                <a:gd name="T87" fmla="*/ 420861936 h 6285"/>
                <a:gd name="T88" fmla="*/ 238147363 w 6050"/>
                <a:gd name="T89" fmla="*/ 410021167 h 6285"/>
                <a:gd name="T90" fmla="*/ 253834217 w 6050"/>
                <a:gd name="T91" fmla="*/ 390544399 h 6285"/>
                <a:gd name="T92" fmla="*/ 259430370 w 6050"/>
                <a:gd name="T93" fmla="*/ 364544862 h 6285"/>
                <a:gd name="T94" fmla="*/ 253650716 w 6050"/>
                <a:gd name="T95" fmla="*/ 341301437 h 6285"/>
                <a:gd name="T96" fmla="*/ 240440814 w 6050"/>
                <a:gd name="T97" fmla="*/ 365096205 h 6285"/>
                <a:gd name="T98" fmla="*/ 235762162 w 6050"/>
                <a:gd name="T99" fmla="*/ 348283709 h 6285"/>
                <a:gd name="T100" fmla="*/ 224753960 w 6050"/>
                <a:gd name="T101" fmla="*/ 336156876 h 6285"/>
                <a:gd name="T102" fmla="*/ 208241355 w 6050"/>
                <a:gd name="T103" fmla="*/ 330001468 h 6285"/>
                <a:gd name="T104" fmla="*/ 192646252 w 6050"/>
                <a:gd name="T105" fmla="*/ 331563053 h 6285"/>
                <a:gd name="T106" fmla="*/ 177601346 w 6050"/>
                <a:gd name="T107" fmla="*/ 341117757 h 6285"/>
                <a:gd name="T108" fmla="*/ 169345044 w 6050"/>
                <a:gd name="T109" fmla="*/ 355082301 h 6285"/>
                <a:gd name="T110" fmla="*/ 167969094 w 6050"/>
                <a:gd name="T111" fmla="*/ 370608430 h 6285"/>
                <a:gd name="T112" fmla="*/ 174298946 w 6050"/>
                <a:gd name="T113" fmla="*/ 387053263 h 6285"/>
                <a:gd name="T114" fmla="*/ 186499900 w 6050"/>
                <a:gd name="T115" fmla="*/ 397986174 h 6285"/>
                <a:gd name="T116" fmla="*/ 203379203 w 6050"/>
                <a:gd name="T117" fmla="*/ 402579695 h 6285"/>
                <a:gd name="T118" fmla="*/ 218699359 w 6050"/>
                <a:gd name="T119" fmla="*/ 399455919 h 6285"/>
                <a:gd name="T120" fmla="*/ 231725761 w 6050"/>
                <a:gd name="T121" fmla="*/ 389717535 h 6285"/>
                <a:gd name="T122" fmla="*/ 239706813 w 6050"/>
                <a:gd name="T123" fmla="*/ 373824045 h 62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050" h="6285">
                  <a:moveTo>
                    <a:pt x="5635" y="0"/>
                  </a:moveTo>
                  <a:lnTo>
                    <a:pt x="6050" y="392"/>
                  </a:lnTo>
                  <a:lnTo>
                    <a:pt x="6020" y="603"/>
                  </a:lnTo>
                  <a:lnTo>
                    <a:pt x="5267" y="1303"/>
                  </a:lnTo>
                  <a:lnTo>
                    <a:pt x="5210" y="1249"/>
                  </a:lnTo>
                  <a:lnTo>
                    <a:pt x="3983" y="2591"/>
                  </a:lnTo>
                  <a:lnTo>
                    <a:pt x="4018" y="2637"/>
                  </a:lnTo>
                  <a:lnTo>
                    <a:pt x="4050" y="2683"/>
                  </a:lnTo>
                  <a:lnTo>
                    <a:pt x="4081" y="2730"/>
                  </a:lnTo>
                  <a:lnTo>
                    <a:pt x="4110" y="2777"/>
                  </a:lnTo>
                  <a:lnTo>
                    <a:pt x="4137" y="2824"/>
                  </a:lnTo>
                  <a:lnTo>
                    <a:pt x="4161" y="2873"/>
                  </a:lnTo>
                  <a:lnTo>
                    <a:pt x="4184" y="2920"/>
                  </a:lnTo>
                  <a:lnTo>
                    <a:pt x="4204" y="2968"/>
                  </a:lnTo>
                  <a:lnTo>
                    <a:pt x="4221" y="3016"/>
                  </a:lnTo>
                  <a:lnTo>
                    <a:pt x="4237" y="3064"/>
                  </a:lnTo>
                  <a:lnTo>
                    <a:pt x="4250" y="3112"/>
                  </a:lnTo>
                  <a:lnTo>
                    <a:pt x="4256" y="3136"/>
                  </a:lnTo>
                  <a:lnTo>
                    <a:pt x="4260" y="3160"/>
                  </a:lnTo>
                  <a:lnTo>
                    <a:pt x="4264" y="3183"/>
                  </a:lnTo>
                  <a:lnTo>
                    <a:pt x="4267" y="3207"/>
                  </a:lnTo>
                  <a:lnTo>
                    <a:pt x="4270" y="3229"/>
                  </a:lnTo>
                  <a:lnTo>
                    <a:pt x="4272" y="3253"/>
                  </a:lnTo>
                  <a:lnTo>
                    <a:pt x="4273" y="3277"/>
                  </a:lnTo>
                  <a:lnTo>
                    <a:pt x="4273" y="3299"/>
                  </a:lnTo>
                  <a:lnTo>
                    <a:pt x="4273" y="3322"/>
                  </a:lnTo>
                  <a:lnTo>
                    <a:pt x="4272" y="3344"/>
                  </a:lnTo>
                  <a:lnTo>
                    <a:pt x="4268" y="3372"/>
                  </a:lnTo>
                  <a:lnTo>
                    <a:pt x="4264" y="3399"/>
                  </a:lnTo>
                  <a:lnTo>
                    <a:pt x="4258" y="3427"/>
                  </a:lnTo>
                  <a:lnTo>
                    <a:pt x="4249" y="3453"/>
                  </a:lnTo>
                  <a:lnTo>
                    <a:pt x="4240" y="3480"/>
                  </a:lnTo>
                  <a:lnTo>
                    <a:pt x="4228" y="3507"/>
                  </a:lnTo>
                  <a:lnTo>
                    <a:pt x="4215" y="3534"/>
                  </a:lnTo>
                  <a:lnTo>
                    <a:pt x="4201" y="3560"/>
                  </a:lnTo>
                  <a:lnTo>
                    <a:pt x="4186" y="3585"/>
                  </a:lnTo>
                  <a:lnTo>
                    <a:pt x="4169" y="3611"/>
                  </a:lnTo>
                  <a:lnTo>
                    <a:pt x="4152" y="3636"/>
                  </a:lnTo>
                  <a:lnTo>
                    <a:pt x="4132" y="3660"/>
                  </a:lnTo>
                  <a:lnTo>
                    <a:pt x="4113" y="3685"/>
                  </a:lnTo>
                  <a:lnTo>
                    <a:pt x="4092" y="3709"/>
                  </a:lnTo>
                  <a:lnTo>
                    <a:pt x="4070" y="3732"/>
                  </a:lnTo>
                  <a:lnTo>
                    <a:pt x="4048" y="3755"/>
                  </a:lnTo>
                  <a:lnTo>
                    <a:pt x="4025" y="3777"/>
                  </a:lnTo>
                  <a:lnTo>
                    <a:pt x="4002" y="3800"/>
                  </a:lnTo>
                  <a:lnTo>
                    <a:pt x="3977" y="3821"/>
                  </a:lnTo>
                  <a:lnTo>
                    <a:pt x="3953" y="3841"/>
                  </a:lnTo>
                  <a:lnTo>
                    <a:pt x="3928" y="3862"/>
                  </a:lnTo>
                  <a:lnTo>
                    <a:pt x="3903" y="3881"/>
                  </a:lnTo>
                  <a:lnTo>
                    <a:pt x="3877" y="3899"/>
                  </a:lnTo>
                  <a:lnTo>
                    <a:pt x="3852" y="3918"/>
                  </a:lnTo>
                  <a:lnTo>
                    <a:pt x="3801" y="3951"/>
                  </a:lnTo>
                  <a:lnTo>
                    <a:pt x="3751" y="3981"/>
                  </a:lnTo>
                  <a:lnTo>
                    <a:pt x="3700" y="4009"/>
                  </a:lnTo>
                  <a:lnTo>
                    <a:pt x="3653" y="4031"/>
                  </a:lnTo>
                  <a:lnTo>
                    <a:pt x="3619" y="4047"/>
                  </a:lnTo>
                  <a:lnTo>
                    <a:pt x="3587" y="4063"/>
                  </a:lnTo>
                  <a:lnTo>
                    <a:pt x="3557" y="4079"/>
                  </a:lnTo>
                  <a:lnTo>
                    <a:pt x="3528" y="4097"/>
                  </a:lnTo>
                  <a:lnTo>
                    <a:pt x="3501" y="4114"/>
                  </a:lnTo>
                  <a:lnTo>
                    <a:pt x="3475" y="4131"/>
                  </a:lnTo>
                  <a:lnTo>
                    <a:pt x="3451" y="4148"/>
                  </a:lnTo>
                  <a:lnTo>
                    <a:pt x="3428" y="4165"/>
                  </a:lnTo>
                  <a:lnTo>
                    <a:pt x="3407" y="4183"/>
                  </a:lnTo>
                  <a:lnTo>
                    <a:pt x="3388" y="4202"/>
                  </a:lnTo>
                  <a:lnTo>
                    <a:pt x="3369" y="4220"/>
                  </a:lnTo>
                  <a:lnTo>
                    <a:pt x="3351" y="4238"/>
                  </a:lnTo>
                  <a:lnTo>
                    <a:pt x="3335" y="4257"/>
                  </a:lnTo>
                  <a:lnTo>
                    <a:pt x="3320" y="4277"/>
                  </a:lnTo>
                  <a:lnTo>
                    <a:pt x="3307" y="4296"/>
                  </a:lnTo>
                  <a:lnTo>
                    <a:pt x="3294" y="4315"/>
                  </a:lnTo>
                  <a:lnTo>
                    <a:pt x="3283" y="4336"/>
                  </a:lnTo>
                  <a:lnTo>
                    <a:pt x="3271" y="4356"/>
                  </a:lnTo>
                  <a:lnTo>
                    <a:pt x="3261" y="4376"/>
                  </a:lnTo>
                  <a:lnTo>
                    <a:pt x="3252" y="4398"/>
                  </a:lnTo>
                  <a:lnTo>
                    <a:pt x="3244" y="4418"/>
                  </a:lnTo>
                  <a:lnTo>
                    <a:pt x="3236" y="4439"/>
                  </a:lnTo>
                  <a:lnTo>
                    <a:pt x="3229" y="4461"/>
                  </a:lnTo>
                  <a:lnTo>
                    <a:pt x="3224" y="4483"/>
                  </a:lnTo>
                  <a:lnTo>
                    <a:pt x="3213" y="4528"/>
                  </a:lnTo>
                  <a:lnTo>
                    <a:pt x="3204" y="4575"/>
                  </a:lnTo>
                  <a:lnTo>
                    <a:pt x="3197" y="4622"/>
                  </a:lnTo>
                  <a:lnTo>
                    <a:pt x="3191" y="4670"/>
                  </a:lnTo>
                  <a:lnTo>
                    <a:pt x="3186" y="4720"/>
                  </a:lnTo>
                  <a:lnTo>
                    <a:pt x="3182" y="4772"/>
                  </a:lnTo>
                  <a:lnTo>
                    <a:pt x="3172" y="4878"/>
                  </a:lnTo>
                  <a:lnTo>
                    <a:pt x="3167" y="4934"/>
                  </a:lnTo>
                  <a:lnTo>
                    <a:pt x="3160" y="4989"/>
                  </a:lnTo>
                  <a:lnTo>
                    <a:pt x="3152" y="5048"/>
                  </a:lnTo>
                  <a:lnTo>
                    <a:pt x="3141" y="5107"/>
                  </a:lnTo>
                  <a:lnTo>
                    <a:pt x="3128" y="5168"/>
                  </a:lnTo>
                  <a:lnTo>
                    <a:pt x="3121" y="5199"/>
                  </a:lnTo>
                  <a:lnTo>
                    <a:pt x="3113" y="5230"/>
                  </a:lnTo>
                  <a:lnTo>
                    <a:pt x="3104" y="5263"/>
                  </a:lnTo>
                  <a:lnTo>
                    <a:pt x="3094" y="5295"/>
                  </a:lnTo>
                  <a:lnTo>
                    <a:pt x="3083" y="5328"/>
                  </a:lnTo>
                  <a:lnTo>
                    <a:pt x="3071" y="5361"/>
                  </a:lnTo>
                  <a:lnTo>
                    <a:pt x="3060" y="5394"/>
                  </a:lnTo>
                  <a:lnTo>
                    <a:pt x="3046" y="5428"/>
                  </a:lnTo>
                  <a:lnTo>
                    <a:pt x="3031" y="5462"/>
                  </a:lnTo>
                  <a:lnTo>
                    <a:pt x="3015" y="5496"/>
                  </a:lnTo>
                  <a:lnTo>
                    <a:pt x="2997" y="5532"/>
                  </a:lnTo>
                  <a:lnTo>
                    <a:pt x="2979" y="5567"/>
                  </a:lnTo>
                  <a:lnTo>
                    <a:pt x="2960" y="5603"/>
                  </a:lnTo>
                  <a:lnTo>
                    <a:pt x="2938" y="5639"/>
                  </a:lnTo>
                  <a:lnTo>
                    <a:pt x="2912" y="5684"/>
                  </a:lnTo>
                  <a:lnTo>
                    <a:pt x="2884" y="5727"/>
                  </a:lnTo>
                  <a:lnTo>
                    <a:pt x="2855" y="5767"/>
                  </a:lnTo>
                  <a:lnTo>
                    <a:pt x="2826" y="5806"/>
                  </a:lnTo>
                  <a:lnTo>
                    <a:pt x="2796" y="5843"/>
                  </a:lnTo>
                  <a:lnTo>
                    <a:pt x="2765" y="5880"/>
                  </a:lnTo>
                  <a:lnTo>
                    <a:pt x="2734" y="5914"/>
                  </a:lnTo>
                  <a:lnTo>
                    <a:pt x="2703" y="5946"/>
                  </a:lnTo>
                  <a:lnTo>
                    <a:pt x="2671" y="5977"/>
                  </a:lnTo>
                  <a:lnTo>
                    <a:pt x="2637" y="6006"/>
                  </a:lnTo>
                  <a:lnTo>
                    <a:pt x="2604" y="6034"/>
                  </a:lnTo>
                  <a:lnTo>
                    <a:pt x="2571" y="6060"/>
                  </a:lnTo>
                  <a:lnTo>
                    <a:pt x="2537" y="6085"/>
                  </a:lnTo>
                  <a:lnTo>
                    <a:pt x="2502" y="6108"/>
                  </a:lnTo>
                  <a:lnTo>
                    <a:pt x="2467" y="6130"/>
                  </a:lnTo>
                  <a:lnTo>
                    <a:pt x="2432" y="6150"/>
                  </a:lnTo>
                  <a:lnTo>
                    <a:pt x="2396" y="6168"/>
                  </a:lnTo>
                  <a:lnTo>
                    <a:pt x="2360" y="6185"/>
                  </a:lnTo>
                  <a:lnTo>
                    <a:pt x="2323" y="6201"/>
                  </a:lnTo>
                  <a:lnTo>
                    <a:pt x="2286" y="6215"/>
                  </a:lnTo>
                  <a:lnTo>
                    <a:pt x="2249" y="6228"/>
                  </a:lnTo>
                  <a:lnTo>
                    <a:pt x="2212" y="6240"/>
                  </a:lnTo>
                  <a:lnTo>
                    <a:pt x="2173" y="6251"/>
                  </a:lnTo>
                  <a:lnTo>
                    <a:pt x="2136" y="6259"/>
                  </a:lnTo>
                  <a:lnTo>
                    <a:pt x="2097" y="6267"/>
                  </a:lnTo>
                  <a:lnTo>
                    <a:pt x="2059" y="6273"/>
                  </a:lnTo>
                  <a:lnTo>
                    <a:pt x="2020" y="6277"/>
                  </a:lnTo>
                  <a:lnTo>
                    <a:pt x="1981" y="6282"/>
                  </a:lnTo>
                  <a:lnTo>
                    <a:pt x="1943" y="6284"/>
                  </a:lnTo>
                  <a:lnTo>
                    <a:pt x="1903" y="6285"/>
                  </a:lnTo>
                  <a:lnTo>
                    <a:pt x="1865" y="6285"/>
                  </a:lnTo>
                  <a:lnTo>
                    <a:pt x="1825" y="6284"/>
                  </a:lnTo>
                  <a:lnTo>
                    <a:pt x="1785" y="6282"/>
                  </a:lnTo>
                  <a:lnTo>
                    <a:pt x="1746" y="6277"/>
                  </a:lnTo>
                  <a:lnTo>
                    <a:pt x="1706" y="6273"/>
                  </a:lnTo>
                  <a:lnTo>
                    <a:pt x="1667" y="6268"/>
                  </a:lnTo>
                  <a:lnTo>
                    <a:pt x="1628" y="6260"/>
                  </a:lnTo>
                  <a:lnTo>
                    <a:pt x="1588" y="6253"/>
                  </a:lnTo>
                  <a:lnTo>
                    <a:pt x="1549" y="6243"/>
                  </a:lnTo>
                  <a:lnTo>
                    <a:pt x="1509" y="6234"/>
                  </a:lnTo>
                  <a:lnTo>
                    <a:pt x="1470" y="6222"/>
                  </a:lnTo>
                  <a:lnTo>
                    <a:pt x="1431" y="6210"/>
                  </a:lnTo>
                  <a:lnTo>
                    <a:pt x="1392" y="6197"/>
                  </a:lnTo>
                  <a:lnTo>
                    <a:pt x="1352" y="6183"/>
                  </a:lnTo>
                  <a:lnTo>
                    <a:pt x="1314" y="6167"/>
                  </a:lnTo>
                  <a:lnTo>
                    <a:pt x="1275" y="6152"/>
                  </a:lnTo>
                  <a:lnTo>
                    <a:pt x="1237" y="6135"/>
                  </a:lnTo>
                  <a:lnTo>
                    <a:pt x="1199" y="6117"/>
                  </a:lnTo>
                  <a:lnTo>
                    <a:pt x="1161" y="6099"/>
                  </a:lnTo>
                  <a:lnTo>
                    <a:pt x="1123" y="6078"/>
                  </a:lnTo>
                  <a:lnTo>
                    <a:pt x="1086" y="6058"/>
                  </a:lnTo>
                  <a:lnTo>
                    <a:pt x="1049" y="6037"/>
                  </a:lnTo>
                  <a:lnTo>
                    <a:pt x="1012" y="6015"/>
                  </a:lnTo>
                  <a:lnTo>
                    <a:pt x="975" y="5992"/>
                  </a:lnTo>
                  <a:lnTo>
                    <a:pt x="939" y="5969"/>
                  </a:lnTo>
                  <a:lnTo>
                    <a:pt x="903" y="5944"/>
                  </a:lnTo>
                  <a:lnTo>
                    <a:pt x="868" y="5920"/>
                  </a:lnTo>
                  <a:lnTo>
                    <a:pt x="834" y="5894"/>
                  </a:lnTo>
                  <a:lnTo>
                    <a:pt x="798" y="5867"/>
                  </a:lnTo>
                  <a:lnTo>
                    <a:pt x="765" y="5839"/>
                  </a:lnTo>
                  <a:lnTo>
                    <a:pt x="731" y="5812"/>
                  </a:lnTo>
                  <a:lnTo>
                    <a:pt x="698" y="5783"/>
                  </a:lnTo>
                  <a:lnTo>
                    <a:pt x="665" y="5754"/>
                  </a:lnTo>
                  <a:lnTo>
                    <a:pt x="633" y="5724"/>
                  </a:lnTo>
                  <a:lnTo>
                    <a:pt x="602" y="5694"/>
                  </a:lnTo>
                  <a:lnTo>
                    <a:pt x="571" y="5663"/>
                  </a:lnTo>
                  <a:lnTo>
                    <a:pt x="541" y="5632"/>
                  </a:lnTo>
                  <a:lnTo>
                    <a:pt x="511" y="5600"/>
                  </a:lnTo>
                  <a:lnTo>
                    <a:pt x="482" y="5568"/>
                  </a:lnTo>
                  <a:lnTo>
                    <a:pt x="453" y="5535"/>
                  </a:lnTo>
                  <a:lnTo>
                    <a:pt x="425" y="5502"/>
                  </a:lnTo>
                  <a:lnTo>
                    <a:pt x="399" y="5467"/>
                  </a:lnTo>
                  <a:lnTo>
                    <a:pt x="373" y="5433"/>
                  </a:lnTo>
                  <a:lnTo>
                    <a:pt x="347" y="5399"/>
                  </a:lnTo>
                  <a:lnTo>
                    <a:pt x="323" y="5363"/>
                  </a:lnTo>
                  <a:lnTo>
                    <a:pt x="298" y="5328"/>
                  </a:lnTo>
                  <a:lnTo>
                    <a:pt x="274" y="5293"/>
                  </a:lnTo>
                  <a:lnTo>
                    <a:pt x="252" y="5256"/>
                  </a:lnTo>
                  <a:lnTo>
                    <a:pt x="230" y="5220"/>
                  </a:lnTo>
                  <a:lnTo>
                    <a:pt x="210" y="5183"/>
                  </a:lnTo>
                  <a:lnTo>
                    <a:pt x="190" y="5146"/>
                  </a:lnTo>
                  <a:lnTo>
                    <a:pt x="170" y="5108"/>
                  </a:lnTo>
                  <a:lnTo>
                    <a:pt x="152" y="5071"/>
                  </a:lnTo>
                  <a:lnTo>
                    <a:pt x="135" y="5033"/>
                  </a:lnTo>
                  <a:lnTo>
                    <a:pt x="119" y="4995"/>
                  </a:lnTo>
                  <a:lnTo>
                    <a:pt x="103" y="4957"/>
                  </a:lnTo>
                  <a:lnTo>
                    <a:pt x="89" y="4919"/>
                  </a:lnTo>
                  <a:lnTo>
                    <a:pt x="75" y="4880"/>
                  </a:lnTo>
                  <a:lnTo>
                    <a:pt x="63" y="4841"/>
                  </a:lnTo>
                  <a:lnTo>
                    <a:pt x="51" y="4802"/>
                  </a:lnTo>
                  <a:lnTo>
                    <a:pt x="42" y="4763"/>
                  </a:lnTo>
                  <a:lnTo>
                    <a:pt x="32" y="4725"/>
                  </a:lnTo>
                  <a:lnTo>
                    <a:pt x="25" y="4685"/>
                  </a:lnTo>
                  <a:lnTo>
                    <a:pt x="17" y="4645"/>
                  </a:lnTo>
                  <a:lnTo>
                    <a:pt x="12" y="4607"/>
                  </a:lnTo>
                  <a:lnTo>
                    <a:pt x="6" y="4567"/>
                  </a:lnTo>
                  <a:lnTo>
                    <a:pt x="3" y="4528"/>
                  </a:lnTo>
                  <a:lnTo>
                    <a:pt x="1" y="4489"/>
                  </a:lnTo>
                  <a:lnTo>
                    <a:pt x="0" y="4450"/>
                  </a:lnTo>
                  <a:lnTo>
                    <a:pt x="0" y="4411"/>
                  </a:lnTo>
                  <a:lnTo>
                    <a:pt x="1" y="4372"/>
                  </a:lnTo>
                  <a:lnTo>
                    <a:pt x="4" y="4333"/>
                  </a:lnTo>
                  <a:lnTo>
                    <a:pt x="9" y="4294"/>
                  </a:lnTo>
                  <a:lnTo>
                    <a:pt x="14" y="4255"/>
                  </a:lnTo>
                  <a:lnTo>
                    <a:pt x="20" y="4218"/>
                  </a:lnTo>
                  <a:lnTo>
                    <a:pt x="28" y="4179"/>
                  </a:lnTo>
                  <a:lnTo>
                    <a:pt x="37" y="4140"/>
                  </a:lnTo>
                  <a:lnTo>
                    <a:pt x="48" y="4103"/>
                  </a:lnTo>
                  <a:lnTo>
                    <a:pt x="60" y="4065"/>
                  </a:lnTo>
                  <a:lnTo>
                    <a:pt x="74" y="4028"/>
                  </a:lnTo>
                  <a:lnTo>
                    <a:pt x="89" y="3990"/>
                  </a:lnTo>
                  <a:lnTo>
                    <a:pt x="106" y="3954"/>
                  </a:lnTo>
                  <a:lnTo>
                    <a:pt x="123" y="3918"/>
                  </a:lnTo>
                  <a:lnTo>
                    <a:pt x="144" y="3881"/>
                  </a:lnTo>
                  <a:lnTo>
                    <a:pt x="164" y="3846"/>
                  </a:lnTo>
                  <a:lnTo>
                    <a:pt x="186" y="3809"/>
                  </a:lnTo>
                  <a:lnTo>
                    <a:pt x="211" y="3775"/>
                  </a:lnTo>
                  <a:lnTo>
                    <a:pt x="237" y="3740"/>
                  </a:lnTo>
                  <a:lnTo>
                    <a:pt x="265" y="3705"/>
                  </a:lnTo>
                  <a:lnTo>
                    <a:pt x="294" y="3671"/>
                  </a:lnTo>
                  <a:lnTo>
                    <a:pt x="324" y="3638"/>
                  </a:lnTo>
                  <a:lnTo>
                    <a:pt x="356" y="3605"/>
                  </a:lnTo>
                  <a:lnTo>
                    <a:pt x="390" y="3572"/>
                  </a:lnTo>
                  <a:lnTo>
                    <a:pt x="427" y="3540"/>
                  </a:lnTo>
                  <a:lnTo>
                    <a:pt x="463" y="3509"/>
                  </a:lnTo>
                  <a:lnTo>
                    <a:pt x="503" y="3478"/>
                  </a:lnTo>
                  <a:lnTo>
                    <a:pt x="543" y="3448"/>
                  </a:lnTo>
                  <a:lnTo>
                    <a:pt x="586" y="3418"/>
                  </a:lnTo>
                  <a:lnTo>
                    <a:pt x="622" y="3395"/>
                  </a:lnTo>
                  <a:lnTo>
                    <a:pt x="656" y="3373"/>
                  </a:lnTo>
                  <a:lnTo>
                    <a:pt x="690" y="3353"/>
                  </a:lnTo>
                  <a:lnTo>
                    <a:pt x="724" y="3333"/>
                  </a:lnTo>
                  <a:lnTo>
                    <a:pt x="758" y="3315"/>
                  </a:lnTo>
                  <a:lnTo>
                    <a:pt x="791" y="3299"/>
                  </a:lnTo>
                  <a:lnTo>
                    <a:pt x="823" y="3283"/>
                  </a:lnTo>
                  <a:lnTo>
                    <a:pt x="855" y="3268"/>
                  </a:lnTo>
                  <a:lnTo>
                    <a:pt x="887" y="3254"/>
                  </a:lnTo>
                  <a:lnTo>
                    <a:pt x="919" y="3241"/>
                  </a:lnTo>
                  <a:lnTo>
                    <a:pt x="951" y="3229"/>
                  </a:lnTo>
                  <a:lnTo>
                    <a:pt x="982" y="3219"/>
                  </a:lnTo>
                  <a:lnTo>
                    <a:pt x="1042" y="3198"/>
                  </a:lnTo>
                  <a:lnTo>
                    <a:pt x="1101" y="3181"/>
                  </a:lnTo>
                  <a:lnTo>
                    <a:pt x="1158" y="3166"/>
                  </a:lnTo>
                  <a:lnTo>
                    <a:pt x="1215" y="3153"/>
                  </a:lnTo>
                  <a:lnTo>
                    <a:pt x="1270" y="3143"/>
                  </a:lnTo>
                  <a:lnTo>
                    <a:pt x="1323" y="3132"/>
                  </a:lnTo>
                  <a:lnTo>
                    <a:pt x="1426" y="3114"/>
                  </a:lnTo>
                  <a:lnTo>
                    <a:pt x="1476" y="3105"/>
                  </a:lnTo>
                  <a:lnTo>
                    <a:pt x="1524" y="3097"/>
                  </a:lnTo>
                  <a:lnTo>
                    <a:pt x="1571" y="3086"/>
                  </a:lnTo>
                  <a:lnTo>
                    <a:pt x="1616" y="3075"/>
                  </a:lnTo>
                  <a:lnTo>
                    <a:pt x="1660" y="3063"/>
                  </a:lnTo>
                  <a:lnTo>
                    <a:pt x="1703" y="3048"/>
                  </a:lnTo>
                  <a:lnTo>
                    <a:pt x="1724" y="3041"/>
                  </a:lnTo>
                  <a:lnTo>
                    <a:pt x="1745" y="3031"/>
                  </a:lnTo>
                  <a:lnTo>
                    <a:pt x="1765" y="3023"/>
                  </a:lnTo>
                  <a:lnTo>
                    <a:pt x="1785" y="3012"/>
                  </a:lnTo>
                  <a:lnTo>
                    <a:pt x="1805" y="3001"/>
                  </a:lnTo>
                  <a:lnTo>
                    <a:pt x="1824" y="2989"/>
                  </a:lnTo>
                  <a:lnTo>
                    <a:pt x="1843" y="2978"/>
                  </a:lnTo>
                  <a:lnTo>
                    <a:pt x="1861" y="2964"/>
                  </a:lnTo>
                  <a:lnTo>
                    <a:pt x="1881" y="2950"/>
                  </a:lnTo>
                  <a:lnTo>
                    <a:pt x="1898" y="2934"/>
                  </a:lnTo>
                  <a:lnTo>
                    <a:pt x="1916" y="2918"/>
                  </a:lnTo>
                  <a:lnTo>
                    <a:pt x="1933" y="2899"/>
                  </a:lnTo>
                  <a:lnTo>
                    <a:pt x="1950" y="2881"/>
                  </a:lnTo>
                  <a:lnTo>
                    <a:pt x="1968" y="2861"/>
                  </a:lnTo>
                  <a:lnTo>
                    <a:pt x="1985" y="2839"/>
                  </a:lnTo>
                  <a:lnTo>
                    <a:pt x="2001" y="2817"/>
                  </a:lnTo>
                  <a:lnTo>
                    <a:pt x="2017" y="2793"/>
                  </a:lnTo>
                  <a:lnTo>
                    <a:pt x="2032" y="2769"/>
                  </a:lnTo>
                  <a:lnTo>
                    <a:pt x="2048" y="2742"/>
                  </a:lnTo>
                  <a:lnTo>
                    <a:pt x="2063" y="2713"/>
                  </a:lnTo>
                  <a:lnTo>
                    <a:pt x="2078" y="2683"/>
                  </a:lnTo>
                  <a:lnTo>
                    <a:pt x="2092" y="2652"/>
                  </a:lnTo>
                  <a:lnTo>
                    <a:pt x="2107" y="2619"/>
                  </a:lnTo>
                  <a:lnTo>
                    <a:pt x="2121" y="2584"/>
                  </a:lnTo>
                  <a:lnTo>
                    <a:pt x="2145" y="2522"/>
                  </a:lnTo>
                  <a:lnTo>
                    <a:pt x="2172" y="2461"/>
                  </a:lnTo>
                  <a:lnTo>
                    <a:pt x="2187" y="2430"/>
                  </a:lnTo>
                  <a:lnTo>
                    <a:pt x="2202" y="2400"/>
                  </a:lnTo>
                  <a:lnTo>
                    <a:pt x="2218" y="2369"/>
                  </a:lnTo>
                  <a:lnTo>
                    <a:pt x="2235" y="2339"/>
                  </a:lnTo>
                  <a:lnTo>
                    <a:pt x="2253" y="2310"/>
                  </a:lnTo>
                  <a:lnTo>
                    <a:pt x="2270" y="2280"/>
                  </a:lnTo>
                  <a:lnTo>
                    <a:pt x="2289" y="2252"/>
                  </a:lnTo>
                  <a:lnTo>
                    <a:pt x="2308" y="2224"/>
                  </a:lnTo>
                  <a:lnTo>
                    <a:pt x="2329" y="2196"/>
                  </a:lnTo>
                  <a:lnTo>
                    <a:pt x="2349" y="2170"/>
                  </a:lnTo>
                  <a:lnTo>
                    <a:pt x="2371" y="2144"/>
                  </a:lnTo>
                  <a:lnTo>
                    <a:pt x="2393" y="2119"/>
                  </a:lnTo>
                  <a:lnTo>
                    <a:pt x="2417" y="2096"/>
                  </a:lnTo>
                  <a:lnTo>
                    <a:pt x="2440" y="2073"/>
                  </a:lnTo>
                  <a:lnTo>
                    <a:pt x="2465" y="2052"/>
                  </a:lnTo>
                  <a:lnTo>
                    <a:pt x="2491" y="2031"/>
                  </a:lnTo>
                  <a:lnTo>
                    <a:pt x="2516" y="2012"/>
                  </a:lnTo>
                  <a:lnTo>
                    <a:pt x="2544" y="1994"/>
                  </a:lnTo>
                  <a:lnTo>
                    <a:pt x="2572" y="1978"/>
                  </a:lnTo>
                  <a:lnTo>
                    <a:pt x="2601" y="1963"/>
                  </a:lnTo>
                  <a:lnTo>
                    <a:pt x="2630" y="1950"/>
                  </a:lnTo>
                  <a:lnTo>
                    <a:pt x="2661" y="1938"/>
                  </a:lnTo>
                  <a:lnTo>
                    <a:pt x="2692" y="1928"/>
                  </a:lnTo>
                  <a:lnTo>
                    <a:pt x="2724" y="1921"/>
                  </a:lnTo>
                  <a:lnTo>
                    <a:pt x="2758" y="1914"/>
                  </a:lnTo>
                  <a:lnTo>
                    <a:pt x="2792" y="1910"/>
                  </a:lnTo>
                  <a:lnTo>
                    <a:pt x="2827" y="1908"/>
                  </a:lnTo>
                  <a:lnTo>
                    <a:pt x="2863" y="1908"/>
                  </a:lnTo>
                  <a:lnTo>
                    <a:pt x="2895" y="1909"/>
                  </a:lnTo>
                  <a:lnTo>
                    <a:pt x="2927" y="1912"/>
                  </a:lnTo>
                  <a:lnTo>
                    <a:pt x="2958" y="1917"/>
                  </a:lnTo>
                  <a:lnTo>
                    <a:pt x="2990" y="1922"/>
                  </a:lnTo>
                  <a:lnTo>
                    <a:pt x="3023" y="1928"/>
                  </a:lnTo>
                  <a:lnTo>
                    <a:pt x="3055" y="1936"/>
                  </a:lnTo>
                  <a:lnTo>
                    <a:pt x="3087" y="1944"/>
                  </a:lnTo>
                  <a:lnTo>
                    <a:pt x="3121" y="1954"/>
                  </a:lnTo>
                  <a:lnTo>
                    <a:pt x="3154" y="1965"/>
                  </a:lnTo>
                  <a:lnTo>
                    <a:pt x="3186" y="1977"/>
                  </a:lnTo>
                  <a:lnTo>
                    <a:pt x="3219" y="1991"/>
                  </a:lnTo>
                  <a:lnTo>
                    <a:pt x="3252" y="2005"/>
                  </a:lnTo>
                  <a:lnTo>
                    <a:pt x="3286" y="2020"/>
                  </a:lnTo>
                  <a:lnTo>
                    <a:pt x="3318" y="2036"/>
                  </a:lnTo>
                  <a:lnTo>
                    <a:pt x="3351" y="2052"/>
                  </a:lnTo>
                  <a:lnTo>
                    <a:pt x="3383" y="2070"/>
                  </a:lnTo>
                  <a:lnTo>
                    <a:pt x="2672" y="2952"/>
                  </a:lnTo>
                  <a:lnTo>
                    <a:pt x="2733" y="3017"/>
                  </a:lnTo>
                  <a:lnTo>
                    <a:pt x="3564" y="2186"/>
                  </a:lnTo>
                  <a:lnTo>
                    <a:pt x="4840" y="898"/>
                  </a:lnTo>
                  <a:lnTo>
                    <a:pt x="4772" y="835"/>
                  </a:lnTo>
                  <a:lnTo>
                    <a:pt x="5440" y="39"/>
                  </a:lnTo>
                  <a:lnTo>
                    <a:pt x="5635" y="0"/>
                  </a:lnTo>
                  <a:close/>
                  <a:moveTo>
                    <a:pt x="1053" y="4189"/>
                  </a:moveTo>
                  <a:lnTo>
                    <a:pt x="865" y="4388"/>
                  </a:lnTo>
                  <a:lnTo>
                    <a:pt x="1960" y="5423"/>
                  </a:lnTo>
                  <a:lnTo>
                    <a:pt x="2150" y="5223"/>
                  </a:lnTo>
                  <a:lnTo>
                    <a:pt x="1053" y="4189"/>
                  </a:lnTo>
                  <a:close/>
                  <a:moveTo>
                    <a:pt x="2640" y="3546"/>
                  </a:moveTo>
                  <a:lnTo>
                    <a:pt x="2640" y="3546"/>
                  </a:lnTo>
                  <a:lnTo>
                    <a:pt x="2616" y="3525"/>
                  </a:lnTo>
                  <a:lnTo>
                    <a:pt x="2592" y="3506"/>
                  </a:lnTo>
                  <a:lnTo>
                    <a:pt x="2568" y="3488"/>
                  </a:lnTo>
                  <a:lnTo>
                    <a:pt x="2542" y="3472"/>
                  </a:lnTo>
                  <a:lnTo>
                    <a:pt x="2516" y="3456"/>
                  </a:lnTo>
                  <a:lnTo>
                    <a:pt x="2491" y="3443"/>
                  </a:lnTo>
                  <a:lnTo>
                    <a:pt x="2463" y="3430"/>
                  </a:lnTo>
                  <a:lnTo>
                    <a:pt x="2436" y="3419"/>
                  </a:lnTo>
                  <a:lnTo>
                    <a:pt x="2408" y="3410"/>
                  </a:lnTo>
                  <a:lnTo>
                    <a:pt x="2380" y="3401"/>
                  </a:lnTo>
                  <a:lnTo>
                    <a:pt x="2351" y="3395"/>
                  </a:lnTo>
                  <a:lnTo>
                    <a:pt x="2322" y="3389"/>
                  </a:lnTo>
                  <a:lnTo>
                    <a:pt x="2294" y="3385"/>
                  </a:lnTo>
                  <a:lnTo>
                    <a:pt x="2265" y="3383"/>
                  </a:lnTo>
                  <a:lnTo>
                    <a:pt x="2235" y="3382"/>
                  </a:lnTo>
                  <a:lnTo>
                    <a:pt x="2207" y="3382"/>
                  </a:lnTo>
                  <a:lnTo>
                    <a:pt x="2178" y="3383"/>
                  </a:lnTo>
                  <a:lnTo>
                    <a:pt x="2149" y="3386"/>
                  </a:lnTo>
                  <a:lnTo>
                    <a:pt x="2121" y="3390"/>
                  </a:lnTo>
                  <a:lnTo>
                    <a:pt x="2092" y="3396"/>
                  </a:lnTo>
                  <a:lnTo>
                    <a:pt x="2064" y="3403"/>
                  </a:lnTo>
                  <a:lnTo>
                    <a:pt x="2036" y="3412"/>
                  </a:lnTo>
                  <a:lnTo>
                    <a:pt x="2008" y="3421"/>
                  </a:lnTo>
                  <a:lnTo>
                    <a:pt x="1981" y="3432"/>
                  </a:lnTo>
                  <a:lnTo>
                    <a:pt x="1955" y="3445"/>
                  </a:lnTo>
                  <a:lnTo>
                    <a:pt x="1928" y="3459"/>
                  </a:lnTo>
                  <a:lnTo>
                    <a:pt x="1902" y="3474"/>
                  </a:lnTo>
                  <a:lnTo>
                    <a:pt x="1878" y="3491"/>
                  </a:lnTo>
                  <a:lnTo>
                    <a:pt x="1853" y="3508"/>
                  </a:lnTo>
                  <a:lnTo>
                    <a:pt x="1829" y="3527"/>
                  </a:lnTo>
                  <a:lnTo>
                    <a:pt x="1807" y="3549"/>
                  </a:lnTo>
                  <a:lnTo>
                    <a:pt x="1785" y="3570"/>
                  </a:lnTo>
                  <a:lnTo>
                    <a:pt x="1764" y="3594"/>
                  </a:lnTo>
                  <a:lnTo>
                    <a:pt x="1745" y="3617"/>
                  </a:lnTo>
                  <a:lnTo>
                    <a:pt x="1726" y="3642"/>
                  </a:lnTo>
                  <a:lnTo>
                    <a:pt x="1710" y="3668"/>
                  </a:lnTo>
                  <a:lnTo>
                    <a:pt x="1695" y="3694"/>
                  </a:lnTo>
                  <a:lnTo>
                    <a:pt x="1681" y="3720"/>
                  </a:lnTo>
                  <a:lnTo>
                    <a:pt x="1669" y="3747"/>
                  </a:lnTo>
                  <a:lnTo>
                    <a:pt x="1658" y="3774"/>
                  </a:lnTo>
                  <a:lnTo>
                    <a:pt x="1648" y="3802"/>
                  </a:lnTo>
                  <a:lnTo>
                    <a:pt x="1641" y="3831"/>
                  </a:lnTo>
                  <a:lnTo>
                    <a:pt x="1633" y="3859"/>
                  </a:lnTo>
                  <a:lnTo>
                    <a:pt x="1628" y="3888"/>
                  </a:lnTo>
                  <a:lnTo>
                    <a:pt x="1624" y="3916"/>
                  </a:lnTo>
                  <a:lnTo>
                    <a:pt x="1621" y="3945"/>
                  </a:lnTo>
                  <a:lnTo>
                    <a:pt x="1620" y="3974"/>
                  </a:lnTo>
                  <a:lnTo>
                    <a:pt x="1620" y="4003"/>
                  </a:lnTo>
                  <a:lnTo>
                    <a:pt x="1621" y="4032"/>
                  </a:lnTo>
                  <a:lnTo>
                    <a:pt x="1625" y="4061"/>
                  </a:lnTo>
                  <a:lnTo>
                    <a:pt x="1629" y="4089"/>
                  </a:lnTo>
                  <a:lnTo>
                    <a:pt x="1634" y="4118"/>
                  </a:lnTo>
                  <a:lnTo>
                    <a:pt x="1642" y="4146"/>
                  </a:lnTo>
                  <a:lnTo>
                    <a:pt x="1650" y="4175"/>
                  </a:lnTo>
                  <a:lnTo>
                    <a:pt x="1660" y="4202"/>
                  </a:lnTo>
                  <a:lnTo>
                    <a:pt x="1671" y="4229"/>
                  </a:lnTo>
                  <a:lnTo>
                    <a:pt x="1684" y="4256"/>
                  </a:lnTo>
                  <a:lnTo>
                    <a:pt x="1698" y="4282"/>
                  </a:lnTo>
                  <a:lnTo>
                    <a:pt x="1713" y="4308"/>
                  </a:lnTo>
                  <a:lnTo>
                    <a:pt x="1730" y="4332"/>
                  </a:lnTo>
                  <a:lnTo>
                    <a:pt x="1748" y="4357"/>
                  </a:lnTo>
                  <a:lnTo>
                    <a:pt x="1767" y="4381"/>
                  </a:lnTo>
                  <a:lnTo>
                    <a:pt x="1788" y="4403"/>
                  </a:lnTo>
                  <a:lnTo>
                    <a:pt x="1810" y="4424"/>
                  </a:lnTo>
                  <a:lnTo>
                    <a:pt x="1833" y="4446"/>
                  </a:lnTo>
                  <a:lnTo>
                    <a:pt x="1856" y="4465"/>
                  </a:lnTo>
                  <a:lnTo>
                    <a:pt x="1881" y="4483"/>
                  </a:lnTo>
                  <a:lnTo>
                    <a:pt x="1906" y="4499"/>
                  </a:lnTo>
                  <a:lnTo>
                    <a:pt x="1932" y="4514"/>
                  </a:lnTo>
                  <a:lnTo>
                    <a:pt x="1959" y="4528"/>
                  </a:lnTo>
                  <a:lnTo>
                    <a:pt x="1986" y="4541"/>
                  </a:lnTo>
                  <a:lnTo>
                    <a:pt x="2014" y="4552"/>
                  </a:lnTo>
                  <a:lnTo>
                    <a:pt x="2042" y="4562"/>
                  </a:lnTo>
                  <a:lnTo>
                    <a:pt x="2069" y="4570"/>
                  </a:lnTo>
                  <a:lnTo>
                    <a:pt x="2097" y="4577"/>
                  </a:lnTo>
                  <a:lnTo>
                    <a:pt x="2126" y="4582"/>
                  </a:lnTo>
                  <a:lnTo>
                    <a:pt x="2155" y="4586"/>
                  </a:lnTo>
                  <a:lnTo>
                    <a:pt x="2184" y="4588"/>
                  </a:lnTo>
                  <a:lnTo>
                    <a:pt x="2213" y="4590"/>
                  </a:lnTo>
                  <a:lnTo>
                    <a:pt x="2242" y="4590"/>
                  </a:lnTo>
                  <a:lnTo>
                    <a:pt x="2271" y="4588"/>
                  </a:lnTo>
                  <a:lnTo>
                    <a:pt x="2300" y="4585"/>
                  </a:lnTo>
                  <a:lnTo>
                    <a:pt x="2329" y="4581"/>
                  </a:lnTo>
                  <a:lnTo>
                    <a:pt x="2357" y="4576"/>
                  </a:lnTo>
                  <a:lnTo>
                    <a:pt x="2386" y="4568"/>
                  </a:lnTo>
                  <a:lnTo>
                    <a:pt x="2413" y="4560"/>
                  </a:lnTo>
                  <a:lnTo>
                    <a:pt x="2441" y="4550"/>
                  </a:lnTo>
                  <a:lnTo>
                    <a:pt x="2468" y="4539"/>
                  </a:lnTo>
                  <a:lnTo>
                    <a:pt x="2495" y="4526"/>
                  </a:lnTo>
                  <a:lnTo>
                    <a:pt x="2521" y="4512"/>
                  </a:lnTo>
                  <a:lnTo>
                    <a:pt x="2546" y="4497"/>
                  </a:lnTo>
                  <a:lnTo>
                    <a:pt x="2571" y="4480"/>
                  </a:lnTo>
                  <a:lnTo>
                    <a:pt x="2596" y="4463"/>
                  </a:lnTo>
                  <a:lnTo>
                    <a:pt x="2619" y="4444"/>
                  </a:lnTo>
                  <a:lnTo>
                    <a:pt x="2642" y="4422"/>
                  </a:lnTo>
                  <a:lnTo>
                    <a:pt x="2664" y="4401"/>
                  </a:lnTo>
                  <a:lnTo>
                    <a:pt x="2685" y="4377"/>
                  </a:lnTo>
                  <a:lnTo>
                    <a:pt x="2704" y="4354"/>
                  </a:lnTo>
                  <a:lnTo>
                    <a:pt x="2722" y="4329"/>
                  </a:lnTo>
                  <a:lnTo>
                    <a:pt x="2738" y="4303"/>
                  </a:lnTo>
                  <a:lnTo>
                    <a:pt x="2754" y="4278"/>
                  </a:lnTo>
                  <a:lnTo>
                    <a:pt x="2767" y="4251"/>
                  </a:lnTo>
                  <a:lnTo>
                    <a:pt x="2780" y="4224"/>
                  </a:lnTo>
                  <a:lnTo>
                    <a:pt x="2791" y="4197"/>
                  </a:lnTo>
                  <a:lnTo>
                    <a:pt x="2800" y="4169"/>
                  </a:lnTo>
                  <a:lnTo>
                    <a:pt x="2809" y="4140"/>
                  </a:lnTo>
                  <a:lnTo>
                    <a:pt x="2815" y="4113"/>
                  </a:lnTo>
                  <a:lnTo>
                    <a:pt x="2821" y="4084"/>
                  </a:lnTo>
                  <a:lnTo>
                    <a:pt x="2825" y="4055"/>
                  </a:lnTo>
                  <a:lnTo>
                    <a:pt x="2827" y="4026"/>
                  </a:lnTo>
                  <a:lnTo>
                    <a:pt x="2829" y="3997"/>
                  </a:lnTo>
                  <a:lnTo>
                    <a:pt x="2828" y="3968"/>
                  </a:lnTo>
                  <a:lnTo>
                    <a:pt x="2827" y="3939"/>
                  </a:lnTo>
                  <a:lnTo>
                    <a:pt x="2824" y="3910"/>
                  </a:lnTo>
                  <a:lnTo>
                    <a:pt x="2820" y="3881"/>
                  </a:lnTo>
                  <a:lnTo>
                    <a:pt x="2814" y="3853"/>
                  </a:lnTo>
                  <a:lnTo>
                    <a:pt x="2807" y="3824"/>
                  </a:lnTo>
                  <a:lnTo>
                    <a:pt x="2799" y="3796"/>
                  </a:lnTo>
                  <a:lnTo>
                    <a:pt x="2788" y="3770"/>
                  </a:lnTo>
                  <a:lnTo>
                    <a:pt x="2778" y="3742"/>
                  </a:lnTo>
                  <a:lnTo>
                    <a:pt x="2765" y="3715"/>
                  </a:lnTo>
                  <a:lnTo>
                    <a:pt x="2751" y="3689"/>
                  </a:lnTo>
                  <a:lnTo>
                    <a:pt x="2736" y="3664"/>
                  </a:lnTo>
                  <a:lnTo>
                    <a:pt x="2720" y="3639"/>
                  </a:lnTo>
                  <a:lnTo>
                    <a:pt x="2702" y="3614"/>
                  </a:lnTo>
                  <a:lnTo>
                    <a:pt x="2682" y="3591"/>
                  </a:lnTo>
                  <a:lnTo>
                    <a:pt x="2661" y="3568"/>
                  </a:lnTo>
                  <a:lnTo>
                    <a:pt x="2640" y="3546"/>
                  </a:lnTo>
                  <a:close/>
                  <a:moveTo>
                    <a:pt x="2621" y="3974"/>
                  </a:moveTo>
                  <a:lnTo>
                    <a:pt x="2621" y="3974"/>
                  </a:lnTo>
                  <a:lnTo>
                    <a:pt x="2620" y="3955"/>
                  </a:lnTo>
                  <a:lnTo>
                    <a:pt x="2618" y="3936"/>
                  </a:lnTo>
                  <a:lnTo>
                    <a:pt x="2615" y="3918"/>
                  </a:lnTo>
                  <a:lnTo>
                    <a:pt x="2612" y="3898"/>
                  </a:lnTo>
                  <a:lnTo>
                    <a:pt x="2607" y="3880"/>
                  </a:lnTo>
                  <a:lnTo>
                    <a:pt x="2601" y="3862"/>
                  </a:lnTo>
                  <a:lnTo>
                    <a:pt x="2594" y="3844"/>
                  </a:lnTo>
                  <a:lnTo>
                    <a:pt x="2588" y="3825"/>
                  </a:lnTo>
                  <a:lnTo>
                    <a:pt x="2579" y="3808"/>
                  </a:lnTo>
                  <a:lnTo>
                    <a:pt x="2570" y="3791"/>
                  </a:lnTo>
                  <a:lnTo>
                    <a:pt x="2560" y="3774"/>
                  </a:lnTo>
                  <a:lnTo>
                    <a:pt x="2549" y="3758"/>
                  </a:lnTo>
                  <a:lnTo>
                    <a:pt x="2538" y="3742"/>
                  </a:lnTo>
                  <a:lnTo>
                    <a:pt x="2525" y="3727"/>
                  </a:lnTo>
                  <a:lnTo>
                    <a:pt x="2511" y="3712"/>
                  </a:lnTo>
                  <a:lnTo>
                    <a:pt x="2497" y="3697"/>
                  </a:lnTo>
                  <a:lnTo>
                    <a:pt x="2482" y="3684"/>
                  </a:lnTo>
                  <a:lnTo>
                    <a:pt x="2466" y="3671"/>
                  </a:lnTo>
                  <a:lnTo>
                    <a:pt x="2450" y="3659"/>
                  </a:lnTo>
                  <a:lnTo>
                    <a:pt x="2433" y="3649"/>
                  </a:lnTo>
                  <a:lnTo>
                    <a:pt x="2417" y="3638"/>
                  </a:lnTo>
                  <a:lnTo>
                    <a:pt x="2398" y="3629"/>
                  </a:lnTo>
                  <a:lnTo>
                    <a:pt x="2381" y="3621"/>
                  </a:lnTo>
                  <a:lnTo>
                    <a:pt x="2363" y="3614"/>
                  </a:lnTo>
                  <a:lnTo>
                    <a:pt x="2345" y="3608"/>
                  </a:lnTo>
                  <a:lnTo>
                    <a:pt x="2327" y="3602"/>
                  </a:lnTo>
                  <a:lnTo>
                    <a:pt x="2307" y="3598"/>
                  </a:lnTo>
                  <a:lnTo>
                    <a:pt x="2289" y="3594"/>
                  </a:lnTo>
                  <a:lnTo>
                    <a:pt x="2270" y="3592"/>
                  </a:lnTo>
                  <a:lnTo>
                    <a:pt x="2252" y="3590"/>
                  </a:lnTo>
                  <a:lnTo>
                    <a:pt x="2232" y="3589"/>
                  </a:lnTo>
                  <a:lnTo>
                    <a:pt x="2213" y="3590"/>
                  </a:lnTo>
                  <a:lnTo>
                    <a:pt x="2194" y="3590"/>
                  </a:lnTo>
                  <a:lnTo>
                    <a:pt x="2175" y="3592"/>
                  </a:lnTo>
                  <a:lnTo>
                    <a:pt x="2156" y="3595"/>
                  </a:lnTo>
                  <a:lnTo>
                    <a:pt x="2138" y="3598"/>
                  </a:lnTo>
                  <a:lnTo>
                    <a:pt x="2119" y="3604"/>
                  </a:lnTo>
                  <a:lnTo>
                    <a:pt x="2100" y="3609"/>
                  </a:lnTo>
                  <a:lnTo>
                    <a:pt x="2082" y="3615"/>
                  </a:lnTo>
                  <a:lnTo>
                    <a:pt x="2065" y="3623"/>
                  </a:lnTo>
                  <a:lnTo>
                    <a:pt x="2047" y="3630"/>
                  </a:lnTo>
                  <a:lnTo>
                    <a:pt x="2030" y="3640"/>
                  </a:lnTo>
                  <a:lnTo>
                    <a:pt x="2014" y="3650"/>
                  </a:lnTo>
                  <a:lnTo>
                    <a:pt x="1997" y="3660"/>
                  </a:lnTo>
                  <a:lnTo>
                    <a:pt x="1980" y="3672"/>
                  </a:lnTo>
                  <a:lnTo>
                    <a:pt x="1965" y="3685"/>
                  </a:lnTo>
                  <a:lnTo>
                    <a:pt x="1950" y="3699"/>
                  </a:lnTo>
                  <a:lnTo>
                    <a:pt x="1936" y="3713"/>
                  </a:lnTo>
                  <a:lnTo>
                    <a:pt x="1923" y="3729"/>
                  </a:lnTo>
                  <a:lnTo>
                    <a:pt x="1910" y="3744"/>
                  </a:lnTo>
                  <a:lnTo>
                    <a:pt x="1898" y="3760"/>
                  </a:lnTo>
                  <a:lnTo>
                    <a:pt x="1887" y="3777"/>
                  </a:lnTo>
                  <a:lnTo>
                    <a:pt x="1878" y="3794"/>
                  </a:lnTo>
                  <a:lnTo>
                    <a:pt x="1868" y="3811"/>
                  </a:lnTo>
                  <a:lnTo>
                    <a:pt x="1860" y="3829"/>
                  </a:lnTo>
                  <a:lnTo>
                    <a:pt x="1853" y="3847"/>
                  </a:lnTo>
                  <a:lnTo>
                    <a:pt x="1846" y="3865"/>
                  </a:lnTo>
                  <a:lnTo>
                    <a:pt x="1841" y="3883"/>
                  </a:lnTo>
                  <a:lnTo>
                    <a:pt x="1837" y="3903"/>
                  </a:lnTo>
                  <a:lnTo>
                    <a:pt x="1834" y="3921"/>
                  </a:lnTo>
                  <a:lnTo>
                    <a:pt x="1830" y="3940"/>
                  </a:lnTo>
                  <a:lnTo>
                    <a:pt x="1829" y="3959"/>
                  </a:lnTo>
                  <a:lnTo>
                    <a:pt x="1828" y="3978"/>
                  </a:lnTo>
                  <a:lnTo>
                    <a:pt x="1828" y="3997"/>
                  </a:lnTo>
                  <a:lnTo>
                    <a:pt x="1829" y="4016"/>
                  </a:lnTo>
                  <a:lnTo>
                    <a:pt x="1831" y="4034"/>
                  </a:lnTo>
                  <a:lnTo>
                    <a:pt x="1834" y="4054"/>
                  </a:lnTo>
                  <a:lnTo>
                    <a:pt x="1838" y="4072"/>
                  </a:lnTo>
                  <a:lnTo>
                    <a:pt x="1842" y="4091"/>
                  </a:lnTo>
                  <a:lnTo>
                    <a:pt x="1848" y="4109"/>
                  </a:lnTo>
                  <a:lnTo>
                    <a:pt x="1854" y="4128"/>
                  </a:lnTo>
                  <a:lnTo>
                    <a:pt x="1861" y="4145"/>
                  </a:lnTo>
                  <a:lnTo>
                    <a:pt x="1870" y="4163"/>
                  </a:lnTo>
                  <a:lnTo>
                    <a:pt x="1879" y="4180"/>
                  </a:lnTo>
                  <a:lnTo>
                    <a:pt x="1888" y="4196"/>
                  </a:lnTo>
                  <a:lnTo>
                    <a:pt x="1900" y="4213"/>
                  </a:lnTo>
                  <a:lnTo>
                    <a:pt x="1912" y="4229"/>
                  </a:lnTo>
                  <a:lnTo>
                    <a:pt x="1925" y="4244"/>
                  </a:lnTo>
                  <a:lnTo>
                    <a:pt x="1938" y="4259"/>
                  </a:lnTo>
                  <a:lnTo>
                    <a:pt x="1953" y="4273"/>
                  </a:lnTo>
                  <a:lnTo>
                    <a:pt x="1968" y="4287"/>
                  </a:lnTo>
                  <a:lnTo>
                    <a:pt x="1984" y="4300"/>
                  </a:lnTo>
                  <a:lnTo>
                    <a:pt x="2000" y="4312"/>
                  </a:lnTo>
                  <a:lnTo>
                    <a:pt x="2016" y="4323"/>
                  </a:lnTo>
                  <a:lnTo>
                    <a:pt x="2033" y="4332"/>
                  </a:lnTo>
                  <a:lnTo>
                    <a:pt x="2050" y="4342"/>
                  </a:lnTo>
                  <a:lnTo>
                    <a:pt x="2068" y="4349"/>
                  </a:lnTo>
                  <a:lnTo>
                    <a:pt x="2085" y="4357"/>
                  </a:lnTo>
                  <a:lnTo>
                    <a:pt x="2104" y="4363"/>
                  </a:lnTo>
                  <a:lnTo>
                    <a:pt x="2123" y="4369"/>
                  </a:lnTo>
                  <a:lnTo>
                    <a:pt x="2141" y="4373"/>
                  </a:lnTo>
                  <a:lnTo>
                    <a:pt x="2160" y="4377"/>
                  </a:lnTo>
                  <a:lnTo>
                    <a:pt x="2179" y="4379"/>
                  </a:lnTo>
                  <a:lnTo>
                    <a:pt x="2198" y="4382"/>
                  </a:lnTo>
                  <a:lnTo>
                    <a:pt x="2217" y="4382"/>
                  </a:lnTo>
                  <a:lnTo>
                    <a:pt x="2235" y="4382"/>
                  </a:lnTo>
                  <a:lnTo>
                    <a:pt x="2255" y="4381"/>
                  </a:lnTo>
                  <a:lnTo>
                    <a:pt x="2274" y="4379"/>
                  </a:lnTo>
                  <a:lnTo>
                    <a:pt x="2292" y="4376"/>
                  </a:lnTo>
                  <a:lnTo>
                    <a:pt x="2312" y="4373"/>
                  </a:lnTo>
                  <a:lnTo>
                    <a:pt x="2330" y="4368"/>
                  </a:lnTo>
                  <a:lnTo>
                    <a:pt x="2348" y="4362"/>
                  </a:lnTo>
                  <a:lnTo>
                    <a:pt x="2366" y="4356"/>
                  </a:lnTo>
                  <a:lnTo>
                    <a:pt x="2384" y="4348"/>
                  </a:lnTo>
                  <a:lnTo>
                    <a:pt x="2402" y="4341"/>
                  </a:lnTo>
                  <a:lnTo>
                    <a:pt x="2419" y="4331"/>
                  </a:lnTo>
                  <a:lnTo>
                    <a:pt x="2436" y="4322"/>
                  </a:lnTo>
                  <a:lnTo>
                    <a:pt x="2452" y="4311"/>
                  </a:lnTo>
                  <a:lnTo>
                    <a:pt x="2468" y="4298"/>
                  </a:lnTo>
                  <a:lnTo>
                    <a:pt x="2483" y="4286"/>
                  </a:lnTo>
                  <a:lnTo>
                    <a:pt x="2498" y="4272"/>
                  </a:lnTo>
                  <a:lnTo>
                    <a:pt x="2513" y="4257"/>
                  </a:lnTo>
                  <a:lnTo>
                    <a:pt x="2526" y="4242"/>
                  </a:lnTo>
                  <a:lnTo>
                    <a:pt x="2539" y="4227"/>
                  </a:lnTo>
                  <a:lnTo>
                    <a:pt x="2551" y="4210"/>
                  </a:lnTo>
                  <a:lnTo>
                    <a:pt x="2561" y="4194"/>
                  </a:lnTo>
                  <a:lnTo>
                    <a:pt x="2572" y="4177"/>
                  </a:lnTo>
                  <a:lnTo>
                    <a:pt x="2581" y="4160"/>
                  </a:lnTo>
                  <a:lnTo>
                    <a:pt x="2589" y="4142"/>
                  </a:lnTo>
                  <a:lnTo>
                    <a:pt x="2597" y="4124"/>
                  </a:lnTo>
                  <a:lnTo>
                    <a:pt x="2602" y="4106"/>
                  </a:lnTo>
                  <a:lnTo>
                    <a:pt x="2607" y="4088"/>
                  </a:lnTo>
                  <a:lnTo>
                    <a:pt x="2613" y="4069"/>
                  </a:lnTo>
                  <a:lnTo>
                    <a:pt x="2616" y="4050"/>
                  </a:lnTo>
                  <a:lnTo>
                    <a:pt x="2618" y="4031"/>
                  </a:lnTo>
                  <a:lnTo>
                    <a:pt x="2620" y="4012"/>
                  </a:lnTo>
                  <a:lnTo>
                    <a:pt x="2621" y="3994"/>
                  </a:lnTo>
                  <a:lnTo>
                    <a:pt x="2621" y="3974"/>
                  </a:lnTo>
                  <a:close/>
                </a:path>
              </a:pathLst>
            </a:custGeom>
            <a:solidFill>
              <a:srgbClr val="4299A0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023749" y="2051096"/>
            <a:ext cx="3334002" cy="1058138"/>
            <a:chOff x="6023749" y="2051096"/>
            <a:chExt cx="3334002" cy="1058138"/>
          </a:xfrm>
        </p:grpSpPr>
        <p:sp>
          <p:nvSpPr>
            <p:cNvPr id="37" name="矩形 36"/>
            <p:cNvSpPr/>
            <p:nvPr/>
          </p:nvSpPr>
          <p:spPr>
            <a:xfrm>
              <a:off x="6023749" y="2462903"/>
              <a:ext cx="33340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950043" y="2051096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8829781" y="2373180"/>
              <a:ext cx="412853" cy="75415"/>
              <a:chOff x="1299469" y="2412113"/>
              <a:chExt cx="412853" cy="75415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1299469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1467873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1636907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97731" y="2051096"/>
            <a:ext cx="3334002" cy="1058138"/>
            <a:chOff x="597731" y="2051096"/>
            <a:chExt cx="3334002" cy="1058138"/>
          </a:xfrm>
        </p:grpSpPr>
        <p:sp>
          <p:nvSpPr>
            <p:cNvPr id="55" name="矩形 54"/>
            <p:cNvSpPr/>
            <p:nvPr/>
          </p:nvSpPr>
          <p:spPr>
            <a:xfrm>
              <a:off x="597731" y="2462903"/>
              <a:ext cx="33340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524025" y="2051096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3403763" y="2373180"/>
              <a:ext cx="412853" cy="75415"/>
              <a:chOff x="1299469" y="2412113"/>
              <a:chExt cx="412853" cy="75415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1299469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1467873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1636907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zh-CN" altLang="en-US"/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2521993" y="4427598"/>
            <a:ext cx="3334002" cy="1058138"/>
            <a:chOff x="2521993" y="4427598"/>
            <a:chExt cx="3334002" cy="1058138"/>
          </a:xfrm>
        </p:grpSpPr>
        <p:sp>
          <p:nvSpPr>
            <p:cNvPr id="61" name="矩形 60"/>
            <p:cNvSpPr/>
            <p:nvPr/>
          </p:nvSpPr>
          <p:spPr>
            <a:xfrm>
              <a:off x="2521993" y="4839405"/>
              <a:ext cx="33340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521993" y="4427598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2648266" y="4749682"/>
              <a:ext cx="412853" cy="75415"/>
              <a:chOff x="1299469" y="2412113"/>
              <a:chExt cx="412853" cy="75415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1299469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1467873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1636907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8001680" y="4427598"/>
            <a:ext cx="3334002" cy="1058138"/>
            <a:chOff x="8001680" y="4427598"/>
            <a:chExt cx="3334002" cy="1058138"/>
          </a:xfrm>
        </p:grpSpPr>
        <p:sp>
          <p:nvSpPr>
            <p:cNvPr id="67" name="矩形 66"/>
            <p:cNvSpPr/>
            <p:nvPr/>
          </p:nvSpPr>
          <p:spPr>
            <a:xfrm>
              <a:off x="8001680" y="4839405"/>
              <a:ext cx="33340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8001680" y="4427598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8127953" y="4749682"/>
              <a:ext cx="412853" cy="75415"/>
              <a:chOff x="1299469" y="2412113"/>
              <a:chExt cx="412853" cy="75415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1299469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1467873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1636907" y="2412113"/>
                <a:ext cx="75415" cy="75415"/>
              </a:xfrm>
              <a:prstGeom prst="ellipse">
                <a:avLst/>
              </a:prstGeom>
              <a:solidFill>
                <a:srgbClr val="65B9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93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-819150" y="1954291"/>
            <a:ext cx="5372100" cy="5411709"/>
            <a:chOff x="-819150" y="1954291"/>
            <a:chExt cx="5372100" cy="5411709"/>
          </a:xfrm>
        </p:grpSpPr>
        <p:sp>
          <p:nvSpPr>
            <p:cNvPr id="5" name="椭圆 4"/>
            <p:cNvSpPr/>
            <p:nvPr/>
          </p:nvSpPr>
          <p:spPr>
            <a:xfrm>
              <a:off x="-819150" y="1993900"/>
              <a:ext cx="5372100" cy="537210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025839" y="1954291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316566" y="3656091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866900" y="-1676400"/>
            <a:ext cx="5372100" cy="5372100"/>
            <a:chOff x="1866900" y="-1676400"/>
            <a:chExt cx="5372100" cy="5372100"/>
          </a:xfrm>
        </p:grpSpPr>
        <p:sp>
          <p:nvSpPr>
            <p:cNvPr id="7" name="椭圆 6"/>
            <p:cNvSpPr/>
            <p:nvPr/>
          </p:nvSpPr>
          <p:spPr>
            <a:xfrm>
              <a:off x="5999957" y="3200613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1866900" y="-1676400"/>
              <a:ext cx="5372100" cy="537210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998037" y="3596678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891612" y="2933700"/>
            <a:ext cx="2597150" cy="2597150"/>
            <a:chOff x="3891612" y="2933700"/>
            <a:chExt cx="2597150" cy="2597150"/>
          </a:xfrm>
        </p:grpSpPr>
        <p:sp>
          <p:nvSpPr>
            <p:cNvPr id="6" name="椭圆 5"/>
            <p:cNvSpPr/>
            <p:nvPr/>
          </p:nvSpPr>
          <p:spPr>
            <a:xfrm>
              <a:off x="3891612" y="2933700"/>
              <a:ext cx="2597150" cy="259715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4445154" y="5282512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4174250" y="3339503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34050" y="1217305"/>
            <a:ext cx="16883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847900" y="354354"/>
            <a:ext cx="3352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800" dirty="0" smtClean="0">
                <a:solidFill>
                  <a:schemeClr val="bg1">
                    <a:alpha val="34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CONTENT</a:t>
            </a:r>
            <a:endParaRPr lang="zh-CN" altLang="en-US" sz="4800" dirty="0">
              <a:solidFill>
                <a:schemeClr val="bg1">
                  <a:alpha val="34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152957" y="1892736"/>
            <a:ext cx="4705214" cy="646331"/>
            <a:chOff x="7152957" y="1892736"/>
            <a:chExt cx="4705214" cy="646331"/>
          </a:xfrm>
        </p:grpSpPr>
        <p:sp>
          <p:nvSpPr>
            <p:cNvPr id="23" name="文本框 22"/>
            <p:cNvSpPr txBox="1"/>
            <p:nvPr/>
          </p:nvSpPr>
          <p:spPr>
            <a:xfrm>
              <a:off x="8022375" y="1985069"/>
              <a:ext cx="38357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请输入您的标题</a:t>
              </a:r>
              <a:endParaRPr lang="zh-CN" altLang="en-US" sz="2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152957" y="1892736"/>
              <a:ext cx="8438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65B9BF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152957" y="2956665"/>
            <a:ext cx="4705214" cy="646331"/>
            <a:chOff x="7152957" y="2956665"/>
            <a:chExt cx="4705214" cy="646331"/>
          </a:xfrm>
        </p:grpSpPr>
        <p:sp>
          <p:nvSpPr>
            <p:cNvPr id="28" name="文本框 27"/>
            <p:cNvSpPr txBox="1"/>
            <p:nvPr/>
          </p:nvSpPr>
          <p:spPr>
            <a:xfrm>
              <a:off x="8022375" y="3048998"/>
              <a:ext cx="38357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请输入您的标题</a:t>
              </a:r>
              <a:endParaRPr lang="zh-CN" altLang="en-US" sz="2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7152957" y="2956665"/>
              <a:ext cx="8438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65B9BF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152957" y="4073607"/>
            <a:ext cx="4705214" cy="646331"/>
            <a:chOff x="7152957" y="4073607"/>
            <a:chExt cx="4705214" cy="646331"/>
          </a:xfrm>
        </p:grpSpPr>
        <p:sp>
          <p:nvSpPr>
            <p:cNvPr id="30" name="文本框 29"/>
            <p:cNvSpPr txBox="1"/>
            <p:nvPr/>
          </p:nvSpPr>
          <p:spPr>
            <a:xfrm>
              <a:off x="8022375" y="4165940"/>
              <a:ext cx="38357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请输入您的标题</a:t>
              </a:r>
              <a:endParaRPr lang="zh-CN" altLang="en-US" sz="2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152957" y="4073607"/>
              <a:ext cx="8438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65B9BF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152957" y="5115351"/>
            <a:ext cx="4705214" cy="646331"/>
            <a:chOff x="7152957" y="5115351"/>
            <a:chExt cx="4705214" cy="646331"/>
          </a:xfrm>
        </p:grpSpPr>
        <p:sp>
          <p:nvSpPr>
            <p:cNvPr id="32" name="文本框 31"/>
            <p:cNvSpPr txBox="1"/>
            <p:nvPr/>
          </p:nvSpPr>
          <p:spPr>
            <a:xfrm>
              <a:off x="8022375" y="5207684"/>
              <a:ext cx="38357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请输入您的标题</a:t>
              </a:r>
              <a:endParaRPr lang="zh-CN" altLang="en-US" sz="2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152957" y="5115351"/>
              <a:ext cx="8438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65B9BF"/>
                  </a:solidFill>
                  <a:latin typeface="Impact" panose="020B080603090205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04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108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677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6" name="弧形 5"/>
          <p:cNvSpPr/>
          <p:nvPr/>
        </p:nvSpPr>
        <p:spPr>
          <a:xfrm rot="8100000">
            <a:off x="449941" y="-6541127"/>
            <a:ext cx="11321142" cy="11321142"/>
          </a:xfrm>
          <a:prstGeom prst="arc">
            <a:avLst/>
          </a:prstGeom>
          <a:noFill/>
          <a:ln w="3175">
            <a:solidFill>
              <a:schemeClr val="bg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38209" y="4746500"/>
            <a:ext cx="1443665" cy="1443665"/>
          </a:xfrm>
          <a:custGeom>
            <a:avLst/>
            <a:gdLst>
              <a:gd name="connsiteX0" fmla="*/ 952500 w 1905000"/>
              <a:gd name="connsiteY0" fmla="*/ 0 h 1905000"/>
              <a:gd name="connsiteX1" fmla="*/ 1905000 w 1905000"/>
              <a:gd name="connsiteY1" fmla="*/ 952500 h 1905000"/>
              <a:gd name="connsiteX2" fmla="*/ 952500 w 1905000"/>
              <a:gd name="connsiteY2" fmla="*/ 1905000 h 1905000"/>
              <a:gd name="connsiteX3" fmla="*/ 0 w 1905000"/>
              <a:gd name="connsiteY3" fmla="*/ 952500 h 1905000"/>
              <a:gd name="connsiteX4" fmla="*/ 952500 w 19050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0" h="1905000">
                <a:moveTo>
                  <a:pt x="952500" y="0"/>
                </a:moveTo>
                <a:cubicBezTo>
                  <a:pt x="1478551" y="0"/>
                  <a:pt x="1905000" y="426449"/>
                  <a:pt x="1905000" y="952500"/>
                </a:cubicBezTo>
                <a:cubicBezTo>
                  <a:pt x="1905000" y="1478551"/>
                  <a:pt x="1478551" y="1905000"/>
                  <a:pt x="952500" y="1905000"/>
                </a:cubicBezTo>
                <a:cubicBezTo>
                  <a:pt x="426449" y="1905000"/>
                  <a:pt x="0" y="1478551"/>
                  <a:pt x="0" y="952500"/>
                </a:cubicBezTo>
                <a:cubicBezTo>
                  <a:pt x="0" y="426449"/>
                  <a:pt x="426449" y="0"/>
                  <a:pt x="952500" y="0"/>
                </a:cubicBez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96703" y="4746500"/>
            <a:ext cx="1443665" cy="1443665"/>
          </a:xfrm>
          <a:custGeom>
            <a:avLst/>
            <a:gdLst>
              <a:gd name="connsiteX0" fmla="*/ 952500 w 1905000"/>
              <a:gd name="connsiteY0" fmla="*/ 0 h 1905000"/>
              <a:gd name="connsiteX1" fmla="*/ 1905000 w 1905000"/>
              <a:gd name="connsiteY1" fmla="*/ 952500 h 1905000"/>
              <a:gd name="connsiteX2" fmla="*/ 952500 w 1905000"/>
              <a:gd name="connsiteY2" fmla="*/ 1905000 h 1905000"/>
              <a:gd name="connsiteX3" fmla="*/ 0 w 1905000"/>
              <a:gd name="connsiteY3" fmla="*/ 952500 h 1905000"/>
              <a:gd name="connsiteX4" fmla="*/ 952500 w 19050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0" h="1905000">
                <a:moveTo>
                  <a:pt x="952500" y="0"/>
                </a:moveTo>
                <a:cubicBezTo>
                  <a:pt x="1478551" y="0"/>
                  <a:pt x="1905000" y="426449"/>
                  <a:pt x="1905000" y="952500"/>
                </a:cubicBezTo>
                <a:cubicBezTo>
                  <a:pt x="1905000" y="1478551"/>
                  <a:pt x="1478551" y="1905000"/>
                  <a:pt x="952500" y="1905000"/>
                </a:cubicBezTo>
                <a:cubicBezTo>
                  <a:pt x="426449" y="1905000"/>
                  <a:pt x="0" y="1478551"/>
                  <a:pt x="0" y="952500"/>
                </a:cubicBezTo>
                <a:cubicBezTo>
                  <a:pt x="0" y="426449"/>
                  <a:pt x="426449" y="0"/>
                  <a:pt x="952500" y="0"/>
                </a:cubicBezTo>
                <a:close/>
              </a:path>
            </a:pathLst>
          </a:cu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9715" y="3120835"/>
            <a:ext cx="1443665" cy="1443665"/>
          </a:xfrm>
          <a:custGeom>
            <a:avLst/>
            <a:gdLst>
              <a:gd name="connsiteX0" fmla="*/ 952500 w 1905000"/>
              <a:gd name="connsiteY0" fmla="*/ 0 h 1905000"/>
              <a:gd name="connsiteX1" fmla="*/ 1905000 w 1905000"/>
              <a:gd name="connsiteY1" fmla="*/ 952500 h 1905000"/>
              <a:gd name="connsiteX2" fmla="*/ 952500 w 1905000"/>
              <a:gd name="connsiteY2" fmla="*/ 1905000 h 1905000"/>
              <a:gd name="connsiteX3" fmla="*/ 0 w 1905000"/>
              <a:gd name="connsiteY3" fmla="*/ 952500 h 1905000"/>
              <a:gd name="connsiteX4" fmla="*/ 952500 w 19050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0" h="1905000">
                <a:moveTo>
                  <a:pt x="952500" y="0"/>
                </a:moveTo>
                <a:cubicBezTo>
                  <a:pt x="1478551" y="0"/>
                  <a:pt x="1905000" y="426449"/>
                  <a:pt x="1905000" y="952500"/>
                </a:cubicBezTo>
                <a:cubicBezTo>
                  <a:pt x="1905000" y="1478551"/>
                  <a:pt x="1478551" y="1905000"/>
                  <a:pt x="952500" y="1905000"/>
                </a:cubicBezTo>
                <a:cubicBezTo>
                  <a:pt x="426449" y="1905000"/>
                  <a:pt x="0" y="1478551"/>
                  <a:pt x="0" y="952500"/>
                </a:cubicBezTo>
                <a:cubicBezTo>
                  <a:pt x="0" y="426449"/>
                  <a:pt x="426449" y="0"/>
                  <a:pt x="952500" y="0"/>
                </a:cubicBez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855198" y="3120835"/>
            <a:ext cx="1443665" cy="1443665"/>
          </a:xfrm>
          <a:custGeom>
            <a:avLst/>
            <a:gdLst>
              <a:gd name="connsiteX0" fmla="*/ 952500 w 1905000"/>
              <a:gd name="connsiteY0" fmla="*/ 0 h 1905000"/>
              <a:gd name="connsiteX1" fmla="*/ 1905000 w 1905000"/>
              <a:gd name="connsiteY1" fmla="*/ 952500 h 1905000"/>
              <a:gd name="connsiteX2" fmla="*/ 952500 w 1905000"/>
              <a:gd name="connsiteY2" fmla="*/ 1905000 h 1905000"/>
              <a:gd name="connsiteX3" fmla="*/ 0 w 1905000"/>
              <a:gd name="connsiteY3" fmla="*/ 952500 h 1905000"/>
              <a:gd name="connsiteX4" fmla="*/ 952500 w 1905000"/>
              <a:gd name="connsiteY4" fmla="*/ 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5000" h="1905000">
                <a:moveTo>
                  <a:pt x="952500" y="0"/>
                </a:moveTo>
                <a:cubicBezTo>
                  <a:pt x="1478551" y="0"/>
                  <a:pt x="1905000" y="426449"/>
                  <a:pt x="1905000" y="952500"/>
                </a:cubicBezTo>
                <a:cubicBezTo>
                  <a:pt x="1905000" y="1478551"/>
                  <a:pt x="1478551" y="1905000"/>
                  <a:pt x="952500" y="1905000"/>
                </a:cubicBezTo>
                <a:cubicBezTo>
                  <a:pt x="426449" y="1905000"/>
                  <a:pt x="0" y="1478551"/>
                  <a:pt x="0" y="952500"/>
                </a:cubicBezTo>
                <a:cubicBezTo>
                  <a:pt x="0" y="426449"/>
                  <a:pt x="426449" y="0"/>
                  <a:pt x="952500" y="0"/>
                </a:cubicBezTo>
                <a:close/>
              </a:path>
            </a:pathLst>
          </a:custGeom>
        </p:spPr>
      </p:pic>
      <p:sp>
        <p:nvSpPr>
          <p:cNvPr id="11" name="椭圆 10"/>
          <p:cNvSpPr/>
          <p:nvPr/>
        </p:nvSpPr>
        <p:spPr>
          <a:xfrm>
            <a:off x="2181223" y="3171713"/>
            <a:ext cx="95250" cy="95250"/>
          </a:xfrm>
          <a:prstGeom prst="ellipse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741543" y="4564500"/>
            <a:ext cx="95250" cy="95250"/>
          </a:xfrm>
          <a:prstGeom prst="ellipse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7309800" y="4619230"/>
            <a:ext cx="95250" cy="95250"/>
          </a:xfrm>
          <a:prstGeom prst="ellipse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961560" y="3171713"/>
            <a:ext cx="95250" cy="95250"/>
          </a:xfrm>
          <a:prstGeom prst="ellipse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404075" y="2611346"/>
            <a:ext cx="7304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cannot positively influence your life when you are not emotionally strong. Strength comes from within.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Regardless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who your parents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1600" dirty="0"/>
          </a:p>
        </p:txBody>
      </p:sp>
      <p:sp>
        <p:nvSpPr>
          <p:cNvPr id="16" name="文本框 15"/>
          <p:cNvSpPr txBox="1"/>
          <p:nvPr/>
        </p:nvSpPr>
        <p:spPr>
          <a:xfrm>
            <a:off x="3832169" y="1488648"/>
            <a:ext cx="444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Of </a:t>
            </a:r>
            <a:r>
              <a:rPr lang="en-US" altLang="zh-CN" sz="2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Your</a:t>
            </a:r>
            <a:endParaRPr lang="zh-CN" altLang="en-US" sz="2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029234" y="2257970"/>
            <a:ext cx="2053898" cy="45719"/>
            <a:chOff x="5034982" y="2184104"/>
            <a:chExt cx="2053898" cy="45719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5034982" y="2206963"/>
              <a:ext cx="2053898" cy="0"/>
            </a:xfrm>
            <a:prstGeom prst="line">
              <a:avLst/>
            </a:prstGeom>
            <a:ln>
              <a:solidFill>
                <a:srgbClr val="367D8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6"/>
            <p:cNvSpPr/>
            <p:nvPr/>
          </p:nvSpPr>
          <p:spPr>
            <a:xfrm>
              <a:off x="5776207" y="2184104"/>
              <a:ext cx="571449" cy="45719"/>
            </a:xfrm>
            <a:prstGeom prst="rect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70830" y="2614056"/>
            <a:ext cx="2597150" cy="2597150"/>
            <a:chOff x="3870830" y="2614056"/>
            <a:chExt cx="2597150" cy="2597150"/>
          </a:xfrm>
        </p:grpSpPr>
        <p:sp>
          <p:nvSpPr>
            <p:cNvPr id="10" name="椭圆 9"/>
            <p:cNvSpPr/>
            <p:nvPr/>
          </p:nvSpPr>
          <p:spPr>
            <a:xfrm>
              <a:off x="3870830" y="2614056"/>
              <a:ext cx="2597150" cy="259715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6165057" y="3099013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819150" y="1993900"/>
            <a:ext cx="5393531" cy="5372100"/>
            <a:chOff x="-819150" y="1993900"/>
            <a:chExt cx="5393531" cy="5372100"/>
          </a:xfrm>
        </p:grpSpPr>
        <p:sp>
          <p:nvSpPr>
            <p:cNvPr id="9" name="椭圆 8"/>
            <p:cNvSpPr/>
            <p:nvPr/>
          </p:nvSpPr>
          <p:spPr>
            <a:xfrm>
              <a:off x="-819150" y="1993900"/>
              <a:ext cx="5372100" cy="537210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495163" y="5006287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66900" y="-1676400"/>
            <a:ext cx="5372100" cy="5372100"/>
            <a:chOff x="1866900" y="-1676400"/>
            <a:chExt cx="5372100" cy="5372100"/>
          </a:xfrm>
        </p:grpSpPr>
        <p:sp>
          <p:nvSpPr>
            <p:cNvPr id="14" name="椭圆 13"/>
            <p:cNvSpPr/>
            <p:nvPr/>
          </p:nvSpPr>
          <p:spPr>
            <a:xfrm>
              <a:off x="2025839" y="1954291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866900" y="-1676400"/>
              <a:ext cx="5372100" cy="537210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07459" y="1954291"/>
            <a:ext cx="2531001" cy="2531001"/>
          </a:xfrm>
          <a:custGeom>
            <a:avLst/>
            <a:gdLst>
              <a:gd name="connsiteX0" fmla="*/ 1323849 w 2531001"/>
              <a:gd name="connsiteY0" fmla="*/ 1297 h 2531001"/>
              <a:gd name="connsiteX1" fmla="*/ 2020560 w 2531001"/>
              <a:gd name="connsiteY1" fmla="*/ 250031 h 2531001"/>
              <a:gd name="connsiteX2" fmla="*/ 2280971 w 2531001"/>
              <a:gd name="connsiteY2" fmla="*/ 2020560 h 2531001"/>
              <a:gd name="connsiteX3" fmla="*/ 510442 w 2531001"/>
              <a:gd name="connsiteY3" fmla="*/ 2280971 h 2531001"/>
              <a:gd name="connsiteX4" fmla="*/ 250032 w 2531001"/>
              <a:gd name="connsiteY4" fmla="*/ 510442 h 2531001"/>
              <a:gd name="connsiteX5" fmla="*/ 1323849 w 2531001"/>
              <a:gd name="connsiteY5" fmla="*/ 1297 h 253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31001" h="2531001">
                <a:moveTo>
                  <a:pt x="1323849" y="1297"/>
                </a:moveTo>
                <a:cubicBezTo>
                  <a:pt x="1567333" y="12313"/>
                  <a:pt x="1810250" y="93654"/>
                  <a:pt x="2020560" y="250031"/>
                </a:cubicBezTo>
                <a:cubicBezTo>
                  <a:pt x="2581388" y="667039"/>
                  <a:pt x="2697978" y="1459732"/>
                  <a:pt x="2280971" y="2020560"/>
                </a:cubicBezTo>
                <a:cubicBezTo>
                  <a:pt x="1863964" y="2581388"/>
                  <a:pt x="1071270" y="2697978"/>
                  <a:pt x="510442" y="2280971"/>
                </a:cubicBezTo>
                <a:cubicBezTo>
                  <a:pt x="-50386" y="1863963"/>
                  <a:pt x="-166976" y="1071270"/>
                  <a:pt x="250032" y="510442"/>
                </a:cubicBezTo>
                <a:cubicBezTo>
                  <a:pt x="510661" y="159924"/>
                  <a:pt x="918043" y="-17063"/>
                  <a:pt x="1323849" y="1297"/>
                </a:cubicBezTo>
                <a:close/>
              </a:path>
            </a:pathLst>
          </a:custGeom>
        </p:spPr>
      </p:pic>
      <p:sp>
        <p:nvSpPr>
          <p:cNvPr id="16" name="椭圆 15"/>
          <p:cNvSpPr/>
          <p:nvPr/>
        </p:nvSpPr>
        <p:spPr>
          <a:xfrm>
            <a:off x="2407459" y="1954291"/>
            <a:ext cx="2531001" cy="2531001"/>
          </a:xfrm>
          <a:prstGeom prst="ellipse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842435" y="2460326"/>
            <a:ext cx="1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 smtClean="0">
                <a:solidFill>
                  <a:srgbClr val="4299A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PART</a:t>
            </a:r>
            <a:endParaRPr lang="zh-CN" altLang="en-US" sz="3600" dirty="0">
              <a:solidFill>
                <a:srgbClr val="4299A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40397" y="3308058"/>
            <a:ext cx="1265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FOUR</a:t>
            </a:r>
            <a:endParaRPr lang="zh-CN" altLang="en-US" sz="28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40862" y="2101495"/>
            <a:ext cx="11098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01831" y="3264513"/>
            <a:ext cx="45048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cannot positively influence your life when you are not emotionally strong. Strength comes from within.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Regardless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who your parents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1600" dirty="0"/>
          </a:p>
        </p:txBody>
      </p:sp>
      <p:sp>
        <p:nvSpPr>
          <p:cNvPr id="24" name="文本框 23"/>
          <p:cNvSpPr txBox="1"/>
          <p:nvPr/>
        </p:nvSpPr>
        <p:spPr>
          <a:xfrm>
            <a:off x="6330157" y="2528207"/>
            <a:ext cx="444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请</a:t>
            </a:r>
            <a:r>
              <a:rPr lang="zh-CN" altLang="en-US" sz="2400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输入您的标题内容</a:t>
            </a:r>
            <a:endParaRPr lang="en-US" altLang="zh-CN" sz="2400" dirty="0" smtClean="0">
              <a:solidFill>
                <a:srgbClr val="4299A0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91878" y="3115762"/>
            <a:ext cx="571449" cy="45719"/>
          </a:xfrm>
          <a:prstGeom prst="rect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>
            <a:stCxn id="25" idx="3"/>
          </p:cNvCxnSpPr>
          <p:nvPr/>
        </p:nvCxnSpPr>
        <p:spPr>
          <a:xfrm>
            <a:off x="6963327" y="3138622"/>
            <a:ext cx="4107796" cy="0"/>
          </a:xfrm>
          <a:prstGeom prst="line">
            <a:avLst/>
          </a:prstGeom>
          <a:ln>
            <a:solidFill>
              <a:srgbClr val="367D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13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99552" y="2098576"/>
            <a:ext cx="1707243" cy="1707243"/>
            <a:chOff x="1099552" y="2098576"/>
            <a:chExt cx="1707243" cy="1707243"/>
          </a:xfrm>
        </p:grpSpPr>
        <p:grpSp>
          <p:nvGrpSpPr>
            <p:cNvPr id="25" name="组合 24"/>
            <p:cNvGrpSpPr/>
            <p:nvPr/>
          </p:nvGrpSpPr>
          <p:grpSpPr>
            <a:xfrm>
              <a:off x="1099552" y="2098576"/>
              <a:ext cx="1707243" cy="1707243"/>
              <a:chOff x="1099552" y="2352576"/>
              <a:chExt cx="1707243" cy="1707243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1099552" y="2352576"/>
                <a:ext cx="1707243" cy="1707243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0">
                    <a:schemeClr val="bg1">
                      <a:alpha val="2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任意多边形 8"/>
              <p:cNvSpPr/>
              <p:nvPr/>
            </p:nvSpPr>
            <p:spPr>
              <a:xfrm>
                <a:off x="1247775" y="3314700"/>
                <a:ext cx="1410796" cy="636618"/>
              </a:xfrm>
              <a:custGeom>
                <a:avLst/>
                <a:gdLst>
                  <a:gd name="connsiteX0" fmla="*/ 0 w 2628900"/>
                  <a:gd name="connsiteY0" fmla="*/ 0 h 1314450"/>
                  <a:gd name="connsiteX1" fmla="*/ 2628900 w 2628900"/>
                  <a:gd name="connsiteY1" fmla="*/ 0 h 1314450"/>
                  <a:gd name="connsiteX2" fmla="*/ 1314450 w 2628900"/>
                  <a:gd name="connsiteY2" fmla="*/ 1314450 h 1314450"/>
                  <a:gd name="connsiteX3" fmla="*/ 0 w 2628900"/>
                  <a:gd name="connsiteY3" fmla="*/ 0 h 13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8900" h="1314450">
                    <a:moveTo>
                      <a:pt x="0" y="0"/>
                    </a:moveTo>
                    <a:lnTo>
                      <a:pt x="2628900" y="0"/>
                    </a:lnTo>
                    <a:cubicBezTo>
                      <a:pt x="2628900" y="725951"/>
                      <a:pt x="2040401" y="1314450"/>
                      <a:pt x="1314450" y="1314450"/>
                    </a:cubicBezTo>
                    <a:cubicBezTo>
                      <a:pt x="588499" y="1314450"/>
                      <a:pt x="0" y="725951"/>
                      <a:pt x="0" y="0"/>
                    </a:cubicBezTo>
                    <a:close/>
                  </a:path>
                </a:pathLst>
              </a:custGeom>
              <a:solidFill>
                <a:srgbClr val="4299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1597146" y="2517777"/>
                <a:ext cx="8050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 smtClean="0">
                    <a:solidFill>
                      <a:srgbClr val="4299A0"/>
                    </a:solidFill>
                    <a:latin typeface="Impact" panose="020B0806030902050204" pitchFamily="34" charset="0"/>
                  </a:rPr>
                  <a:t>50</a:t>
                </a:r>
                <a:r>
                  <a:rPr lang="en-US" altLang="zh-CN" sz="1400" dirty="0" smtClean="0">
                    <a:solidFill>
                      <a:srgbClr val="4299A0"/>
                    </a:solidFill>
                    <a:latin typeface="Impact" panose="020B0806030902050204" pitchFamily="34" charset="0"/>
                  </a:rPr>
                  <a:t>%</a:t>
                </a:r>
                <a:endParaRPr lang="zh-CN" altLang="en-US" sz="1400" dirty="0">
                  <a:solidFill>
                    <a:srgbClr val="4299A0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38" name="KSO_Shape"/>
            <p:cNvSpPr/>
            <p:nvPr/>
          </p:nvSpPr>
          <p:spPr>
            <a:xfrm>
              <a:off x="1809243" y="3167350"/>
              <a:ext cx="287860" cy="363612"/>
            </a:xfrm>
            <a:custGeom>
              <a:avLst/>
              <a:gdLst>
                <a:gd name="connsiteX0" fmla="*/ 1837010 w 4772887"/>
                <a:gd name="connsiteY0" fmla="*/ 5450128 h 6032500"/>
                <a:gd name="connsiteX1" fmla="*/ 2935877 w 4772887"/>
                <a:gd name="connsiteY1" fmla="*/ 5450128 h 6032500"/>
                <a:gd name="connsiteX2" fmla="*/ 2938893 w 4772887"/>
                <a:gd name="connsiteY2" fmla="*/ 5480050 h 6032500"/>
                <a:gd name="connsiteX3" fmla="*/ 2386443 w 4772887"/>
                <a:gd name="connsiteY3" fmla="*/ 6032500 h 6032500"/>
                <a:gd name="connsiteX4" fmla="*/ 1833993 w 4772887"/>
                <a:gd name="connsiteY4" fmla="*/ 5480050 h 6032500"/>
                <a:gd name="connsiteX5" fmla="*/ 2386443 w 4772887"/>
                <a:gd name="connsiteY5" fmla="*/ 0 h 6032500"/>
                <a:gd name="connsiteX6" fmla="*/ 2938893 w 4772887"/>
                <a:gd name="connsiteY6" fmla="*/ 552450 h 6032500"/>
                <a:gd name="connsiteX7" fmla="*/ 2938893 w 4772887"/>
                <a:gd name="connsiteY7" fmla="*/ 667402 h 6032500"/>
                <a:gd name="connsiteX8" fmla="*/ 3023664 w 4772887"/>
                <a:gd name="connsiteY8" fmla="*/ 689199 h 6032500"/>
                <a:gd name="connsiteX9" fmla="*/ 4069193 w 4772887"/>
                <a:gd name="connsiteY9" fmla="*/ 2110322 h 6032500"/>
                <a:gd name="connsiteX10" fmla="*/ 4069193 w 4772887"/>
                <a:gd name="connsiteY10" fmla="*/ 3439578 h 6032500"/>
                <a:gd name="connsiteX11" fmla="*/ 4002295 w 4772887"/>
                <a:gd name="connsiteY11" fmla="*/ 3882070 h 6032500"/>
                <a:gd name="connsiteX12" fmla="*/ 3986838 w 4772887"/>
                <a:gd name="connsiteY12" fmla="*/ 3924300 h 6032500"/>
                <a:gd name="connsiteX13" fmla="*/ 4207737 w 4772887"/>
                <a:gd name="connsiteY13" fmla="*/ 3924300 h 6032500"/>
                <a:gd name="connsiteX14" fmla="*/ 4772887 w 4772887"/>
                <a:gd name="connsiteY14" fmla="*/ 4489450 h 6032500"/>
                <a:gd name="connsiteX15" fmla="*/ 4772887 w 4772887"/>
                <a:gd name="connsiteY15" fmla="*/ 4914895 h 6032500"/>
                <a:gd name="connsiteX16" fmla="*/ 4633182 w 4772887"/>
                <a:gd name="connsiteY16" fmla="*/ 5054600 h 6032500"/>
                <a:gd name="connsiteX17" fmla="*/ 139705 w 4772887"/>
                <a:gd name="connsiteY17" fmla="*/ 5054600 h 6032500"/>
                <a:gd name="connsiteX18" fmla="*/ 0 w 4772887"/>
                <a:gd name="connsiteY18" fmla="*/ 4914895 h 6032500"/>
                <a:gd name="connsiteX19" fmla="*/ 0 w 4772887"/>
                <a:gd name="connsiteY19" fmla="*/ 4489450 h 6032500"/>
                <a:gd name="connsiteX20" fmla="*/ 565150 w 4772887"/>
                <a:gd name="connsiteY20" fmla="*/ 3924300 h 6032500"/>
                <a:gd name="connsiteX21" fmla="*/ 786048 w 4772887"/>
                <a:gd name="connsiteY21" fmla="*/ 3924300 h 6032500"/>
                <a:gd name="connsiteX22" fmla="*/ 770591 w 4772887"/>
                <a:gd name="connsiteY22" fmla="*/ 3882070 h 6032500"/>
                <a:gd name="connsiteX23" fmla="*/ 703693 w 4772887"/>
                <a:gd name="connsiteY23" fmla="*/ 3439578 h 6032500"/>
                <a:gd name="connsiteX24" fmla="*/ 703693 w 4772887"/>
                <a:gd name="connsiteY24" fmla="*/ 2110322 h 6032500"/>
                <a:gd name="connsiteX25" fmla="*/ 1749223 w 4772887"/>
                <a:gd name="connsiteY25" fmla="*/ 689199 h 6032500"/>
                <a:gd name="connsiteX26" fmla="*/ 1833993 w 4772887"/>
                <a:gd name="connsiteY26" fmla="*/ 667402 h 6032500"/>
                <a:gd name="connsiteX27" fmla="*/ 1833993 w 4772887"/>
                <a:gd name="connsiteY27" fmla="*/ 552450 h 6032500"/>
                <a:gd name="connsiteX28" fmla="*/ 2386443 w 4772887"/>
                <a:gd name="connsiteY28" fmla="*/ 0 h 603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772887" h="6032500">
                  <a:moveTo>
                    <a:pt x="1837010" y="5450128"/>
                  </a:moveTo>
                  <a:lnTo>
                    <a:pt x="2935877" y="5450128"/>
                  </a:lnTo>
                  <a:lnTo>
                    <a:pt x="2938893" y="5480050"/>
                  </a:lnTo>
                  <a:cubicBezTo>
                    <a:pt x="2938893" y="5785160"/>
                    <a:pt x="2691553" y="6032500"/>
                    <a:pt x="2386443" y="6032500"/>
                  </a:cubicBezTo>
                  <a:cubicBezTo>
                    <a:pt x="2081333" y="6032500"/>
                    <a:pt x="1833993" y="5785160"/>
                    <a:pt x="1833993" y="5480050"/>
                  </a:cubicBezTo>
                  <a:close/>
                  <a:moveTo>
                    <a:pt x="2386443" y="0"/>
                  </a:moveTo>
                  <a:cubicBezTo>
                    <a:pt x="2691553" y="0"/>
                    <a:pt x="2938893" y="247340"/>
                    <a:pt x="2938893" y="552450"/>
                  </a:cubicBezTo>
                  <a:lnTo>
                    <a:pt x="2938893" y="667402"/>
                  </a:lnTo>
                  <a:lnTo>
                    <a:pt x="3023664" y="689199"/>
                  </a:lnTo>
                  <a:cubicBezTo>
                    <a:pt x="3629391" y="877599"/>
                    <a:pt x="4069193" y="1442600"/>
                    <a:pt x="4069193" y="2110322"/>
                  </a:cubicBezTo>
                  <a:lnTo>
                    <a:pt x="4069193" y="3439578"/>
                  </a:lnTo>
                  <a:cubicBezTo>
                    <a:pt x="4069193" y="3593668"/>
                    <a:pt x="4045772" y="3742287"/>
                    <a:pt x="4002295" y="3882070"/>
                  </a:cubicBezTo>
                  <a:lnTo>
                    <a:pt x="3986838" y="3924300"/>
                  </a:lnTo>
                  <a:lnTo>
                    <a:pt x="4207737" y="3924300"/>
                  </a:lnTo>
                  <a:cubicBezTo>
                    <a:pt x="4519861" y="3924300"/>
                    <a:pt x="4772887" y="4177326"/>
                    <a:pt x="4772887" y="4489450"/>
                  </a:cubicBezTo>
                  <a:lnTo>
                    <a:pt x="4772887" y="4914895"/>
                  </a:lnTo>
                  <a:cubicBezTo>
                    <a:pt x="4772887" y="4992052"/>
                    <a:pt x="4710339" y="5054600"/>
                    <a:pt x="4633182" y="5054600"/>
                  </a:cubicBezTo>
                  <a:lnTo>
                    <a:pt x="139705" y="5054600"/>
                  </a:lnTo>
                  <a:cubicBezTo>
                    <a:pt x="62548" y="5054600"/>
                    <a:pt x="0" y="4992052"/>
                    <a:pt x="0" y="4914895"/>
                  </a:cubicBezTo>
                  <a:lnTo>
                    <a:pt x="0" y="4489450"/>
                  </a:lnTo>
                  <a:cubicBezTo>
                    <a:pt x="0" y="4177326"/>
                    <a:pt x="253026" y="3924300"/>
                    <a:pt x="565150" y="3924300"/>
                  </a:cubicBezTo>
                  <a:lnTo>
                    <a:pt x="786048" y="3924300"/>
                  </a:lnTo>
                  <a:lnTo>
                    <a:pt x="770591" y="3882070"/>
                  </a:lnTo>
                  <a:cubicBezTo>
                    <a:pt x="727114" y="3742287"/>
                    <a:pt x="703693" y="3593668"/>
                    <a:pt x="703693" y="3439578"/>
                  </a:cubicBezTo>
                  <a:lnTo>
                    <a:pt x="703693" y="2110322"/>
                  </a:lnTo>
                  <a:cubicBezTo>
                    <a:pt x="703693" y="1442600"/>
                    <a:pt x="1143496" y="877599"/>
                    <a:pt x="1749223" y="689199"/>
                  </a:cubicBezTo>
                  <a:lnTo>
                    <a:pt x="1833993" y="667402"/>
                  </a:lnTo>
                  <a:lnTo>
                    <a:pt x="1833993" y="552450"/>
                  </a:lnTo>
                  <a:cubicBezTo>
                    <a:pt x="1833993" y="247340"/>
                    <a:pt x="2081333" y="0"/>
                    <a:pt x="23864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44052" y="2098576"/>
            <a:ext cx="1707243" cy="1707243"/>
            <a:chOff x="6444052" y="2098576"/>
            <a:chExt cx="1707243" cy="1707243"/>
          </a:xfrm>
        </p:grpSpPr>
        <p:grpSp>
          <p:nvGrpSpPr>
            <p:cNvPr id="30" name="组合 29"/>
            <p:cNvGrpSpPr/>
            <p:nvPr/>
          </p:nvGrpSpPr>
          <p:grpSpPr>
            <a:xfrm>
              <a:off x="6444052" y="2098576"/>
              <a:ext cx="1707243" cy="1707243"/>
              <a:chOff x="1099552" y="2352576"/>
              <a:chExt cx="1707243" cy="1707243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099552" y="2352576"/>
                <a:ext cx="1707243" cy="1707243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0">
                    <a:schemeClr val="bg1">
                      <a:alpha val="2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1247775" y="3314700"/>
                <a:ext cx="1410796" cy="636618"/>
              </a:xfrm>
              <a:custGeom>
                <a:avLst/>
                <a:gdLst>
                  <a:gd name="connsiteX0" fmla="*/ 0 w 2628900"/>
                  <a:gd name="connsiteY0" fmla="*/ 0 h 1314450"/>
                  <a:gd name="connsiteX1" fmla="*/ 2628900 w 2628900"/>
                  <a:gd name="connsiteY1" fmla="*/ 0 h 1314450"/>
                  <a:gd name="connsiteX2" fmla="*/ 1314450 w 2628900"/>
                  <a:gd name="connsiteY2" fmla="*/ 1314450 h 1314450"/>
                  <a:gd name="connsiteX3" fmla="*/ 0 w 2628900"/>
                  <a:gd name="connsiteY3" fmla="*/ 0 h 13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8900" h="1314450">
                    <a:moveTo>
                      <a:pt x="0" y="0"/>
                    </a:moveTo>
                    <a:lnTo>
                      <a:pt x="2628900" y="0"/>
                    </a:lnTo>
                    <a:cubicBezTo>
                      <a:pt x="2628900" y="725951"/>
                      <a:pt x="2040401" y="1314450"/>
                      <a:pt x="1314450" y="1314450"/>
                    </a:cubicBezTo>
                    <a:cubicBezTo>
                      <a:pt x="588499" y="1314450"/>
                      <a:pt x="0" y="725951"/>
                      <a:pt x="0" y="0"/>
                    </a:cubicBezTo>
                    <a:close/>
                  </a:path>
                </a:pathLst>
              </a:custGeom>
              <a:solidFill>
                <a:srgbClr val="4299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1597146" y="2517777"/>
                <a:ext cx="8066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 smtClean="0">
                    <a:solidFill>
                      <a:srgbClr val="4299A0"/>
                    </a:solidFill>
                    <a:latin typeface="Impact" panose="020B0806030902050204" pitchFamily="34" charset="0"/>
                  </a:rPr>
                  <a:t>89</a:t>
                </a:r>
                <a:r>
                  <a:rPr lang="en-US" altLang="zh-CN" sz="1400" dirty="0" smtClean="0">
                    <a:solidFill>
                      <a:srgbClr val="4299A0"/>
                    </a:solidFill>
                    <a:latin typeface="Impact" panose="020B0806030902050204" pitchFamily="34" charset="0"/>
                  </a:rPr>
                  <a:t>%</a:t>
                </a:r>
                <a:endParaRPr lang="zh-CN" altLang="en-US" sz="1400" dirty="0">
                  <a:solidFill>
                    <a:srgbClr val="4299A0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41" name="KSO_Shape"/>
            <p:cNvSpPr>
              <a:spLocks/>
            </p:cNvSpPr>
            <p:nvPr/>
          </p:nvSpPr>
          <p:spPr bwMode="auto">
            <a:xfrm>
              <a:off x="7132320" y="3207752"/>
              <a:ext cx="401503" cy="323210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771802" y="2098576"/>
            <a:ext cx="1707243" cy="1707243"/>
            <a:chOff x="3771802" y="2098576"/>
            <a:chExt cx="1707243" cy="1707243"/>
          </a:xfrm>
        </p:grpSpPr>
        <p:grpSp>
          <p:nvGrpSpPr>
            <p:cNvPr id="26" name="组合 25"/>
            <p:cNvGrpSpPr/>
            <p:nvPr/>
          </p:nvGrpSpPr>
          <p:grpSpPr>
            <a:xfrm>
              <a:off x="3771802" y="2098576"/>
              <a:ext cx="1707243" cy="1707243"/>
              <a:chOff x="1099552" y="2352576"/>
              <a:chExt cx="1707243" cy="1707243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099552" y="2352576"/>
                <a:ext cx="1707243" cy="1707243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0">
                    <a:schemeClr val="bg1">
                      <a:alpha val="2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>
                <a:off x="1247775" y="3314700"/>
                <a:ext cx="1410796" cy="636618"/>
              </a:xfrm>
              <a:custGeom>
                <a:avLst/>
                <a:gdLst>
                  <a:gd name="connsiteX0" fmla="*/ 0 w 2628900"/>
                  <a:gd name="connsiteY0" fmla="*/ 0 h 1314450"/>
                  <a:gd name="connsiteX1" fmla="*/ 2628900 w 2628900"/>
                  <a:gd name="connsiteY1" fmla="*/ 0 h 1314450"/>
                  <a:gd name="connsiteX2" fmla="*/ 1314450 w 2628900"/>
                  <a:gd name="connsiteY2" fmla="*/ 1314450 h 1314450"/>
                  <a:gd name="connsiteX3" fmla="*/ 0 w 2628900"/>
                  <a:gd name="connsiteY3" fmla="*/ 0 h 13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8900" h="1314450">
                    <a:moveTo>
                      <a:pt x="0" y="0"/>
                    </a:moveTo>
                    <a:lnTo>
                      <a:pt x="2628900" y="0"/>
                    </a:lnTo>
                    <a:cubicBezTo>
                      <a:pt x="2628900" y="725951"/>
                      <a:pt x="2040401" y="1314450"/>
                      <a:pt x="1314450" y="1314450"/>
                    </a:cubicBezTo>
                    <a:cubicBezTo>
                      <a:pt x="588499" y="1314450"/>
                      <a:pt x="0" y="725951"/>
                      <a:pt x="0" y="0"/>
                    </a:cubicBezTo>
                    <a:close/>
                  </a:path>
                </a:pathLst>
              </a:custGeom>
              <a:solidFill>
                <a:srgbClr val="4299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597146" y="2517777"/>
                <a:ext cx="78579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 smtClean="0">
                    <a:solidFill>
                      <a:srgbClr val="4299A0"/>
                    </a:solidFill>
                    <a:latin typeface="Impact" panose="020B0806030902050204" pitchFamily="34" charset="0"/>
                  </a:rPr>
                  <a:t>43</a:t>
                </a:r>
                <a:r>
                  <a:rPr lang="en-US" altLang="zh-CN" sz="1400" dirty="0" smtClean="0">
                    <a:solidFill>
                      <a:srgbClr val="4299A0"/>
                    </a:solidFill>
                    <a:latin typeface="Impact" panose="020B0806030902050204" pitchFamily="34" charset="0"/>
                  </a:rPr>
                  <a:t>%</a:t>
                </a:r>
                <a:endParaRPr lang="zh-CN" altLang="en-US" sz="1400" dirty="0">
                  <a:solidFill>
                    <a:srgbClr val="4299A0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44" name="KSO_Shape"/>
            <p:cNvSpPr>
              <a:spLocks/>
            </p:cNvSpPr>
            <p:nvPr/>
          </p:nvSpPr>
          <p:spPr bwMode="auto">
            <a:xfrm>
              <a:off x="4358640" y="3222052"/>
              <a:ext cx="525368" cy="309091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116302" y="2098576"/>
            <a:ext cx="1707243" cy="1707243"/>
            <a:chOff x="9116302" y="2098576"/>
            <a:chExt cx="1707243" cy="1707243"/>
          </a:xfrm>
        </p:grpSpPr>
        <p:grpSp>
          <p:nvGrpSpPr>
            <p:cNvPr id="34" name="组合 33"/>
            <p:cNvGrpSpPr/>
            <p:nvPr/>
          </p:nvGrpSpPr>
          <p:grpSpPr>
            <a:xfrm>
              <a:off x="9116302" y="2098576"/>
              <a:ext cx="1707243" cy="1707243"/>
              <a:chOff x="1099552" y="2352576"/>
              <a:chExt cx="1707243" cy="1707243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1099552" y="2352576"/>
                <a:ext cx="1707243" cy="1707243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0">
                    <a:schemeClr val="bg1">
                      <a:alpha val="2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>
                <a:off x="1247775" y="3314700"/>
                <a:ext cx="1410796" cy="636618"/>
              </a:xfrm>
              <a:custGeom>
                <a:avLst/>
                <a:gdLst>
                  <a:gd name="connsiteX0" fmla="*/ 0 w 2628900"/>
                  <a:gd name="connsiteY0" fmla="*/ 0 h 1314450"/>
                  <a:gd name="connsiteX1" fmla="*/ 2628900 w 2628900"/>
                  <a:gd name="connsiteY1" fmla="*/ 0 h 1314450"/>
                  <a:gd name="connsiteX2" fmla="*/ 1314450 w 2628900"/>
                  <a:gd name="connsiteY2" fmla="*/ 1314450 h 1314450"/>
                  <a:gd name="connsiteX3" fmla="*/ 0 w 2628900"/>
                  <a:gd name="connsiteY3" fmla="*/ 0 h 13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8900" h="1314450">
                    <a:moveTo>
                      <a:pt x="0" y="0"/>
                    </a:moveTo>
                    <a:lnTo>
                      <a:pt x="2628900" y="0"/>
                    </a:lnTo>
                    <a:cubicBezTo>
                      <a:pt x="2628900" y="725951"/>
                      <a:pt x="2040401" y="1314450"/>
                      <a:pt x="1314450" y="1314450"/>
                    </a:cubicBezTo>
                    <a:cubicBezTo>
                      <a:pt x="588499" y="1314450"/>
                      <a:pt x="0" y="725951"/>
                      <a:pt x="0" y="0"/>
                    </a:cubicBezTo>
                    <a:close/>
                  </a:path>
                </a:pathLst>
              </a:custGeom>
              <a:solidFill>
                <a:srgbClr val="4299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1597146" y="2517777"/>
                <a:ext cx="79060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600" dirty="0" smtClean="0">
                    <a:solidFill>
                      <a:srgbClr val="4299A0"/>
                    </a:solidFill>
                    <a:latin typeface="Impact" panose="020B0806030902050204" pitchFamily="34" charset="0"/>
                  </a:rPr>
                  <a:t>25</a:t>
                </a:r>
                <a:r>
                  <a:rPr lang="en-US" altLang="zh-CN" sz="1400" dirty="0" smtClean="0">
                    <a:solidFill>
                      <a:srgbClr val="4299A0"/>
                    </a:solidFill>
                    <a:latin typeface="Impact" panose="020B0806030902050204" pitchFamily="34" charset="0"/>
                  </a:rPr>
                  <a:t>%</a:t>
                </a:r>
                <a:endParaRPr lang="zh-CN" altLang="en-US" sz="1400" dirty="0">
                  <a:solidFill>
                    <a:srgbClr val="4299A0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47" name="KSO_Shape"/>
            <p:cNvSpPr>
              <a:spLocks/>
            </p:cNvSpPr>
            <p:nvPr/>
          </p:nvSpPr>
          <p:spPr bwMode="auto">
            <a:xfrm>
              <a:off x="9837928" y="3167350"/>
              <a:ext cx="342535" cy="356188"/>
            </a:xfrm>
            <a:custGeom>
              <a:avLst/>
              <a:gdLst>
                <a:gd name="T0" fmla="*/ 374375749 w 6050"/>
                <a:gd name="T1" fmla="*/ 250808329 h 6285"/>
                <a:gd name="T2" fmla="*/ 390796604 w 6050"/>
                <a:gd name="T3" fmla="*/ 290312907 h 6285"/>
                <a:gd name="T4" fmla="*/ 391530605 w 6050"/>
                <a:gd name="T5" fmla="*/ 309789675 h 6285"/>
                <a:gd name="T6" fmla="*/ 380889102 w 6050"/>
                <a:gd name="T7" fmla="*/ 334043644 h 6285"/>
                <a:gd name="T8" fmla="*/ 360340096 w 6050"/>
                <a:gd name="T9" fmla="*/ 354806477 h 6285"/>
                <a:gd name="T10" fmla="*/ 329058138 w 6050"/>
                <a:gd name="T11" fmla="*/ 373272702 h 6285"/>
                <a:gd name="T12" fmla="*/ 307408433 w 6050"/>
                <a:gd name="T13" fmla="*/ 389350174 h 6285"/>
                <a:gd name="T14" fmla="*/ 296858680 w 6050"/>
                <a:gd name="T15" fmla="*/ 407816399 h 6285"/>
                <a:gd name="T16" fmla="*/ 290528827 w 6050"/>
                <a:gd name="T17" fmla="*/ 453292401 h 6285"/>
                <a:gd name="T18" fmla="*/ 281722024 w 6050"/>
                <a:gd name="T19" fmla="*/ 492521458 h 6285"/>
                <a:gd name="T20" fmla="*/ 267136172 w 6050"/>
                <a:gd name="T21" fmla="*/ 522195811 h 6285"/>
                <a:gd name="T22" fmla="*/ 238881364 w 6050"/>
                <a:gd name="T23" fmla="*/ 554350757 h 6285"/>
                <a:gd name="T24" fmla="*/ 206314905 w 6050"/>
                <a:gd name="T25" fmla="*/ 572173797 h 6285"/>
                <a:gd name="T26" fmla="*/ 171088297 w 6050"/>
                <a:gd name="T27" fmla="*/ 577410501 h 6285"/>
                <a:gd name="T28" fmla="*/ 134852437 w 6050"/>
                <a:gd name="T29" fmla="*/ 571622757 h 6285"/>
                <a:gd name="T30" fmla="*/ 99625526 w 6050"/>
                <a:gd name="T31" fmla="*/ 556555828 h 6285"/>
                <a:gd name="T32" fmla="*/ 67059369 w 6050"/>
                <a:gd name="T33" fmla="*/ 533955284 h 6285"/>
                <a:gd name="T34" fmla="*/ 38988062 w 6050"/>
                <a:gd name="T35" fmla="*/ 505475458 h 6285"/>
                <a:gd name="T36" fmla="*/ 17429804 w 6050"/>
                <a:gd name="T37" fmla="*/ 472769169 h 6285"/>
                <a:gd name="T38" fmla="*/ 3852901 w 6050"/>
                <a:gd name="T39" fmla="*/ 437582592 h 6285"/>
                <a:gd name="T40" fmla="*/ 91750 w 6050"/>
                <a:gd name="T41" fmla="*/ 401660990 h 6285"/>
                <a:gd name="T42" fmla="*/ 8164552 w 6050"/>
                <a:gd name="T43" fmla="*/ 366565950 h 6285"/>
                <a:gd name="T44" fmla="*/ 29722507 w 6050"/>
                <a:gd name="T45" fmla="*/ 334227325 h 6285"/>
                <a:gd name="T46" fmla="*/ 60179016 w 6050"/>
                <a:gd name="T47" fmla="*/ 309881516 h 6285"/>
                <a:gd name="T48" fmla="*/ 90085024 w 6050"/>
                <a:gd name="T49" fmla="*/ 295733291 h 6285"/>
                <a:gd name="T50" fmla="*/ 144117688 w 6050"/>
                <a:gd name="T51" fmla="*/ 283514618 h 6285"/>
                <a:gd name="T52" fmla="*/ 169070096 w 6050"/>
                <a:gd name="T53" fmla="*/ 273592554 h 6285"/>
                <a:gd name="T54" fmla="*/ 185032200 w 6050"/>
                <a:gd name="T55" fmla="*/ 256596377 h 6285"/>
                <a:gd name="T56" fmla="*/ 199251354 w 6050"/>
                <a:gd name="T57" fmla="*/ 226095160 h 6285"/>
                <a:gd name="T58" fmla="*/ 215488406 w 6050"/>
                <a:gd name="T59" fmla="*/ 199360599 h 6285"/>
                <a:gd name="T60" fmla="*/ 238606114 w 6050"/>
                <a:gd name="T61" fmla="*/ 180343031 h 6285"/>
                <a:gd name="T62" fmla="*/ 265576419 w 6050"/>
                <a:gd name="T63" fmla="*/ 175382150 h 6285"/>
                <a:gd name="T64" fmla="*/ 295299230 w 6050"/>
                <a:gd name="T65" fmla="*/ 182915463 h 6285"/>
                <a:gd name="T66" fmla="*/ 444003517 w 6050"/>
                <a:gd name="T67" fmla="*/ 82500291 h 6285"/>
                <a:gd name="T68" fmla="*/ 96598376 w 6050"/>
                <a:gd name="T69" fmla="*/ 384848494 h 6285"/>
                <a:gd name="T70" fmla="*/ 223469458 w 6050"/>
                <a:gd name="T71" fmla="*/ 314107675 h 6285"/>
                <a:gd name="T72" fmla="*/ 199801552 w 6050"/>
                <a:gd name="T73" fmla="*/ 310800220 h 6285"/>
                <a:gd name="T74" fmla="*/ 174482447 w 6050"/>
                <a:gd name="T75" fmla="*/ 319160699 h 6285"/>
                <a:gd name="T76" fmla="*/ 156869143 w 6050"/>
                <a:gd name="T77" fmla="*/ 336983437 h 6285"/>
                <a:gd name="T78" fmla="*/ 148704590 w 6050"/>
                <a:gd name="T79" fmla="*/ 362431933 h 6285"/>
                <a:gd name="T80" fmla="*/ 152282241 w 6050"/>
                <a:gd name="T81" fmla="*/ 386042718 h 6285"/>
                <a:gd name="T82" fmla="*/ 166042644 w 6050"/>
                <a:gd name="T83" fmla="*/ 406438191 h 6285"/>
                <a:gd name="T84" fmla="*/ 189802300 w 6050"/>
                <a:gd name="T85" fmla="*/ 419851391 h 6285"/>
                <a:gd name="T86" fmla="*/ 213653706 w 6050"/>
                <a:gd name="T87" fmla="*/ 420861936 h 6285"/>
                <a:gd name="T88" fmla="*/ 238147363 w 6050"/>
                <a:gd name="T89" fmla="*/ 410021167 h 6285"/>
                <a:gd name="T90" fmla="*/ 253834217 w 6050"/>
                <a:gd name="T91" fmla="*/ 390544399 h 6285"/>
                <a:gd name="T92" fmla="*/ 259430370 w 6050"/>
                <a:gd name="T93" fmla="*/ 364544862 h 6285"/>
                <a:gd name="T94" fmla="*/ 253650716 w 6050"/>
                <a:gd name="T95" fmla="*/ 341301437 h 6285"/>
                <a:gd name="T96" fmla="*/ 240440814 w 6050"/>
                <a:gd name="T97" fmla="*/ 365096205 h 6285"/>
                <a:gd name="T98" fmla="*/ 235762162 w 6050"/>
                <a:gd name="T99" fmla="*/ 348283709 h 6285"/>
                <a:gd name="T100" fmla="*/ 224753960 w 6050"/>
                <a:gd name="T101" fmla="*/ 336156876 h 6285"/>
                <a:gd name="T102" fmla="*/ 208241355 w 6050"/>
                <a:gd name="T103" fmla="*/ 330001468 h 6285"/>
                <a:gd name="T104" fmla="*/ 192646252 w 6050"/>
                <a:gd name="T105" fmla="*/ 331563053 h 6285"/>
                <a:gd name="T106" fmla="*/ 177601346 w 6050"/>
                <a:gd name="T107" fmla="*/ 341117757 h 6285"/>
                <a:gd name="T108" fmla="*/ 169345044 w 6050"/>
                <a:gd name="T109" fmla="*/ 355082301 h 6285"/>
                <a:gd name="T110" fmla="*/ 167969094 w 6050"/>
                <a:gd name="T111" fmla="*/ 370608430 h 6285"/>
                <a:gd name="T112" fmla="*/ 174298946 w 6050"/>
                <a:gd name="T113" fmla="*/ 387053263 h 6285"/>
                <a:gd name="T114" fmla="*/ 186499900 w 6050"/>
                <a:gd name="T115" fmla="*/ 397986174 h 6285"/>
                <a:gd name="T116" fmla="*/ 203379203 w 6050"/>
                <a:gd name="T117" fmla="*/ 402579695 h 6285"/>
                <a:gd name="T118" fmla="*/ 218699359 w 6050"/>
                <a:gd name="T119" fmla="*/ 399455919 h 6285"/>
                <a:gd name="T120" fmla="*/ 231725761 w 6050"/>
                <a:gd name="T121" fmla="*/ 389717535 h 6285"/>
                <a:gd name="T122" fmla="*/ 239706813 w 6050"/>
                <a:gd name="T123" fmla="*/ 373824045 h 62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050" h="6285">
                  <a:moveTo>
                    <a:pt x="5635" y="0"/>
                  </a:moveTo>
                  <a:lnTo>
                    <a:pt x="6050" y="392"/>
                  </a:lnTo>
                  <a:lnTo>
                    <a:pt x="6020" y="603"/>
                  </a:lnTo>
                  <a:lnTo>
                    <a:pt x="5267" y="1303"/>
                  </a:lnTo>
                  <a:lnTo>
                    <a:pt x="5210" y="1249"/>
                  </a:lnTo>
                  <a:lnTo>
                    <a:pt x="3983" y="2591"/>
                  </a:lnTo>
                  <a:lnTo>
                    <a:pt x="4018" y="2637"/>
                  </a:lnTo>
                  <a:lnTo>
                    <a:pt x="4050" y="2683"/>
                  </a:lnTo>
                  <a:lnTo>
                    <a:pt x="4081" y="2730"/>
                  </a:lnTo>
                  <a:lnTo>
                    <a:pt x="4110" y="2777"/>
                  </a:lnTo>
                  <a:lnTo>
                    <a:pt x="4137" y="2824"/>
                  </a:lnTo>
                  <a:lnTo>
                    <a:pt x="4161" y="2873"/>
                  </a:lnTo>
                  <a:lnTo>
                    <a:pt x="4184" y="2920"/>
                  </a:lnTo>
                  <a:lnTo>
                    <a:pt x="4204" y="2968"/>
                  </a:lnTo>
                  <a:lnTo>
                    <a:pt x="4221" y="3016"/>
                  </a:lnTo>
                  <a:lnTo>
                    <a:pt x="4237" y="3064"/>
                  </a:lnTo>
                  <a:lnTo>
                    <a:pt x="4250" y="3112"/>
                  </a:lnTo>
                  <a:lnTo>
                    <a:pt x="4256" y="3136"/>
                  </a:lnTo>
                  <a:lnTo>
                    <a:pt x="4260" y="3160"/>
                  </a:lnTo>
                  <a:lnTo>
                    <a:pt x="4264" y="3183"/>
                  </a:lnTo>
                  <a:lnTo>
                    <a:pt x="4267" y="3207"/>
                  </a:lnTo>
                  <a:lnTo>
                    <a:pt x="4270" y="3229"/>
                  </a:lnTo>
                  <a:lnTo>
                    <a:pt x="4272" y="3253"/>
                  </a:lnTo>
                  <a:lnTo>
                    <a:pt x="4273" y="3277"/>
                  </a:lnTo>
                  <a:lnTo>
                    <a:pt x="4273" y="3299"/>
                  </a:lnTo>
                  <a:lnTo>
                    <a:pt x="4273" y="3322"/>
                  </a:lnTo>
                  <a:lnTo>
                    <a:pt x="4272" y="3344"/>
                  </a:lnTo>
                  <a:lnTo>
                    <a:pt x="4268" y="3372"/>
                  </a:lnTo>
                  <a:lnTo>
                    <a:pt x="4264" y="3399"/>
                  </a:lnTo>
                  <a:lnTo>
                    <a:pt x="4258" y="3427"/>
                  </a:lnTo>
                  <a:lnTo>
                    <a:pt x="4249" y="3453"/>
                  </a:lnTo>
                  <a:lnTo>
                    <a:pt x="4240" y="3480"/>
                  </a:lnTo>
                  <a:lnTo>
                    <a:pt x="4228" y="3507"/>
                  </a:lnTo>
                  <a:lnTo>
                    <a:pt x="4215" y="3534"/>
                  </a:lnTo>
                  <a:lnTo>
                    <a:pt x="4201" y="3560"/>
                  </a:lnTo>
                  <a:lnTo>
                    <a:pt x="4186" y="3585"/>
                  </a:lnTo>
                  <a:lnTo>
                    <a:pt x="4169" y="3611"/>
                  </a:lnTo>
                  <a:lnTo>
                    <a:pt x="4152" y="3636"/>
                  </a:lnTo>
                  <a:lnTo>
                    <a:pt x="4132" y="3660"/>
                  </a:lnTo>
                  <a:lnTo>
                    <a:pt x="4113" y="3685"/>
                  </a:lnTo>
                  <a:lnTo>
                    <a:pt x="4092" y="3709"/>
                  </a:lnTo>
                  <a:lnTo>
                    <a:pt x="4070" y="3732"/>
                  </a:lnTo>
                  <a:lnTo>
                    <a:pt x="4048" y="3755"/>
                  </a:lnTo>
                  <a:lnTo>
                    <a:pt x="4025" y="3777"/>
                  </a:lnTo>
                  <a:lnTo>
                    <a:pt x="4002" y="3800"/>
                  </a:lnTo>
                  <a:lnTo>
                    <a:pt x="3977" y="3821"/>
                  </a:lnTo>
                  <a:lnTo>
                    <a:pt x="3953" y="3841"/>
                  </a:lnTo>
                  <a:lnTo>
                    <a:pt x="3928" y="3862"/>
                  </a:lnTo>
                  <a:lnTo>
                    <a:pt x="3903" y="3881"/>
                  </a:lnTo>
                  <a:lnTo>
                    <a:pt x="3877" y="3899"/>
                  </a:lnTo>
                  <a:lnTo>
                    <a:pt x="3852" y="3918"/>
                  </a:lnTo>
                  <a:lnTo>
                    <a:pt x="3801" y="3951"/>
                  </a:lnTo>
                  <a:lnTo>
                    <a:pt x="3751" y="3981"/>
                  </a:lnTo>
                  <a:lnTo>
                    <a:pt x="3700" y="4009"/>
                  </a:lnTo>
                  <a:lnTo>
                    <a:pt x="3653" y="4031"/>
                  </a:lnTo>
                  <a:lnTo>
                    <a:pt x="3619" y="4047"/>
                  </a:lnTo>
                  <a:lnTo>
                    <a:pt x="3587" y="4063"/>
                  </a:lnTo>
                  <a:lnTo>
                    <a:pt x="3557" y="4079"/>
                  </a:lnTo>
                  <a:lnTo>
                    <a:pt x="3528" y="4097"/>
                  </a:lnTo>
                  <a:lnTo>
                    <a:pt x="3501" y="4114"/>
                  </a:lnTo>
                  <a:lnTo>
                    <a:pt x="3475" y="4131"/>
                  </a:lnTo>
                  <a:lnTo>
                    <a:pt x="3451" y="4148"/>
                  </a:lnTo>
                  <a:lnTo>
                    <a:pt x="3428" y="4165"/>
                  </a:lnTo>
                  <a:lnTo>
                    <a:pt x="3407" y="4183"/>
                  </a:lnTo>
                  <a:lnTo>
                    <a:pt x="3388" y="4202"/>
                  </a:lnTo>
                  <a:lnTo>
                    <a:pt x="3369" y="4220"/>
                  </a:lnTo>
                  <a:lnTo>
                    <a:pt x="3351" y="4238"/>
                  </a:lnTo>
                  <a:lnTo>
                    <a:pt x="3335" y="4257"/>
                  </a:lnTo>
                  <a:lnTo>
                    <a:pt x="3320" y="4277"/>
                  </a:lnTo>
                  <a:lnTo>
                    <a:pt x="3307" y="4296"/>
                  </a:lnTo>
                  <a:lnTo>
                    <a:pt x="3294" y="4315"/>
                  </a:lnTo>
                  <a:lnTo>
                    <a:pt x="3283" y="4336"/>
                  </a:lnTo>
                  <a:lnTo>
                    <a:pt x="3271" y="4356"/>
                  </a:lnTo>
                  <a:lnTo>
                    <a:pt x="3261" y="4376"/>
                  </a:lnTo>
                  <a:lnTo>
                    <a:pt x="3252" y="4398"/>
                  </a:lnTo>
                  <a:lnTo>
                    <a:pt x="3244" y="4418"/>
                  </a:lnTo>
                  <a:lnTo>
                    <a:pt x="3236" y="4439"/>
                  </a:lnTo>
                  <a:lnTo>
                    <a:pt x="3229" y="4461"/>
                  </a:lnTo>
                  <a:lnTo>
                    <a:pt x="3224" y="4483"/>
                  </a:lnTo>
                  <a:lnTo>
                    <a:pt x="3213" y="4528"/>
                  </a:lnTo>
                  <a:lnTo>
                    <a:pt x="3204" y="4575"/>
                  </a:lnTo>
                  <a:lnTo>
                    <a:pt x="3197" y="4622"/>
                  </a:lnTo>
                  <a:lnTo>
                    <a:pt x="3191" y="4670"/>
                  </a:lnTo>
                  <a:lnTo>
                    <a:pt x="3186" y="4720"/>
                  </a:lnTo>
                  <a:lnTo>
                    <a:pt x="3182" y="4772"/>
                  </a:lnTo>
                  <a:lnTo>
                    <a:pt x="3172" y="4878"/>
                  </a:lnTo>
                  <a:lnTo>
                    <a:pt x="3167" y="4934"/>
                  </a:lnTo>
                  <a:lnTo>
                    <a:pt x="3160" y="4989"/>
                  </a:lnTo>
                  <a:lnTo>
                    <a:pt x="3152" y="5048"/>
                  </a:lnTo>
                  <a:lnTo>
                    <a:pt x="3141" y="5107"/>
                  </a:lnTo>
                  <a:lnTo>
                    <a:pt x="3128" y="5168"/>
                  </a:lnTo>
                  <a:lnTo>
                    <a:pt x="3121" y="5199"/>
                  </a:lnTo>
                  <a:lnTo>
                    <a:pt x="3113" y="5230"/>
                  </a:lnTo>
                  <a:lnTo>
                    <a:pt x="3104" y="5263"/>
                  </a:lnTo>
                  <a:lnTo>
                    <a:pt x="3094" y="5295"/>
                  </a:lnTo>
                  <a:lnTo>
                    <a:pt x="3083" y="5328"/>
                  </a:lnTo>
                  <a:lnTo>
                    <a:pt x="3071" y="5361"/>
                  </a:lnTo>
                  <a:lnTo>
                    <a:pt x="3060" y="5394"/>
                  </a:lnTo>
                  <a:lnTo>
                    <a:pt x="3046" y="5428"/>
                  </a:lnTo>
                  <a:lnTo>
                    <a:pt x="3031" y="5462"/>
                  </a:lnTo>
                  <a:lnTo>
                    <a:pt x="3015" y="5496"/>
                  </a:lnTo>
                  <a:lnTo>
                    <a:pt x="2997" y="5532"/>
                  </a:lnTo>
                  <a:lnTo>
                    <a:pt x="2979" y="5567"/>
                  </a:lnTo>
                  <a:lnTo>
                    <a:pt x="2960" y="5603"/>
                  </a:lnTo>
                  <a:lnTo>
                    <a:pt x="2938" y="5639"/>
                  </a:lnTo>
                  <a:lnTo>
                    <a:pt x="2912" y="5684"/>
                  </a:lnTo>
                  <a:lnTo>
                    <a:pt x="2884" y="5727"/>
                  </a:lnTo>
                  <a:lnTo>
                    <a:pt x="2855" y="5767"/>
                  </a:lnTo>
                  <a:lnTo>
                    <a:pt x="2826" y="5806"/>
                  </a:lnTo>
                  <a:lnTo>
                    <a:pt x="2796" y="5843"/>
                  </a:lnTo>
                  <a:lnTo>
                    <a:pt x="2765" y="5880"/>
                  </a:lnTo>
                  <a:lnTo>
                    <a:pt x="2734" y="5914"/>
                  </a:lnTo>
                  <a:lnTo>
                    <a:pt x="2703" y="5946"/>
                  </a:lnTo>
                  <a:lnTo>
                    <a:pt x="2671" y="5977"/>
                  </a:lnTo>
                  <a:lnTo>
                    <a:pt x="2637" y="6006"/>
                  </a:lnTo>
                  <a:lnTo>
                    <a:pt x="2604" y="6034"/>
                  </a:lnTo>
                  <a:lnTo>
                    <a:pt x="2571" y="6060"/>
                  </a:lnTo>
                  <a:lnTo>
                    <a:pt x="2537" y="6085"/>
                  </a:lnTo>
                  <a:lnTo>
                    <a:pt x="2502" y="6108"/>
                  </a:lnTo>
                  <a:lnTo>
                    <a:pt x="2467" y="6130"/>
                  </a:lnTo>
                  <a:lnTo>
                    <a:pt x="2432" y="6150"/>
                  </a:lnTo>
                  <a:lnTo>
                    <a:pt x="2396" y="6168"/>
                  </a:lnTo>
                  <a:lnTo>
                    <a:pt x="2360" y="6185"/>
                  </a:lnTo>
                  <a:lnTo>
                    <a:pt x="2323" y="6201"/>
                  </a:lnTo>
                  <a:lnTo>
                    <a:pt x="2286" y="6215"/>
                  </a:lnTo>
                  <a:lnTo>
                    <a:pt x="2249" y="6228"/>
                  </a:lnTo>
                  <a:lnTo>
                    <a:pt x="2212" y="6240"/>
                  </a:lnTo>
                  <a:lnTo>
                    <a:pt x="2173" y="6251"/>
                  </a:lnTo>
                  <a:lnTo>
                    <a:pt x="2136" y="6259"/>
                  </a:lnTo>
                  <a:lnTo>
                    <a:pt x="2097" y="6267"/>
                  </a:lnTo>
                  <a:lnTo>
                    <a:pt x="2059" y="6273"/>
                  </a:lnTo>
                  <a:lnTo>
                    <a:pt x="2020" y="6277"/>
                  </a:lnTo>
                  <a:lnTo>
                    <a:pt x="1981" y="6282"/>
                  </a:lnTo>
                  <a:lnTo>
                    <a:pt x="1943" y="6284"/>
                  </a:lnTo>
                  <a:lnTo>
                    <a:pt x="1903" y="6285"/>
                  </a:lnTo>
                  <a:lnTo>
                    <a:pt x="1865" y="6285"/>
                  </a:lnTo>
                  <a:lnTo>
                    <a:pt x="1825" y="6284"/>
                  </a:lnTo>
                  <a:lnTo>
                    <a:pt x="1785" y="6282"/>
                  </a:lnTo>
                  <a:lnTo>
                    <a:pt x="1746" y="6277"/>
                  </a:lnTo>
                  <a:lnTo>
                    <a:pt x="1706" y="6273"/>
                  </a:lnTo>
                  <a:lnTo>
                    <a:pt x="1667" y="6268"/>
                  </a:lnTo>
                  <a:lnTo>
                    <a:pt x="1628" y="6260"/>
                  </a:lnTo>
                  <a:lnTo>
                    <a:pt x="1588" y="6253"/>
                  </a:lnTo>
                  <a:lnTo>
                    <a:pt x="1549" y="6243"/>
                  </a:lnTo>
                  <a:lnTo>
                    <a:pt x="1509" y="6234"/>
                  </a:lnTo>
                  <a:lnTo>
                    <a:pt x="1470" y="6222"/>
                  </a:lnTo>
                  <a:lnTo>
                    <a:pt x="1431" y="6210"/>
                  </a:lnTo>
                  <a:lnTo>
                    <a:pt x="1392" y="6197"/>
                  </a:lnTo>
                  <a:lnTo>
                    <a:pt x="1352" y="6183"/>
                  </a:lnTo>
                  <a:lnTo>
                    <a:pt x="1314" y="6167"/>
                  </a:lnTo>
                  <a:lnTo>
                    <a:pt x="1275" y="6152"/>
                  </a:lnTo>
                  <a:lnTo>
                    <a:pt x="1237" y="6135"/>
                  </a:lnTo>
                  <a:lnTo>
                    <a:pt x="1199" y="6117"/>
                  </a:lnTo>
                  <a:lnTo>
                    <a:pt x="1161" y="6099"/>
                  </a:lnTo>
                  <a:lnTo>
                    <a:pt x="1123" y="6078"/>
                  </a:lnTo>
                  <a:lnTo>
                    <a:pt x="1086" y="6058"/>
                  </a:lnTo>
                  <a:lnTo>
                    <a:pt x="1049" y="6037"/>
                  </a:lnTo>
                  <a:lnTo>
                    <a:pt x="1012" y="6015"/>
                  </a:lnTo>
                  <a:lnTo>
                    <a:pt x="975" y="5992"/>
                  </a:lnTo>
                  <a:lnTo>
                    <a:pt x="939" y="5969"/>
                  </a:lnTo>
                  <a:lnTo>
                    <a:pt x="903" y="5944"/>
                  </a:lnTo>
                  <a:lnTo>
                    <a:pt x="868" y="5920"/>
                  </a:lnTo>
                  <a:lnTo>
                    <a:pt x="834" y="5894"/>
                  </a:lnTo>
                  <a:lnTo>
                    <a:pt x="798" y="5867"/>
                  </a:lnTo>
                  <a:lnTo>
                    <a:pt x="765" y="5839"/>
                  </a:lnTo>
                  <a:lnTo>
                    <a:pt x="731" y="5812"/>
                  </a:lnTo>
                  <a:lnTo>
                    <a:pt x="698" y="5783"/>
                  </a:lnTo>
                  <a:lnTo>
                    <a:pt x="665" y="5754"/>
                  </a:lnTo>
                  <a:lnTo>
                    <a:pt x="633" y="5724"/>
                  </a:lnTo>
                  <a:lnTo>
                    <a:pt x="602" y="5694"/>
                  </a:lnTo>
                  <a:lnTo>
                    <a:pt x="571" y="5663"/>
                  </a:lnTo>
                  <a:lnTo>
                    <a:pt x="541" y="5632"/>
                  </a:lnTo>
                  <a:lnTo>
                    <a:pt x="511" y="5600"/>
                  </a:lnTo>
                  <a:lnTo>
                    <a:pt x="482" y="5568"/>
                  </a:lnTo>
                  <a:lnTo>
                    <a:pt x="453" y="5535"/>
                  </a:lnTo>
                  <a:lnTo>
                    <a:pt x="425" y="5502"/>
                  </a:lnTo>
                  <a:lnTo>
                    <a:pt x="399" y="5467"/>
                  </a:lnTo>
                  <a:lnTo>
                    <a:pt x="373" y="5433"/>
                  </a:lnTo>
                  <a:lnTo>
                    <a:pt x="347" y="5399"/>
                  </a:lnTo>
                  <a:lnTo>
                    <a:pt x="323" y="5363"/>
                  </a:lnTo>
                  <a:lnTo>
                    <a:pt x="298" y="5328"/>
                  </a:lnTo>
                  <a:lnTo>
                    <a:pt x="274" y="5293"/>
                  </a:lnTo>
                  <a:lnTo>
                    <a:pt x="252" y="5256"/>
                  </a:lnTo>
                  <a:lnTo>
                    <a:pt x="230" y="5220"/>
                  </a:lnTo>
                  <a:lnTo>
                    <a:pt x="210" y="5183"/>
                  </a:lnTo>
                  <a:lnTo>
                    <a:pt x="190" y="5146"/>
                  </a:lnTo>
                  <a:lnTo>
                    <a:pt x="170" y="5108"/>
                  </a:lnTo>
                  <a:lnTo>
                    <a:pt x="152" y="5071"/>
                  </a:lnTo>
                  <a:lnTo>
                    <a:pt x="135" y="5033"/>
                  </a:lnTo>
                  <a:lnTo>
                    <a:pt x="119" y="4995"/>
                  </a:lnTo>
                  <a:lnTo>
                    <a:pt x="103" y="4957"/>
                  </a:lnTo>
                  <a:lnTo>
                    <a:pt x="89" y="4919"/>
                  </a:lnTo>
                  <a:lnTo>
                    <a:pt x="75" y="4880"/>
                  </a:lnTo>
                  <a:lnTo>
                    <a:pt x="63" y="4841"/>
                  </a:lnTo>
                  <a:lnTo>
                    <a:pt x="51" y="4802"/>
                  </a:lnTo>
                  <a:lnTo>
                    <a:pt x="42" y="4763"/>
                  </a:lnTo>
                  <a:lnTo>
                    <a:pt x="32" y="4725"/>
                  </a:lnTo>
                  <a:lnTo>
                    <a:pt x="25" y="4685"/>
                  </a:lnTo>
                  <a:lnTo>
                    <a:pt x="17" y="4645"/>
                  </a:lnTo>
                  <a:lnTo>
                    <a:pt x="12" y="4607"/>
                  </a:lnTo>
                  <a:lnTo>
                    <a:pt x="6" y="4567"/>
                  </a:lnTo>
                  <a:lnTo>
                    <a:pt x="3" y="4528"/>
                  </a:lnTo>
                  <a:lnTo>
                    <a:pt x="1" y="4489"/>
                  </a:lnTo>
                  <a:lnTo>
                    <a:pt x="0" y="4450"/>
                  </a:lnTo>
                  <a:lnTo>
                    <a:pt x="0" y="4411"/>
                  </a:lnTo>
                  <a:lnTo>
                    <a:pt x="1" y="4372"/>
                  </a:lnTo>
                  <a:lnTo>
                    <a:pt x="4" y="4333"/>
                  </a:lnTo>
                  <a:lnTo>
                    <a:pt x="9" y="4294"/>
                  </a:lnTo>
                  <a:lnTo>
                    <a:pt x="14" y="4255"/>
                  </a:lnTo>
                  <a:lnTo>
                    <a:pt x="20" y="4218"/>
                  </a:lnTo>
                  <a:lnTo>
                    <a:pt x="28" y="4179"/>
                  </a:lnTo>
                  <a:lnTo>
                    <a:pt x="37" y="4140"/>
                  </a:lnTo>
                  <a:lnTo>
                    <a:pt x="48" y="4103"/>
                  </a:lnTo>
                  <a:lnTo>
                    <a:pt x="60" y="4065"/>
                  </a:lnTo>
                  <a:lnTo>
                    <a:pt x="74" y="4028"/>
                  </a:lnTo>
                  <a:lnTo>
                    <a:pt x="89" y="3990"/>
                  </a:lnTo>
                  <a:lnTo>
                    <a:pt x="106" y="3954"/>
                  </a:lnTo>
                  <a:lnTo>
                    <a:pt x="123" y="3918"/>
                  </a:lnTo>
                  <a:lnTo>
                    <a:pt x="144" y="3881"/>
                  </a:lnTo>
                  <a:lnTo>
                    <a:pt x="164" y="3846"/>
                  </a:lnTo>
                  <a:lnTo>
                    <a:pt x="186" y="3809"/>
                  </a:lnTo>
                  <a:lnTo>
                    <a:pt x="211" y="3775"/>
                  </a:lnTo>
                  <a:lnTo>
                    <a:pt x="237" y="3740"/>
                  </a:lnTo>
                  <a:lnTo>
                    <a:pt x="265" y="3705"/>
                  </a:lnTo>
                  <a:lnTo>
                    <a:pt x="294" y="3671"/>
                  </a:lnTo>
                  <a:lnTo>
                    <a:pt x="324" y="3638"/>
                  </a:lnTo>
                  <a:lnTo>
                    <a:pt x="356" y="3605"/>
                  </a:lnTo>
                  <a:lnTo>
                    <a:pt x="390" y="3572"/>
                  </a:lnTo>
                  <a:lnTo>
                    <a:pt x="427" y="3540"/>
                  </a:lnTo>
                  <a:lnTo>
                    <a:pt x="463" y="3509"/>
                  </a:lnTo>
                  <a:lnTo>
                    <a:pt x="503" y="3478"/>
                  </a:lnTo>
                  <a:lnTo>
                    <a:pt x="543" y="3448"/>
                  </a:lnTo>
                  <a:lnTo>
                    <a:pt x="586" y="3418"/>
                  </a:lnTo>
                  <a:lnTo>
                    <a:pt x="622" y="3395"/>
                  </a:lnTo>
                  <a:lnTo>
                    <a:pt x="656" y="3373"/>
                  </a:lnTo>
                  <a:lnTo>
                    <a:pt x="690" y="3353"/>
                  </a:lnTo>
                  <a:lnTo>
                    <a:pt x="724" y="3333"/>
                  </a:lnTo>
                  <a:lnTo>
                    <a:pt x="758" y="3315"/>
                  </a:lnTo>
                  <a:lnTo>
                    <a:pt x="791" y="3299"/>
                  </a:lnTo>
                  <a:lnTo>
                    <a:pt x="823" y="3283"/>
                  </a:lnTo>
                  <a:lnTo>
                    <a:pt x="855" y="3268"/>
                  </a:lnTo>
                  <a:lnTo>
                    <a:pt x="887" y="3254"/>
                  </a:lnTo>
                  <a:lnTo>
                    <a:pt x="919" y="3241"/>
                  </a:lnTo>
                  <a:lnTo>
                    <a:pt x="951" y="3229"/>
                  </a:lnTo>
                  <a:lnTo>
                    <a:pt x="982" y="3219"/>
                  </a:lnTo>
                  <a:lnTo>
                    <a:pt x="1042" y="3198"/>
                  </a:lnTo>
                  <a:lnTo>
                    <a:pt x="1101" y="3181"/>
                  </a:lnTo>
                  <a:lnTo>
                    <a:pt x="1158" y="3166"/>
                  </a:lnTo>
                  <a:lnTo>
                    <a:pt x="1215" y="3153"/>
                  </a:lnTo>
                  <a:lnTo>
                    <a:pt x="1270" y="3143"/>
                  </a:lnTo>
                  <a:lnTo>
                    <a:pt x="1323" y="3132"/>
                  </a:lnTo>
                  <a:lnTo>
                    <a:pt x="1426" y="3114"/>
                  </a:lnTo>
                  <a:lnTo>
                    <a:pt x="1476" y="3105"/>
                  </a:lnTo>
                  <a:lnTo>
                    <a:pt x="1524" y="3097"/>
                  </a:lnTo>
                  <a:lnTo>
                    <a:pt x="1571" y="3086"/>
                  </a:lnTo>
                  <a:lnTo>
                    <a:pt x="1616" y="3075"/>
                  </a:lnTo>
                  <a:lnTo>
                    <a:pt x="1660" y="3063"/>
                  </a:lnTo>
                  <a:lnTo>
                    <a:pt x="1703" y="3048"/>
                  </a:lnTo>
                  <a:lnTo>
                    <a:pt x="1724" y="3041"/>
                  </a:lnTo>
                  <a:lnTo>
                    <a:pt x="1745" y="3031"/>
                  </a:lnTo>
                  <a:lnTo>
                    <a:pt x="1765" y="3023"/>
                  </a:lnTo>
                  <a:lnTo>
                    <a:pt x="1785" y="3012"/>
                  </a:lnTo>
                  <a:lnTo>
                    <a:pt x="1805" y="3001"/>
                  </a:lnTo>
                  <a:lnTo>
                    <a:pt x="1824" y="2989"/>
                  </a:lnTo>
                  <a:lnTo>
                    <a:pt x="1843" y="2978"/>
                  </a:lnTo>
                  <a:lnTo>
                    <a:pt x="1861" y="2964"/>
                  </a:lnTo>
                  <a:lnTo>
                    <a:pt x="1881" y="2950"/>
                  </a:lnTo>
                  <a:lnTo>
                    <a:pt x="1898" y="2934"/>
                  </a:lnTo>
                  <a:lnTo>
                    <a:pt x="1916" y="2918"/>
                  </a:lnTo>
                  <a:lnTo>
                    <a:pt x="1933" y="2899"/>
                  </a:lnTo>
                  <a:lnTo>
                    <a:pt x="1950" y="2881"/>
                  </a:lnTo>
                  <a:lnTo>
                    <a:pt x="1968" y="2861"/>
                  </a:lnTo>
                  <a:lnTo>
                    <a:pt x="1985" y="2839"/>
                  </a:lnTo>
                  <a:lnTo>
                    <a:pt x="2001" y="2817"/>
                  </a:lnTo>
                  <a:lnTo>
                    <a:pt x="2017" y="2793"/>
                  </a:lnTo>
                  <a:lnTo>
                    <a:pt x="2032" y="2769"/>
                  </a:lnTo>
                  <a:lnTo>
                    <a:pt x="2048" y="2742"/>
                  </a:lnTo>
                  <a:lnTo>
                    <a:pt x="2063" y="2713"/>
                  </a:lnTo>
                  <a:lnTo>
                    <a:pt x="2078" y="2683"/>
                  </a:lnTo>
                  <a:lnTo>
                    <a:pt x="2092" y="2652"/>
                  </a:lnTo>
                  <a:lnTo>
                    <a:pt x="2107" y="2619"/>
                  </a:lnTo>
                  <a:lnTo>
                    <a:pt x="2121" y="2584"/>
                  </a:lnTo>
                  <a:lnTo>
                    <a:pt x="2145" y="2522"/>
                  </a:lnTo>
                  <a:lnTo>
                    <a:pt x="2172" y="2461"/>
                  </a:lnTo>
                  <a:lnTo>
                    <a:pt x="2187" y="2430"/>
                  </a:lnTo>
                  <a:lnTo>
                    <a:pt x="2202" y="2400"/>
                  </a:lnTo>
                  <a:lnTo>
                    <a:pt x="2218" y="2369"/>
                  </a:lnTo>
                  <a:lnTo>
                    <a:pt x="2235" y="2339"/>
                  </a:lnTo>
                  <a:lnTo>
                    <a:pt x="2253" y="2310"/>
                  </a:lnTo>
                  <a:lnTo>
                    <a:pt x="2270" y="2280"/>
                  </a:lnTo>
                  <a:lnTo>
                    <a:pt x="2289" y="2252"/>
                  </a:lnTo>
                  <a:lnTo>
                    <a:pt x="2308" y="2224"/>
                  </a:lnTo>
                  <a:lnTo>
                    <a:pt x="2329" y="2196"/>
                  </a:lnTo>
                  <a:lnTo>
                    <a:pt x="2349" y="2170"/>
                  </a:lnTo>
                  <a:lnTo>
                    <a:pt x="2371" y="2144"/>
                  </a:lnTo>
                  <a:lnTo>
                    <a:pt x="2393" y="2119"/>
                  </a:lnTo>
                  <a:lnTo>
                    <a:pt x="2417" y="2096"/>
                  </a:lnTo>
                  <a:lnTo>
                    <a:pt x="2440" y="2073"/>
                  </a:lnTo>
                  <a:lnTo>
                    <a:pt x="2465" y="2052"/>
                  </a:lnTo>
                  <a:lnTo>
                    <a:pt x="2491" y="2031"/>
                  </a:lnTo>
                  <a:lnTo>
                    <a:pt x="2516" y="2012"/>
                  </a:lnTo>
                  <a:lnTo>
                    <a:pt x="2544" y="1994"/>
                  </a:lnTo>
                  <a:lnTo>
                    <a:pt x="2572" y="1978"/>
                  </a:lnTo>
                  <a:lnTo>
                    <a:pt x="2601" y="1963"/>
                  </a:lnTo>
                  <a:lnTo>
                    <a:pt x="2630" y="1950"/>
                  </a:lnTo>
                  <a:lnTo>
                    <a:pt x="2661" y="1938"/>
                  </a:lnTo>
                  <a:lnTo>
                    <a:pt x="2692" y="1928"/>
                  </a:lnTo>
                  <a:lnTo>
                    <a:pt x="2724" y="1921"/>
                  </a:lnTo>
                  <a:lnTo>
                    <a:pt x="2758" y="1914"/>
                  </a:lnTo>
                  <a:lnTo>
                    <a:pt x="2792" y="1910"/>
                  </a:lnTo>
                  <a:lnTo>
                    <a:pt x="2827" y="1908"/>
                  </a:lnTo>
                  <a:lnTo>
                    <a:pt x="2863" y="1908"/>
                  </a:lnTo>
                  <a:lnTo>
                    <a:pt x="2895" y="1909"/>
                  </a:lnTo>
                  <a:lnTo>
                    <a:pt x="2927" y="1912"/>
                  </a:lnTo>
                  <a:lnTo>
                    <a:pt x="2958" y="1917"/>
                  </a:lnTo>
                  <a:lnTo>
                    <a:pt x="2990" y="1922"/>
                  </a:lnTo>
                  <a:lnTo>
                    <a:pt x="3023" y="1928"/>
                  </a:lnTo>
                  <a:lnTo>
                    <a:pt x="3055" y="1936"/>
                  </a:lnTo>
                  <a:lnTo>
                    <a:pt x="3087" y="1944"/>
                  </a:lnTo>
                  <a:lnTo>
                    <a:pt x="3121" y="1954"/>
                  </a:lnTo>
                  <a:lnTo>
                    <a:pt x="3154" y="1965"/>
                  </a:lnTo>
                  <a:lnTo>
                    <a:pt x="3186" y="1977"/>
                  </a:lnTo>
                  <a:lnTo>
                    <a:pt x="3219" y="1991"/>
                  </a:lnTo>
                  <a:lnTo>
                    <a:pt x="3252" y="2005"/>
                  </a:lnTo>
                  <a:lnTo>
                    <a:pt x="3286" y="2020"/>
                  </a:lnTo>
                  <a:lnTo>
                    <a:pt x="3318" y="2036"/>
                  </a:lnTo>
                  <a:lnTo>
                    <a:pt x="3351" y="2052"/>
                  </a:lnTo>
                  <a:lnTo>
                    <a:pt x="3383" y="2070"/>
                  </a:lnTo>
                  <a:lnTo>
                    <a:pt x="2672" y="2952"/>
                  </a:lnTo>
                  <a:lnTo>
                    <a:pt x="2733" y="3017"/>
                  </a:lnTo>
                  <a:lnTo>
                    <a:pt x="3564" y="2186"/>
                  </a:lnTo>
                  <a:lnTo>
                    <a:pt x="4840" y="898"/>
                  </a:lnTo>
                  <a:lnTo>
                    <a:pt x="4772" y="835"/>
                  </a:lnTo>
                  <a:lnTo>
                    <a:pt x="5440" y="39"/>
                  </a:lnTo>
                  <a:lnTo>
                    <a:pt x="5635" y="0"/>
                  </a:lnTo>
                  <a:close/>
                  <a:moveTo>
                    <a:pt x="1053" y="4189"/>
                  </a:moveTo>
                  <a:lnTo>
                    <a:pt x="865" y="4388"/>
                  </a:lnTo>
                  <a:lnTo>
                    <a:pt x="1960" y="5423"/>
                  </a:lnTo>
                  <a:lnTo>
                    <a:pt x="2150" y="5223"/>
                  </a:lnTo>
                  <a:lnTo>
                    <a:pt x="1053" y="4189"/>
                  </a:lnTo>
                  <a:close/>
                  <a:moveTo>
                    <a:pt x="2640" y="3546"/>
                  </a:moveTo>
                  <a:lnTo>
                    <a:pt x="2640" y="3546"/>
                  </a:lnTo>
                  <a:lnTo>
                    <a:pt x="2616" y="3525"/>
                  </a:lnTo>
                  <a:lnTo>
                    <a:pt x="2592" y="3506"/>
                  </a:lnTo>
                  <a:lnTo>
                    <a:pt x="2568" y="3488"/>
                  </a:lnTo>
                  <a:lnTo>
                    <a:pt x="2542" y="3472"/>
                  </a:lnTo>
                  <a:lnTo>
                    <a:pt x="2516" y="3456"/>
                  </a:lnTo>
                  <a:lnTo>
                    <a:pt x="2491" y="3443"/>
                  </a:lnTo>
                  <a:lnTo>
                    <a:pt x="2463" y="3430"/>
                  </a:lnTo>
                  <a:lnTo>
                    <a:pt x="2436" y="3419"/>
                  </a:lnTo>
                  <a:lnTo>
                    <a:pt x="2408" y="3410"/>
                  </a:lnTo>
                  <a:lnTo>
                    <a:pt x="2380" y="3401"/>
                  </a:lnTo>
                  <a:lnTo>
                    <a:pt x="2351" y="3395"/>
                  </a:lnTo>
                  <a:lnTo>
                    <a:pt x="2322" y="3389"/>
                  </a:lnTo>
                  <a:lnTo>
                    <a:pt x="2294" y="3385"/>
                  </a:lnTo>
                  <a:lnTo>
                    <a:pt x="2265" y="3383"/>
                  </a:lnTo>
                  <a:lnTo>
                    <a:pt x="2235" y="3382"/>
                  </a:lnTo>
                  <a:lnTo>
                    <a:pt x="2207" y="3382"/>
                  </a:lnTo>
                  <a:lnTo>
                    <a:pt x="2178" y="3383"/>
                  </a:lnTo>
                  <a:lnTo>
                    <a:pt x="2149" y="3386"/>
                  </a:lnTo>
                  <a:lnTo>
                    <a:pt x="2121" y="3390"/>
                  </a:lnTo>
                  <a:lnTo>
                    <a:pt x="2092" y="3396"/>
                  </a:lnTo>
                  <a:lnTo>
                    <a:pt x="2064" y="3403"/>
                  </a:lnTo>
                  <a:lnTo>
                    <a:pt x="2036" y="3412"/>
                  </a:lnTo>
                  <a:lnTo>
                    <a:pt x="2008" y="3421"/>
                  </a:lnTo>
                  <a:lnTo>
                    <a:pt x="1981" y="3432"/>
                  </a:lnTo>
                  <a:lnTo>
                    <a:pt x="1955" y="3445"/>
                  </a:lnTo>
                  <a:lnTo>
                    <a:pt x="1928" y="3459"/>
                  </a:lnTo>
                  <a:lnTo>
                    <a:pt x="1902" y="3474"/>
                  </a:lnTo>
                  <a:lnTo>
                    <a:pt x="1878" y="3491"/>
                  </a:lnTo>
                  <a:lnTo>
                    <a:pt x="1853" y="3508"/>
                  </a:lnTo>
                  <a:lnTo>
                    <a:pt x="1829" y="3527"/>
                  </a:lnTo>
                  <a:lnTo>
                    <a:pt x="1807" y="3549"/>
                  </a:lnTo>
                  <a:lnTo>
                    <a:pt x="1785" y="3570"/>
                  </a:lnTo>
                  <a:lnTo>
                    <a:pt x="1764" y="3594"/>
                  </a:lnTo>
                  <a:lnTo>
                    <a:pt x="1745" y="3617"/>
                  </a:lnTo>
                  <a:lnTo>
                    <a:pt x="1726" y="3642"/>
                  </a:lnTo>
                  <a:lnTo>
                    <a:pt x="1710" y="3668"/>
                  </a:lnTo>
                  <a:lnTo>
                    <a:pt x="1695" y="3694"/>
                  </a:lnTo>
                  <a:lnTo>
                    <a:pt x="1681" y="3720"/>
                  </a:lnTo>
                  <a:lnTo>
                    <a:pt x="1669" y="3747"/>
                  </a:lnTo>
                  <a:lnTo>
                    <a:pt x="1658" y="3774"/>
                  </a:lnTo>
                  <a:lnTo>
                    <a:pt x="1648" y="3802"/>
                  </a:lnTo>
                  <a:lnTo>
                    <a:pt x="1641" y="3831"/>
                  </a:lnTo>
                  <a:lnTo>
                    <a:pt x="1633" y="3859"/>
                  </a:lnTo>
                  <a:lnTo>
                    <a:pt x="1628" y="3888"/>
                  </a:lnTo>
                  <a:lnTo>
                    <a:pt x="1624" y="3916"/>
                  </a:lnTo>
                  <a:lnTo>
                    <a:pt x="1621" y="3945"/>
                  </a:lnTo>
                  <a:lnTo>
                    <a:pt x="1620" y="3974"/>
                  </a:lnTo>
                  <a:lnTo>
                    <a:pt x="1620" y="4003"/>
                  </a:lnTo>
                  <a:lnTo>
                    <a:pt x="1621" y="4032"/>
                  </a:lnTo>
                  <a:lnTo>
                    <a:pt x="1625" y="4061"/>
                  </a:lnTo>
                  <a:lnTo>
                    <a:pt x="1629" y="4089"/>
                  </a:lnTo>
                  <a:lnTo>
                    <a:pt x="1634" y="4118"/>
                  </a:lnTo>
                  <a:lnTo>
                    <a:pt x="1642" y="4146"/>
                  </a:lnTo>
                  <a:lnTo>
                    <a:pt x="1650" y="4175"/>
                  </a:lnTo>
                  <a:lnTo>
                    <a:pt x="1660" y="4202"/>
                  </a:lnTo>
                  <a:lnTo>
                    <a:pt x="1671" y="4229"/>
                  </a:lnTo>
                  <a:lnTo>
                    <a:pt x="1684" y="4256"/>
                  </a:lnTo>
                  <a:lnTo>
                    <a:pt x="1698" y="4282"/>
                  </a:lnTo>
                  <a:lnTo>
                    <a:pt x="1713" y="4308"/>
                  </a:lnTo>
                  <a:lnTo>
                    <a:pt x="1730" y="4332"/>
                  </a:lnTo>
                  <a:lnTo>
                    <a:pt x="1748" y="4357"/>
                  </a:lnTo>
                  <a:lnTo>
                    <a:pt x="1767" y="4381"/>
                  </a:lnTo>
                  <a:lnTo>
                    <a:pt x="1788" y="4403"/>
                  </a:lnTo>
                  <a:lnTo>
                    <a:pt x="1810" y="4424"/>
                  </a:lnTo>
                  <a:lnTo>
                    <a:pt x="1833" y="4446"/>
                  </a:lnTo>
                  <a:lnTo>
                    <a:pt x="1856" y="4465"/>
                  </a:lnTo>
                  <a:lnTo>
                    <a:pt x="1881" y="4483"/>
                  </a:lnTo>
                  <a:lnTo>
                    <a:pt x="1906" y="4499"/>
                  </a:lnTo>
                  <a:lnTo>
                    <a:pt x="1932" y="4514"/>
                  </a:lnTo>
                  <a:lnTo>
                    <a:pt x="1959" y="4528"/>
                  </a:lnTo>
                  <a:lnTo>
                    <a:pt x="1986" y="4541"/>
                  </a:lnTo>
                  <a:lnTo>
                    <a:pt x="2014" y="4552"/>
                  </a:lnTo>
                  <a:lnTo>
                    <a:pt x="2042" y="4562"/>
                  </a:lnTo>
                  <a:lnTo>
                    <a:pt x="2069" y="4570"/>
                  </a:lnTo>
                  <a:lnTo>
                    <a:pt x="2097" y="4577"/>
                  </a:lnTo>
                  <a:lnTo>
                    <a:pt x="2126" y="4582"/>
                  </a:lnTo>
                  <a:lnTo>
                    <a:pt x="2155" y="4586"/>
                  </a:lnTo>
                  <a:lnTo>
                    <a:pt x="2184" y="4588"/>
                  </a:lnTo>
                  <a:lnTo>
                    <a:pt x="2213" y="4590"/>
                  </a:lnTo>
                  <a:lnTo>
                    <a:pt x="2242" y="4590"/>
                  </a:lnTo>
                  <a:lnTo>
                    <a:pt x="2271" y="4588"/>
                  </a:lnTo>
                  <a:lnTo>
                    <a:pt x="2300" y="4585"/>
                  </a:lnTo>
                  <a:lnTo>
                    <a:pt x="2329" y="4581"/>
                  </a:lnTo>
                  <a:lnTo>
                    <a:pt x="2357" y="4576"/>
                  </a:lnTo>
                  <a:lnTo>
                    <a:pt x="2386" y="4568"/>
                  </a:lnTo>
                  <a:lnTo>
                    <a:pt x="2413" y="4560"/>
                  </a:lnTo>
                  <a:lnTo>
                    <a:pt x="2441" y="4550"/>
                  </a:lnTo>
                  <a:lnTo>
                    <a:pt x="2468" y="4539"/>
                  </a:lnTo>
                  <a:lnTo>
                    <a:pt x="2495" y="4526"/>
                  </a:lnTo>
                  <a:lnTo>
                    <a:pt x="2521" y="4512"/>
                  </a:lnTo>
                  <a:lnTo>
                    <a:pt x="2546" y="4497"/>
                  </a:lnTo>
                  <a:lnTo>
                    <a:pt x="2571" y="4480"/>
                  </a:lnTo>
                  <a:lnTo>
                    <a:pt x="2596" y="4463"/>
                  </a:lnTo>
                  <a:lnTo>
                    <a:pt x="2619" y="4444"/>
                  </a:lnTo>
                  <a:lnTo>
                    <a:pt x="2642" y="4422"/>
                  </a:lnTo>
                  <a:lnTo>
                    <a:pt x="2664" y="4401"/>
                  </a:lnTo>
                  <a:lnTo>
                    <a:pt x="2685" y="4377"/>
                  </a:lnTo>
                  <a:lnTo>
                    <a:pt x="2704" y="4354"/>
                  </a:lnTo>
                  <a:lnTo>
                    <a:pt x="2722" y="4329"/>
                  </a:lnTo>
                  <a:lnTo>
                    <a:pt x="2738" y="4303"/>
                  </a:lnTo>
                  <a:lnTo>
                    <a:pt x="2754" y="4278"/>
                  </a:lnTo>
                  <a:lnTo>
                    <a:pt x="2767" y="4251"/>
                  </a:lnTo>
                  <a:lnTo>
                    <a:pt x="2780" y="4224"/>
                  </a:lnTo>
                  <a:lnTo>
                    <a:pt x="2791" y="4197"/>
                  </a:lnTo>
                  <a:lnTo>
                    <a:pt x="2800" y="4169"/>
                  </a:lnTo>
                  <a:lnTo>
                    <a:pt x="2809" y="4140"/>
                  </a:lnTo>
                  <a:lnTo>
                    <a:pt x="2815" y="4113"/>
                  </a:lnTo>
                  <a:lnTo>
                    <a:pt x="2821" y="4084"/>
                  </a:lnTo>
                  <a:lnTo>
                    <a:pt x="2825" y="4055"/>
                  </a:lnTo>
                  <a:lnTo>
                    <a:pt x="2827" y="4026"/>
                  </a:lnTo>
                  <a:lnTo>
                    <a:pt x="2829" y="3997"/>
                  </a:lnTo>
                  <a:lnTo>
                    <a:pt x="2828" y="3968"/>
                  </a:lnTo>
                  <a:lnTo>
                    <a:pt x="2827" y="3939"/>
                  </a:lnTo>
                  <a:lnTo>
                    <a:pt x="2824" y="3910"/>
                  </a:lnTo>
                  <a:lnTo>
                    <a:pt x="2820" y="3881"/>
                  </a:lnTo>
                  <a:lnTo>
                    <a:pt x="2814" y="3853"/>
                  </a:lnTo>
                  <a:lnTo>
                    <a:pt x="2807" y="3824"/>
                  </a:lnTo>
                  <a:lnTo>
                    <a:pt x="2799" y="3796"/>
                  </a:lnTo>
                  <a:lnTo>
                    <a:pt x="2788" y="3770"/>
                  </a:lnTo>
                  <a:lnTo>
                    <a:pt x="2778" y="3742"/>
                  </a:lnTo>
                  <a:lnTo>
                    <a:pt x="2765" y="3715"/>
                  </a:lnTo>
                  <a:lnTo>
                    <a:pt x="2751" y="3689"/>
                  </a:lnTo>
                  <a:lnTo>
                    <a:pt x="2736" y="3664"/>
                  </a:lnTo>
                  <a:lnTo>
                    <a:pt x="2720" y="3639"/>
                  </a:lnTo>
                  <a:lnTo>
                    <a:pt x="2702" y="3614"/>
                  </a:lnTo>
                  <a:lnTo>
                    <a:pt x="2682" y="3591"/>
                  </a:lnTo>
                  <a:lnTo>
                    <a:pt x="2661" y="3568"/>
                  </a:lnTo>
                  <a:lnTo>
                    <a:pt x="2640" y="3546"/>
                  </a:lnTo>
                  <a:close/>
                  <a:moveTo>
                    <a:pt x="2621" y="3974"/>
                  </a:moveTo>
                  <a:lnTo>
                    <a:pt x="2621" y="3974"/>
                  </a:lnTo>
                  <a:lnTo>
                    <a:pt x="2620" y="3955"/>
                  </a:lnTo>
                  <a:lnTo>
                    <a:pt x="2618" y="3936"/>
                  </a:lnTo>
                  <a:lnTo>
                    <a:pt x="2615" y="3918"/>
                  </a:lnTo>
                  <a:lnTo>
                    <a:pt x="2612" y="3898"/>
                  </a:lnTo>
                  <a:lnTo>
                    <a:pt x="2607" y="3880"/>
                  </a:lnTo>
                  <a:lnTo>
                    <a:pt x="2601" y="3862"/>
                  </a:lnTo>
                  <a:lnTo>
                    <a:pt x="2594" y="3844"/>
                  </a:lnTo>
                  <a:lnTo>
                    <a:pt x="2588" y="3825"/>
                  </a:lnTo>
                  <a:lnTo>
                    <a:pt x="2579" y="3808"/>
                  </a:lnTo>
                  <a:lnTo>
                    <a:pt x="2570" y="3791"/>
                  </a:lnTo>
                  <a:lnTo>
                    <a:pt x="2560" y="3774"/>
                  </a:lnTo>
                  <a:lnTo>
                    <a:pt x="2549" y="3758"/>
                  </a:lnTo>
                  <a:lnTo>
                    <a:pt x="2538" y="3742"/>
                  </a:lnTo>
                  <a:lnTo>
                    <a:pt x="2525" y="3727"/>
                  </a:lnTo>
                  <a:lnTo>
                    <a:pt x="2511" y="3712"/>
                  </a:lnTo>
                  <a:lnTo>
                    <a:pt x="2497" y="3697"/>
                  </a:lnTo>
                  <a:lnTo>
                    <a:pt x="2482" y="3684"/>
                  </a:lnTo>
                  <a:lnTo>
                    <a:pt x="2466" y="3671"/>
                  </a:lnTo>
                  <a:lnTo>
                    <a:pt x="2450" y="3659"/>
                  </a:lnTo>
                  <a:lnTo>
                    <a:pt x="2433" y="3649"/>
                  </a:lnTo>
                  <a:lnTo>
                    <a:pt x="2417" y="3638"/>
                  </a:lnTo>
                  <a:lnTo>
                    <a:pt x="2398" y="3629"/>
                  </a:lnTo>
                  <a:lnTo>
                    <a:pt x="2381" y="3621"/>
                  </a:lnTo>
                  <a:lnTo>
                    <a:pt x="2363" y="3614"/>
                  </a:lnTo>
                  <a:lnTo>
                    <a:pt x="2345" y="3608"/>
                  </a:lnTo>
                  <a:lnTo>
                    <a:pt x="2327" y="3602"/>
                  </a:lnTo>
                  <a:lnTo>
                    <a:pt x="2307" y="3598"/>
                  </a:lnTo>
                  <a:lnTo>
                    <a:pt x="2289" y="3594"/>
                  </a:lnTo>
                  <a:lnTo>
                    <a:pt x="2270" y="3592"/>
                  </a:lnTo>
                  <a:lnTo>
                    <a:pt x="2252" y="3590"/>
                  </a:lnTo>
                  <a:lnTo>
                    <a:pt x="2232" y="3589"/>
                  </a:lnTo>
                  <a:lnTo>
                    <a:pt x="2213" y="3590"/>
                  </a:lnTo>
                  <a:lnTo>
                    <a:pt x="2194" y="3590"/>
                  </a:lnTo>
                  <a:lnTo>
                    <a:pt x="2175" y="3592"/>
                  </a:lnTo>
                  <a:lnTo>
                    <a:pt x="2156" y="3595"/>
                  </a:lnTo>
                  <a:lnTo>
                    <a:pt x="2138" y="3598"/>
                  </a:lnTo>
                  <a:lnTo>
                    <a:pt x="2119" y="3604"/>
                  </a:lnTo>
                  <a:lnTo>
                    <a:pt x="2100" y="3609"/>
                  </a:lnTo>
                  <a:lnTo>
                    <a:pt x="2082" y="3615"/>
                  </a:lnTo>
                  <a:lnTo>
                    <a:pt x="2065" y="3623"/>
                  </a:lnTo>
                  <a:lnTo>
                    <a:pt x="2047" y="3630"/>
                  </a:lnTo>
                  <a:lnTo>
                    <a:pt x="2030" y="3640"/>
                  </a:lnTo>
                  <a:lnTo>
                    <a:pt x="2014" y="3650"/>
                  </a:lnTo>
                  <a:lnTo>
                    <a:pt x="1997" y="3660"/>
                  </a:lnTo>
                  <a:lnTo>
                    <a:pt x="1980" y="3672"/>
                  </a:lnTo>
                  <a:lnTo>
                    <a:pt x="1965" y="3685"/>
                  </a:lnTo>
                  <a:lnTo>
                    <a:pt x="1950" y="3699"/>
                  </a:lnTo>
                  <a:lnTo>
                    <a:pt x="1936" y="3713"/>
                  </a:lnTo>
                  <a:lnTo>
                    <a:pt x="1923" y="3729"/>
                  </a:lnTo>
                  <a:lnTo>
                    <a:pt x="1910" y="3744"/>
                  </a:lnTo>
                  <a:lnTo>
                    <a:pt x="1898" y="3760"/>
                  </a:lnTo>
                  <a:lnTo>
                    <a:pt x="1887" y="3777"/>
                  </a:lnTo>
                  <a:lnTo>
                    <a:pt x="1878" y="3794"/>
                  </a:lnTo>
                  <a:lnTo>
                    <a:pt x="1868" y="3811"/>
                  </a:lnTo>
                  <a:lnTo>
                    <a:pt x="1860" y="3829"/>
                  </a:lnTo>
                  <a:lnTo>
                    <a:pt x="1853" y="3847"/>
                  </a:lnTo>
                  <a:lnTo>
                    <a:pt x="1846" y="3865"/>
                  </a:lnTo>
                  <a:lnTo>
                    <a:pt x="1841" y="3883"/>
                  </a:lnTo>
                  <a:lnTo>
                    <a:pt x="1837" y="3903"/>
                  </a:lnTo>
                  <a:lnTo>
                    <a:pt x="1834" y="3921"/>
                  </a:lnTo>
                  <a:lnTo>
                    <a:pt x="1830" y="3940"/>
                  </a:lnTo>
                  <a:lnTo>
                    <a:pt x="1829" y="3959"/>
                  </a:lnTo>
                  <a:lnTo>
                    <a:pt x="1828" y="3978"/>
                  </a:lnTo>
                  <a:lnTo>
                    <a:pt x="1828" y="3997"/>
                  </a:lnTo>
                  <a:lnTo>
                    <a:pt x="1829" y="4016"/>
                  </a:lnTo>
                  <a:lnTo>
                    <a:pt x="1831" y="4034"/>
                  </a:lnTo>
                  <a:lnTo>
                    <a:pt x="1834" y="4054"/>
                  </a:lnTo>
                  <a:lnTo>
                    <a:pt x="1838" y="4072"/>
                  </a:lnTo>
                  <a:lnTo>
                    <a:pt x="1842" y="4091"/>
                  </a:lnTo>
                  <a:lnTo>
                    <a:pt x="1848" y="4109"/>
                  </a:lnTo>
                  <a:lnTo>
                    <a:pt x="1854" y="4128"/>
                  </a:lnTo>
                  <a:lnTo>
                    <a:pt x="1861" y="4145"/>
                  </a:lnTo>
                  <a:lnTo>
                    <a:pt x="1870" y="4163"/>
                  </a:lnTo>
                  <a:lnTo>
                    <a:pt x="1879" y="4180"/>
                  </a:lnTo>
                  <a:lnTo>
                    <a:pt x="1888" y="4196"/>
                  </a:lnTo>
                  <a:lnTo>
                    <a:pt x="1900" y="4213"/>
                  </a:lnTo>
                  <a:lnTo>
                    <a:pt x="1912" y="4229"/>
                  </a:lnTo>
                  <a:lnTo>
                    <a:pt x="1925" y="4244"/>
                  </a:lnTo>
                  <a:lnTo>
                    <a:pt x="1938" y="4259"/>
                  </a:lnTo>
                  <a:lnTo>
                    <a:pt x="1953" y="4273"/>
                  </a:lnTo>
                  <a:lnTo>
                    <a:pt x="1968" y="4287"/>
                  </a:lnTo>
                  <a:lnTo>
                    <a:pt x="1984" y="4300"/>
                  </a:lnTo>
                  <a:lnTo>
                    <a:pt x="2000" y="4312"/>
                  </a:lnTo>
                  <a:lnTo>
                    <a:pt x="2016" y="4323"/>
                  </a:lnTo>
                  <a:lnTo>
                    <a:pt x="2033" y="4332"/>
                  </a:lnTo>
                  <a:lnTo>
                    <a:pt x="2050" y="4342"/>
                  </a:lnTo>
                  <a:lnTo>
                    <a:pt x="2068" y="4349"/>
                  </a:lnTo>
                  <a:lnTo>
                    <a:pt x="2085" y="4357"/>
                  </a:lnTo>
                  <a:lnTo>
                    <a:pt x="2104" y="4363"/>
                  </a:lnTo>
                  <a:lnTo>
                    <a:pt x="2123" y="4369"/>
                  </a:lnTo>
                  <a:lnTo>
                    <a:pt x="2141" y="4373"/>
                  </a:lnTo>
                  <a:lnTo>
                    <a:pt x="2160" y="4377"/>
                  </a:lnTo>
                  <a:lnTo>
                    <a:pt x="2179" y="4379"/>
                  </a:lnTo>
                  <a:lnTo>
                    <a:pt x="2198" y="4382"/>
                  </a:lnTo>
                  <a:lnTo>
                    <a:pt x="2217" y="4382"/>
                  </a:lnTo>
                  <a:lnTo>
                    <a:pt x="2235" y="4382"/>
                  </a:lnTo>
                  <a:lnTo>
                    <a:pt x="2255" y="4381"/>
                  </a:lnTo>
                  <a:lnTo>
                    <a:pt x="2274" y="4379"/>
                  </a:lnTo>
                  <a:lnTo>
                    <a:pt x="2292" y="4376"/>
                  </a:lnTo>
                  <a:lnTo>
                    <a:pt x="2312" y="4373"/>
                  </a:lnTo>
                  <a:lnTo>
                    <a:pt x="2330" y="4368"/>
                  </a:lnTo>
                  <a:lnTo>
                    <a:pt x="2348" y="4362"/>
                  </a:lnTo>
                  <a:lnTo>
                    <a:pt x="2366" y="4356"/>
                  </a:lnTo>
                  <a:lnTo>
                    <a:pt x="2384" y="4348"/>
                  </a:lnTo>
                  <a:lnTo>
                    <a:pt x="2402" y="4341"/>
                  </a:lnTo>
                  <a:lnTo>
                    <a:pt x="2419" y="4331"/>
                  </a:lnTo>
                  <a:lnTo>
                    <a:pt x="2436" y="4322"/>
                  </a:lnTo>
                  <a:lnTo>
                    <a:pt x="2452" y="4311"/>
                  </a:lnTo>
                  <a:lnTo>
                    <a:pt x="2468" y="4298"/>
                  </a:lnTo>
                  <a:lnTo>
                    <a:pt x="2483" y="4286"/>
                  </a:lnTo>
                  <a:lnTo>
                    <a:pt x="2498" y="4272"/>
                  </a:lnTo>
                  <a:lnTo>
                    <a:pt x="2513" y="4257"/>
                  </a:lnTo>
                  <a:lnTo>
                    <a:pt x="2526" y="4242"/>
                  </a:lnTo>
                  <a:lnTo>
                    <a:pt x="2539" y="4227"/>
                  </a:lnTo>
                  <a:lnTo>
                    <a:pt x="2551" y="4210"/>
                  </a:lnTo>
                  <a:lnTo>
                    <a:pt x="2561" y="4194"/>
                  </a:lnTo>
                  <a:lnTo>
                    <a:pt x="2572" y="4177"/>
                  </a:lnTo>
                  <a:lnTo>
                    <a:pt x="2581" y="4160"/>
                  </a:lnTo>
                  <a:lnTo>
                    <a:pt x="2589" y="4142"/>
                  </a:lnTo>
                  <a:lnTo>
                    <a:pt x="2597" y="4124"/>
                  </a:lnTo>
                  <a:lnTo>
                    <a:pt x="2602" y="4106"/>
                  </a:lnTo>
                  <a:lnTo>
                    <a:pt x="2607" y="4088"/>
                  </a:lnTo>
                  <a:lnTo>
                    <a:pt x="2613" y="4069"/>
                  </a:lnTo>
                  <a:lnTo>
                    <a:pt x="2616" y="4050"/>
                  </a:lnTo>
                  <a:lnTo>
                    <a:pt x="2618" y="4031"/>
                  </a:lnTo>
                  <a:lnTo>
                    <a:pt x="2620" y="4012"/>
                  </a:lnTo>
                  <a:lnTo>
                    <a:pt x="2621" y="3994"/>
                  </a:lnTo>
                  <a:lnTo>
                    <a:pt x="2621" y="39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95806" y="4199265"/>
            <a:ext cx="2407708" cy="1066161"/>
            <a:chOff x="795806" y="4199265"/>
            <a:chExt cx="2407708" cy="1066161"/>
          </a:xfrm>
        </p:grpSpPr>
        <p:sp>
          <p:nvSpPr>
            <p:cNvPr id="48" name="矩形 47"/>
            <p:cNvSpPr/>
            <p:nvPr/>
          </p:nvSpPr>
          <p:spPr>
            <a:xfrm>
              <a:off x="937647" y="4648911"/>
              <a:ext cx="2124026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1200" dirty="0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95806" y="4199265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508194" y="4199265"/>
            <a:ext cx="2407708" cy="1066161"/>
            <a:chOff x="3508194" y="4199265"/>
            <a:chExt cx="2407708" cy="1066161"/>
          </a:xfrm>
        </p:grpSpPr>
        <p:sp>
          <p:nvSpPr>
            <p:cNvPr id="50" name="矩形 49"/>
            <p:cNvSpPr/>
            <p:nvPr/>
          </p:nvSpPr>
          <p:spPr>
            <a:xfrm>
              <a:off x="3650035" y="4648911"/>
              <a:ext cx="2124026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1200" dirty="0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508194" y="4199265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20582" y="4199265"/>
            <a:ext cx="2407708" cy="1066161"/>
            <a:chOff x="6220582" y="4199265"/>
            <a:chExt cx="2407708" cy="1066161"/>
          </a:xfrm>
        </p:grpSpPr>
        <p:sp>
          <p:nvSpPr>
            <p:cNvPr id="52" name="矩形 51"/>
            <p:cNvSpPr/>
            <p:nvPr/>
          </p:nvSpPr>
          <p:spPr>
            <a:xfrm>
              <a:off x="6362423" y="4648911"/>
              <a:ext cx="2124026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1200" dirty="0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6220582" y="4199265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932970" y="4199265"/>
            <a:ext cx="2407708" cy="1066161"/>
            <a:chOff x="8932970" y="4199265"/>
            <a:chExt cx="2407708" cy="1066161"/>
          </a:xfrm>
        </p:grpSpPr>
        <p:sp>
          <p:nvSpPr>
            <p:cNvPr id="54" name="矩形 53"/>
            <p:cNvSpPr/>
            <p:nvPr/>
          </p:nvSpPr>
          <p:spPr>
            <a:xfrm>
              <a:off x="9074811" y="4648911"/>
              <a:ext cx="2124026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1200" dirty="0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8932970" y="4199265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60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7043262" y="2732316"/>
            <a:ext cx="5928901" cy="5928901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288504" y="-582384"/>
            <a:ext cx="5928901" cy="5928901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-1412101" y="1663376"/>
            <a:ext cx="5759948" cy="3519968"/>
            <a:chOff x="3139200" y="1060126"/>
            <a:chExt cx="5759948" cy="351996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885574" y="1418602"/>
              <a:ext cx="4267200" cy="2762250"/>
            </a:xfrm>
            <a:custGeom>
              <a:avLst/>
              <a:gdLst>
                <a:gd name="connsiteX0" fmla="*/ 0 w 4267200"/>
                <a:gd name="connsiteY0" fmla="*/ 0 h 2762250"/>
                <a:gd name="connsiteX1" fmla="*/ 4267200 w 4267200"/>
                <a:gd name="connsiteY1" fmla="*/ 0 h 2762250"/>
                <a:gd name="connsiteX2" fmla="*/ 4267200 w 4267200"/>
                <a:gd name="connsiteY2" fmla="*/ 2762250 h 2762250"/>
                <a:gd name="connsiteX3" fmla="*/ 0 w 4267200"/>
                <a:gd name="connsiteY3" fmla="*/ 2762250 h 276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67200" h="2762250">
                  <a:moveTo>
                    <a:pt x="0" y="0"/>
                  </a:moveTo>
                  <a:lnTo>
                    <a:pt x="4267200" y="0"/>
                  </a:lnTo>
                  <a:lnTo>
                    <a:pt x="4267200" y="2762250"/>
                  </a:lnTo>
                  <a:lnTo>
                    <a:pt x="0" y="2762250"/>
                  </a:lnTo>
                  <a:close/>
                </a:path>
              </a:pathLst>
            </a:cu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9200" y="1060126"/>
              <a:ext cx="5759948" cy="3519968"/>
            </a:xfrm>
            <a:prstGeom prst="rect">
              <a:avLst/>
            </a:prstGeom>
          </p:spPr>
        </p:pic>
      </p:grpSp>
      <p:sp>
        <p:nvSpPr>
          <p:cNvPr id="9" name="椭圆 8"/>
          <p:cNvSpPr/>
          <p:nvPr/>
        </p:nvSpPr>
        <p:spPr>
          <a:xfrm>
            <a:off x="5342589" y="2244271"/>
            <a:ext cx="2801257" cy="2801257"/>
          </a:xfrm>
          <a:prstGeom prst="ellipse">
            <a:avLst/>
          </a:prstGeom>
          <a:gradFill>
            <a:gsLst>
              <a:gs pos="100000">
                <a:schemeClr val="bg1">
                  <a:alpha val="19000"/>
                </a:schemeClr>
              </a:gs>
              <a:gs pos="0">
                <a:schemeClr val="bg1">
                  <a:alpha val="0"/>
                </a:schemeClr>
              </a:gs>
            </a:gsLst>
            <a:lin ang="8100000" scaled="0"/>
          </a:gradFill>
          <a:ln w="19050">
            <a:gradFill flip="none" rotWithShape="1">
              <a:gsLst>
                <a:gs pos="100000">
                  <a:srgbClr val="367D82"/>
                </a:gs>
                <a:gs pos="0">
                  <a:srgbClr val="367D82">
                    <a:alpha val="0"/>
                  </a:srgbClr>
                </a:gs>
              </a:gsLst>
              <a:lin ang="8100000" scaled="0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444776" y="3378813"/>
            <a:ext cx="45048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cannot positively influence your life when you are not emotionally strong. Strength comes from within.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Regardless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who your parents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1600" dirty="0"/>
          </a:p>
        </p:txBody>
      </p:sp>
      <p:sp>
        <p:nvSpPr>
          <p:cNvPr id="11" name="文本框 10"/>
          <p:cNvSpPr txBox="1"/>
          <p:nvPr/>
        </p:nvSpPr>
        <p:spPr>
          <a:xfrm>
            <a:off x="6373102" y="2642507"/>
            <a:ext cx="444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Of </a:t>
            </a:r>
            <a:r>
              <a:rPr lang="en-US" altLang="zh-CN" sz="2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Your</a:t>
            </a:r>
            <a:endParaRPr lang="zh-CN" altLang="en-US" sz="2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536790" y="3224242"/>
            <a:ext cx="412853" cy="75415"/>
            <a:chOff x="1299469" y="2412113"/>
            <a:chExt cx="412853" cy="75415"/>
          </a:xfrm>
        </p:grpSpPr>
        <p:sp>
          <p:nvSpPr>
            <p:cNvPr id="13" name="椭圆 12"/>
            <p:cNvSpPr/>
            <p:nvPr/>
          </p:nvSpPr>
          <p:spPr>
            <a:xfrm>
              <a:off x="1299469" y="2412113"/>
              <a:ext cx="75415" cy="75415"/>
            </a:xfrm>
            <a:prstGeom prst="ellipse">
              <a:avLst/>
            </a:prstGeom>
            <a:solidFill>
              <a:srgbClr val="65B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467873" y="2412113"/>
              <a:ext cx="75415" cy="75415"/>
            </a:xfrm>
            <a:prstGeom prst="ellipse">
              <a:avLst/>
            </a:prstGeom>
            <a:solidFill>
              <a:srgbClr val="65B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636907" y="2412113"/>
              <a:ext cx="75415" cy="75415"/>
            </a:xfrm>
            <a:prstGeom prst="ellipse">
              <a:avLst/>
            </a:prstGeom>
            <a:solidFill>
              <a:srgbClr val="65B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75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90075" y="2046514"/>
            <a:ext cx="7321126" cy="2946399"/>
            <a:chOff x="6090075" y="2046514"/>
            <a:chExt cx="7321126" cy="2946399"/>
          </a:xfrm>
        </p:grpSpPr>
        <p:sp>
          <p:nvSpPr>
            <p:cNvPr id="6" name="圆角矩形 5"/>
            <p:cNvSpPr/>
            <p:nvPr/>
          </p:nvSpPr>
          <p:spPr>
            <a:xfrm>
              <a:off x="6090075" y="2046514"/>
              <a:ext cx="7321126" cy="2946399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259467" y="2171789"/>
              <a:ext cx="2695847" cy="2695847"/>
            </a:xfrm>
            <a:custGeom>
              <a:avLst/>
              <a:gdLst>
                <a:gd name="connsiteX0" fmla="*/ 3817257 w 7634514"/>
                <a:gd name="connsiteY0" fmla="*/ 0 h 7634514"/>
                <a:gd name="connsiteX1" fmla="*/ 7634514 w 7634514"/>
                <a:gd name="connsiteY1" fmla="*/ 3817257 h 7634514"/>
                <a:gd name="connsiteX2" fmla="*/ 3817257 w 7634514"/>
                <a:gd name="connsiteY2" fmla="*/ 7634514 h 7634514"/>
                <a:gd name="connsiteX3" fmla="*/ 0 w 7634514"/>
                <a:gd name="connsiteY3" fmla="*/ 3817257 h 7634514"/>
                <a:gd name="connsiteX4" fmla="*/ 3817257 w 7634514"/>
                <a:gd name="connsiteY4" fmla="*/ 0 h 763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34514" h="7634514">
                  <a:moveTo>
                    <a:pt x="3817257" y="0"/>
                  </a:moveTo>
                  <a:cubicBezTo>
                    <a:pt x="5925470" y="0"/>
                    <a:pt x="7634514" y="1709044"/>
                    <a:pt x="7634514" y="3817257"/>
                  </a:cubicBezTo>
                  <a:cubicBezTo>
                    <a:pt x="7634514" y="5925470"/>
                    <a:pt x="5925470" y="7634514"/>
                    <a:pt x="3817257" y="7634514"/>
                  </a:cubicBezTo>
                  <a:cubicBezTo>
                    <a:pt x="1709044" y="7634514"/>
                    <a:pt x="0" y="5925470"/>
                    <a:pt x="0" y="3817257"/>
                  </a:cubicBezTo>
                  <a:cubicBezTo>
                    <a:pt x="0" y="1709044"/>
                    <a:pt x="1709044" y="0"/>
                    <a:pt x="3817257" y="0"/>
                  </a:cubicBezTo>
                  <a:close/>
                </a:path>
              </a:pathLst>
            </a:custGeom>
            <a:ln w="25400">
              <a:solidFill>
                <a:schemeClr val="bg1">
                  <a:alpha val="57000"/>
                </a:schemeClr>
              </a:solidFill>
            </a:ln>
          </p:spPr>
        </p:pic>
      </p:grpSp>
      <p:grpSp>
        <p:nvGrpSpPr>
          <p:cNvPr id="25" name="组合 24"/>
          <p:cNvGrpSpPr/>
          <p:nvPr/>
        </p:nvGrpSpPr>
        <p:grpSpPr>
          <a:xfrm>
            <a:off x="828266" y="2176574"/>
            <a:ext cx="579326" cy="579326"/>
            <a:chOff x="828266" y="2176574"/>
            <a:chExt cx="868954" cy="868954"/>
          </a:xfrm>
        </p:grpSpPr>
        <p:sp>
          <p:nvSpPr>
            <p:cNvPr id="12" name="椭圆 11"/>
            <p:cNvSpPr/>
            <p:nvPr/>
          </p:nvSpPr>
          <p:spPr>
            <a:xfrm>
              <a:off x="880970" y="2229278"/>
              <a:ext cx="763546" cy="763546"/>
            </a:xfrm>
            <a:prstGeom prst="ellipse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828266" y="2176574"/>
              <a:ext cx="868954" cy="868954"/>
            </a:xfrm>
            <a:prstGeom prst="ellipse">
              <a:avLst/>
            </a:prstGeom>
            <a:noFill/>
            <a:ln w="22225">
              <a:solidFill>
                <a:srgbClr val="4299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KSO_Shape"/>
            <p:cNvSpPr/>
            <p:nvPr/>
          </p:nvSpPr>
          <p:spPr>
            <a:xfrm>
              <a:off x="1118813" y="2429245"/>
              <a:ext cx="287860" cy="363612"/>
            </a:xfrm>
            <a:custGeom>
              <a:avLst/>
              <a:gdLst>
                <a:gd name="connsiteX0" fmla="*/ 1837010 w 4772887"/>
                <a:gd name="connsiteY0" fmla="*/ 5450128 h 6032500"/>
                <a:gd name="connsiteX1" fmla="*/ 2935877 w 4772887"/>
                <a:gd name="connsiteY1" fmla="*/ 5450128 h 6032500"/>
                <a:gd name="connsiteX2" fmla="*/ 2938893 w 4772887"/>
                <a:gd name="connsiteY2" fmla="*/ 5480050 h 6032500"/>
                <a:gd name="connsiteX3" fmla="*/ 2386443 w 4772887"/>
                <a:gd name="connsiteY3" fmla="*/ 6032500 h 6032500"/>
                <a:gd name="connsiteX4" fmla="*/ 1833993 w 4772887"/>
                <a:gd name="connsiteY4" fmla="*/ 5480050 h 6032500"/>
                <a:gd name="connsiteX5" fmla="*/ 2386443 w 4772887"/>
                <a:gd name="connsiteY5" fmla="*/ 0 h 6032500"/>
                <a:gd name="connsiteX6" fmla="*/ 2938893 w 4772887"/>
                <a:gd name="connsiteY6" fmla="*/ 552450 h 6032500"/>
                <a:gd name="connsiteX7" fmla="*/ 2938893 w 4772887"/>
                <a:gd name="connsiteY7" fmla="*/ 667402 h 6032500"/>
                <a:gd name="connsiteX8" fmla="*/ 3023664 w 4772887"/>
                <a:gd name="connsiteY8" fmla="*/ 689199 h 6032500"/>
                <a:gd name="connsiteX9" fmla="*/ 4069193 w 4772887"/>
                <a:gd name="connsiteY9" fmla="*/ 2110322 h 6032500"/>
                <a:gd name="connsiteX10" fmla="*/ 4069193 w 4772887"/>
                <a:gd name="connsiteY10" fmla="*/ 3439578 h 6032500"/>
                <a:gd name="connsiteX11" fmla="*/ 4002295 w 4772887"/>
                <a:gd name="connsiteY11" fmla="*/ 3882070 h 6032500"/>
                <a:gd name="connsiteX12" fmla="*/ 3986838 w 4772887"/>
                <a:gd name="connsiteY12" fmla="*/ 3924300 h 6032500"/>
                <a:gd name="connsiteX13" fmla="*/ 4207737 w 4772887"/>
                <a:gd name="connsiteY13" fmla="*/ 3924300 h 6032500"/>
                <a:gd name="connsiteX14" fmla="*/ 4772887 w 4772887"/>
                <a:gd name="connsiteY14" fmla="*/ 4489450 h 6032500"/>
                <a:gd name="connsiteX15" fmla="*/ 4772887 w 4772887"/>
                <a:gd name="connsiteY15" fmla="*/ 4914895 h 6032500"/>
                <a:gd name="connsiteX16" fmla="*/ 4633182 w 4772887"/>
                <a:gd name="connsiteY16" fmla="*/ 5054600 h 6032500"/>
                <a:gd name="connsiteX17" fmla="*/ 139705 w 4772887"/>
                <a:gd name="connsiteY17" fmla="*/ 5054600 h 6032500"/>
                <a:gd name="connsiteX18" fmla="*/ 0 w 4772887"/>
                <a:gd name="connsiteY18" fmla="*/ 4914895 h 6032500"/>
                <a:gd name="connsiteX19" fmla="*/ 0 w 4772887"/>
                <a:gd name="connsiteY19" fmla="*/ 4489450 h 6032500"/>
                <a:gd name="connsiteX20" fmla="*/ 565150 w 4772887"/>
                <a:gd name="connsiteY20" fmla="*/ 3924300 h 6032500"/>
                <a:gd name="connsiteX21" fmla="*/ 786048 w 4772887"/>
                <a:gd name="connsiteY21" fmla="*/ 3924300 h 6032500"/>
                <a:gd name="connsiteX22" fmla="*/ 770591 w 4772887"/>
                <a:gd name="connsiteY22" fmla="*/ 3882070 h 6032500"/>
                <a:gd name="connsiteX23" fmla="*/ 703693 w 4772887"/>
                <a:gd name="connsiteY23" fmla="*/ 3439578 h 6032500"/>
                <a:gd name="connsiteX24" fmla="*/ 703693 w 4772887"/>
                <a:gd name="connsiteY24" fmla="*/ 2110322 h 6032500"/>
                <a:gd name="connsiteX25" fmla="*/ 1749223 w 4772887"/>
                <a:gd name="connsiteY25" fmla="*/ 689199 h 6032500"/>
                <a:gd name="connsiteX26" fmla="*/ 1833993 w 4772887"/>
                <a:gd name="connsiteY26" fmla="*/ 667402 h 6032500"/>
                <a:gd name="connsiteX27" fmla="*/ 1833993 w 4772887"/>
                <a:gd name="connsiteY27" fmla="*/ 552450 h 6032500"/>
                <a:gd name="connsiteX28" fmla="*/ 2386443 w 4772887"/>
                <a:gd name="connsiteY28" fmla="*/ 0 h 603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772887" h="6032500">
                  <a:moveTo>
                    <a:pt x="1837010" y="5450128"/>
                  </a:moveTo>
                  <a:lnTo>
                    <a:pt x="2935877" y="5450128"/>
                  </a:lnTo>
                  <a:lnTo>
                    <a:pt x="2938893" y="5480050"/>
                  </a:lnTo>
                  <a:cubicBezTo>
                    <a:pt x="2938893" y="5785160"/>
                    <a:pt x="2691553" y="6032500"/>
                    <a:pt x="2386443" y="6032500"/>
                  </a:cubicBezTo>
                  <a:cubicBezTo>
                    <a:pt x="2081333" y="6032500"/>
                    <a:pt x="1833993" y="5785160"/>
                    <a:pt x="1833993" y="5480050"/>
                  </a:cubicBezTo>
                  <a:close/>
                  <a:moveTo>
                    <a:pt x="2386443" y="0"/>
                  </a:moveTo>
                  <a:cubicBezTo>
                    <a:pt x="2691553" y="0"/>
                    <a:pt x="2938893" y="247340"/>
                    <a:pt x="2938893" y="552450"/>
                  </a:cubicBezTo>
                  <a:lnTo>
                    <a:pt x="2938893" y="667402"/>
                  </a:lnTo>
                  <a:lnTo>
                    <a:pt x="3023664" y="689199"/>
                  </a:lnTo>
                  <a:cubicBezTo>
                    <a:pt x="3629391" y="877599"/>
                    <a:pt x="4069193" y="1442600"/>
                    <a:pt x="4069193" y="2110322"/>
                  </a:cubicBezTo>
                  <a:lnTo>
                    <a:pt x="4069193" y="3439578"/>
                  </a:lnTo>
                  <a:cubicBezTo>
                    <a:pt x="4069193" y="3593668"/>
                    <a:pt x="4045772" y="3742287"/>
                    <a:pt x="4002295" y="3882070"/>
                  </a:cubicBezTo>
                  <a:lnTo>
                    <a:pt x="3986838" y="3924300"/>
                  </a:lnTo>
                  <a:lnTo>
                    <a:pt x="4207737" y="3924300"/>
                  </a:lnTo>
                  <a:cubicBezTo>
                    <a:pt x="4519861" y="3924300"/>
                    <a:pt x="4772887" y="4177326"/>
                    <a:pt x="4772887" y="4489450"/>
                  </a:cubicBezTo>
                  <a:lnTo>
                    <a:pt x="4772887" y="4914895"/>
                  </a:lnTo>
                  <a:cubicBezTo>
                    <a:pt x="4772887" y="4992052"/>
                    <a:pt x="4710339" y="5054600"/>
                    <a:pt x="4633182" y="5054600"/>
                  </a:cubicBezTo>
                  <a:lnTo>
                    <a:pt x="139705" y="5054600"/>
                  </a:lnTo>
                  <a:cubicBezTo>
                    <a:pt x="62548" y="5054600"/>
                    <a:pt x="0" y="4992052"/>
                    <a:pt x="0" y="4914895"/>
                  </a:cubicBezTo>
                  <a:lnTo>
                    <a:pt x="0" y="4489450"/>
                  </a:lnTo>
                  <a:cubicBezTo>
                    <a:pt x="0" y="4177326"/>
                    <a:pt x="253026" y="3924300"/>
                    <a:pt x="565150" y="3924300"/>
                  </a:cubicBezTo>
                  <a:lnTo>
                    <a:pt x="786048" y="3924300"/>
                  </a:lnTo>
                  <a:lnTo>
                    <a:pt x="770591" y="3882070"/>
                  </a:lnTo>
                  <a:cubicBezTo>
                    <a:pt x="727114" y="3742287"/>
                    <a:pt x="703693" y="3593668"/>
                    <a:pt x="703693" y="3439578"/>
                  </a:cubicBezTo>
                  <a:lnTo>
                    <a:pt x="703693" y="2110322"/>
                  </a:lnTo>
                  <a:cubicBezTo>
                    <a:pt x="703693" y="1442600"/>
                    <a:pt x="1143496" y="877599"/>
                    <a:pt x="1749223" y="689199"/>
                  </a:cubicBezTo>
                  <a:lnTo>
                    <a:pt x="1833993" y="667402"/>
                  </a:lnTo>
                  <a:lnTo>
                    <a:pt x="1833993" y="552450"/>
                  </a:lnTo>
                  <a:cubicBezTo>
                    <a:pt x="1833993" y="247340"/>
                    <a:pt x="2081333" y="0"/>
                    <a:pt x="23864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436460" y="2176574"/>
            <a:ext cx="579326" cy="579326"/>
            <a:chOff x="3770906" y="2176574"/>
            <a:chExt cx="868954" cy="868954"/>
          </a:xfrm>
        </p:grpSpPr>
        <p:sp>
          <p:nvSpPr>
            <p:cNvPr id="20" name="椭圆 19"/>
            <p:cNvSpPr/>
            <p:nvPr/>
          </p:nvSpPr>
          <p:spPr>
            <a:xfrm>
              <a:off x="3823610" y="2229278"/>
              <a:ext cx="763546" cy="763546"/>
            </a:xfrm>
            <a:prstGeom prst="ellipse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3770906" y="2176574"/>
              <a:ext cx="868954" cy="868954"/>
            </a:xfrm>
            <a:prstGeom prst="ellipse">
              <a:avLst/>
            </a:prstGeom>
            <a:noFill/>
            <a:ln w="22225">
              <a:solidFill>
                <a:srgbClr val="4299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KSO_Shape"/>
            <p:cNvSpPr>
              <a:spLocks/>
            </p:cNvSpPr>
            <p:nvPr/>
          </p:nvSpPr>
          <p:spPr bwMode="auto">
            <a:xfrm>
              <a:off x="4011254" y="2469647"/>
              <a:ext cx="401503" cy="323210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132363" y="2176574"/>
            <a:ext cx="579326" cy="579326"/>
            <a:chOff x="2331185" y="2176574"/>
            <a:chExt cx="868954" cy="868954"/>
          </a:xfrm>
        </p:grpSpPr>
        <p:sp>
          <p:nvSpPr>
            <p:cNvPr id="17" name="椭圆 16"/>
            <p:cNvSpPr/>
            <p:nvPr/>
          </p:nvSpPr>
          <p:spPr>
            <a:xfrm>
              <a:off x="2383889" y="2229278"/>
              <a:ext cx="763546" cy="763546"/>
            </a:xfrm>
            <a:prstGeom prst="ellipse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2331185" y="2176574"/>
              <a:ext cx="868954" cy="868954"/>
            </a:xfrm>
            <a:prstGeom prst="ellipse">
              <a:avLst/>
            </a:prstGeom>
            <a:noFill/>
            <a:ln w="22225">
              <a:solidFill>
                <a:srgbClr val="4299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KSO_Shape"/>
            <p:cNvSpPr>
              <a:spLocks/>
            </p:cNvSpPr>
            <p:nvPr/>
          </p:nvSpPr>
          <p:spPr bwMode="auto">
            <a:xfrm>
              <a:off x="2505123" y="2459924"/>
              <a:ext cx="525368" cy="309091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0838" y="3116746"/>
            <a:ext cx="4696069" cy="2030349"/>
            <a:chOff x="690838" y="3116746"/>
            <a:chExt cx="4696069" cy="2030349"/>
          </a:xfrm>
        </p:grpSpPr>
        <p:sp>
          <p:nvSpPr>
            <p:cNvPr id="26" name="矩形 25"/>
            <p:cNvSpPr/>
            <p:nvPr/>
          </p:nvSpPr>
          <p:spPr>
            <a:xfrm>
              <a:off x="707662" y="3946766"/>
              <a:ext cx="450481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Strength comes from within. 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Regardless </a:t>
              </a:r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who your parents 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1600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90838" y="3485101"/>
              <a:ext cx="44480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4299A0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Of 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Your</a:t>
              </a:r>
              <a:endParaRPr lang="zh-CN" altLang="en-US" sz="2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07662" y="3116746"/>
              <a:ext cx="571449" cy="45719"/>
            </a:xfrm>
            <a:prstGeom prst="rect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9" name="直接连接符 28"/>
            <p:cNvCxnSpPr>
              <a:stCxn id="28" idx="3"/>
            </p:cNvCxnSpPr>
            <p:nvPr/>
          </p:nvCxnSpPr>
          <p:spPr>
            <a:xfrm>
              <a:off x="1279111" y="3139606"/>
              <a:ext cx="4107796" cy="0"/>
            </a:xfrm>
            <a:prstGeom prst="line">
              <a:avLst/>
            </a:prstGeom>
            <a:ln>
              <a:solidFill>
                <a:srgbClr val="367D8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93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3200400" y="2264229"/>
            <a:ext cx="5791200" cy="5791200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757419"/>
            <a:ext cx="12192000" cy="3100581"/>
          </a:xfrm>
          <a:custGeom>
            <a:avLst/>
            <a:gdLst>
              <a:gd name="connsiteX0" fmla="*/ 0 w 12192000"/>
              <a:gd name="connsiteY0" fmla="*/ 0 h 3100581"/>
              <a:gd name="connsiteX1" fmla="*/ 12192000 w 12192000"/>
              <a:gd name="connsiteY1" fmla="*/ 0 h 3100581"/>
              <a:gd name="connsiteX2" fmla="*/ 12192000 w 12192000"/>
              <a:gd name="connsiteY2" fmla="*/ 3100581 h 3100581"/>
              <a:gd name="connsiteX3" fmla="*/ 0 w 12192000"/>
              <a:gd name="connsiteY3" fmla="*/ 3100581 h 3100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00581">
                <a:moveTo>
                  <a:pt x="0" y="0"/>
                </a:moveTo>
                <a:lnTo>
                  <a:pt x="12192000" y="0"/>
                </a:lnTo>
                <a:lnTo>
                  <a:pt x="12192000" y="3100581"/>
                </a:lnTo>
                <a:lnTo>
                  <a:pt x="0" y="3100581"/>
                </a:lnTo>
                <a:close/>
              </a:path>
            </a:pathLst>
          </a:custGeom>
        </p:spPr>
      </p:pic>
      <p:sp>
        <p:nvSpPr>
          <p:cNvPr id="9" name="矩形 8"/>
          <p:cNvSpPr/>
          <p:nvPr/>
        </p:nvSpPr>
        <p:spPr>
          <a:xfrm>
            <a:off x="0" y="3757419"/>
            <a:ext cx="12192000" cy="3100581"/>
          </a:xfrm>
          <a:prstGeom prst="rect">
            <a:avLst/>
          </a:prstGeom>
          <a:solidFill>
            <a:schemeClr val="tx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3647666" y="3011532"/>
            <a:ext cx="579326" cy="579326"/>
            <a:chOff x="3647666" y="3011532"/>
            <a:chExt cx="579326" cy="579326"/>
          </a:xfrm>
        </p:grpSpPr>
        <p:sp>
          <p:nvSpPr>
            <p:cNvPr id="12" name="椭圆 11"/>
            <p:cNvSpPr/>
            <p:nvPr/>
          </p:nvSpPr>
          <p:spPr>
            <a:xfrm>
              <a:off x="3682804" y="3046670"/>
              <a:ext cx="509051" cy="509051"/>
            </a:xfrm>
            <a:prstGeom prst="ellipse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647666" y="3011532"/>
              <a:ext cx="579326" cy="579326"/>
            </a:xfrm>
            <a:prstGeom prst="ellipse">
              <a:avLst/>
            </a:prstGeom>
            <a:noFill/>
            <a:ln w="22225">
              <a:solidFill>
                <a:srgbClr val="4299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KSO_Shape"/>
            <p:cNvSpPr/>
            <p:nvPr/>
          </p:nvSpPr>
          <p:spPr>
            <a:xfrm>
              <a:off x="3841372" y="3179986"/>
              <a:ext cx="191914" cy="242418"/>
            </a:xfrm>
            <a:custGeom>
              <a:avLst/>
              <a:gdLst>
                <a:gd name="connsiteX0" fmla="*/ 1837010 w 4772887"/>
                <a:gd name="connsiteY0" fmla="*/ 5450128 h 6032500"/>
                <a:gd name="connsiteX1" fmla="*/ 2935877 w 4772887"/>
                <a:gd name="connsiteY1" fmla="*/ 5450128 h 6032500"/>
                <a:gd name="connsiteX2" fmla="*/ 2938893 w 4772887"/>
                <a:gd name="connsiteY2" fmla="*/ 5480050 h 6032500"/>
                <a:gd name="connsiteX3" fmla="*/ 2386443 w 4772887"/>
                <a:gd name="connsiteY3" fmla="*/ 6032500 h 6032500"/>
                <a:gd name="connsiteX4" fmla="*/ 1833993 w 4772887"/>
                <a:gd name="connsiteY4" fmla="*/ 5480050 h 6032500"/>
                <a:gd name="connsiteX5" fmla="*/ 2386443 w 4772887"/>
                <a:gd name="connsiteY5" fmla="*/ 0 h 6032500"/>
                <a:gd name="connsiteX6" fmla="*/ 2938893 w 4772887"/>
                <a:gd name="connsiteY6" fmla="*/ 552450 h 6032500"/>
                <a:gd name="connsiteX7" fmla="*/ 2938893 w 4772887"/>
                <a:gd name="connsiteY7" fmla="*/ 667402 h 6032500"/>
                <a:gd name="connsiteX8" fmla="*/ 3023664 w 4772887"/>
                <a:gd name="connsiteY8" fmla="*/ 689199 h 6032500"/>
                <a:gd name="connsiteX9" fmla="*/ 4069193 w 4772887"/>
                <a:gd name="connsiteY9" fmla="*/ 2110322 h 6032500"/>
                <a:gd name="connsiteX10" fmla="*/ 4069193 w 4772887"/>
                <a:gd name="connsiteY10" fmla="*/ 3439578 h 6032500"/>
                <a:gd name="connsiteX11" fmla="*/ 4002295 w 4772887"/>
                <a:gd name="connsiteY11" fmla="*/ 3882070 h 6032500"/>
                <a:gd name="connsiteX12" fmla="*/ 3986838 w 4772887"/>
                <a:gd name="connsiteY12" fmla="*/ 3924300 h 6032500"/>
                <a:gd name="connsiteX13" fmla="*/ 4207737 w 4772887"/>
                <a:gd name="connsiteY13" fmla="*/ 3924300 h 6032500"/>
                <a:gd name="connsiteX14" fmla="*/ 4772887 w 4772887"/>
                <a:gd name="connsiteY14" fmla="*/ 4489450 h 6032500"/>
                <a:gd name="connsiteX15" fmla="*/ 4772887 w 4772887"/>
                <a:gd name="connsiteY15" fmla="*/ 4914895 h 6032500"/>
                <a:gd name="connsiteX16" fmla="*/ 4633182 w 4772887"/>
                <a:gd name="connsiteY16" fmla="*/ 5054600 h 6032500"/>
                <a:gd name="connsiteX17" fmla="*/ 139705 w 4772887"/>
                <a:gd name="connsiteY17" fmla="*/ 5054600 h 6032500"/>
                <a:gd name="connsiteX18" fmla="*/ 0 w 4772887"/>
                <a:gd name="connsiteY18" fmla="*/ 4914895 h 6032500"/>
                <a:gd name="connsiteX19" fmla="*/ 0 w 4772887"/>
                <a:gd name="connsiteY19" fmla="*/ 4489450 h 6032500"/>
                <a:gd name="connsiteX20" fmla="*/ 565150 w 4772887"/>
                <a:gd name="connsiteY20" fmla="*/ 3924300 h 6032500"/>
                <a:gd name="connsiteX21" fmla="*/ 786048 w 4772887"/>
                <a:gd name="connsiteY21" fmla="*/ 3924300 h 6032500"/>
                <a:gd name="connsiteX22" fmla="*/ 770591 w 4772887"/>
                <a:gd name="connsiteY22" fmla="*/ 3882070 h 6032500"/>
                <a:gd name="connsiteX23" fmla="*/ 703693 w 4772887"/>
                <a:gd name="connsiteY23" fmla="*/ 3439578 h 6032500"/>
                <a:gd name="connsiteX24" fmla="*/ 703693 w 4772887"/>
                <a:gd name="connsiteY24" fmla="*/ 2110322 h 6032500"/>
                <a:gd name="connsiteX25" fmla="*/ 1749223 w 4772887"/>
                <a:gd name="connsiteY25" fmla="*/ 689199 h 6032500"/>
                <a:gd name="connsiteX26" fmla="*/ 1833993 w 4772887"/>
                <a:gd name="connsiteY26" fmla="*/ 667402 h 6032500"/>
                <a:gd name="connsiteX27" fmla="*/ 1833993 w 4772887"/>
                <a:gd name="connsiteY27" fmla="*/ 552450 h 6032500"/>
                <a:gd name="connsiteX28" fmla="*/ 2386443 w 4772887"/>
                <a:gd name="connsiteY28" fmla="*/ 0 h 603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772887" h="6032500">
                  <a:moveTo>
                    <a:pt x="1837010" y="5450128"/>
                  </a:moveTo>
                  <a:lnTo>
                    <a:pt x="2935877" y="5450128"/>
                  </a:lnTo>
                  <a:lnTo>
                    <a:pt x="2938893" y="5480050"/>
                  </a:lnTo>
                  <a:cubicBezTo>
                    <a:pt x="2938893" y="5785160"/>
                    <a:pt x="2691553" y="6032500"/>
                    <a:pt x="2386443" y="6032500"/>
                  </a:cubicBezTo>
                  <a:cubicBezTo>
                    <a:pt x="2081333" y="6032500"/>
                    <a:pt x="1833993" y="5785160"/>
                    <a:pt x="1833993" y="5480050"/>
                  </a:cubicBezTo>
                  <a:close/>
                  <a:moveTo>
                    <a:pt x="2386443" y="0"/>
                  </a:moveTo>
                  <a:cubicBezTo>
                    <a:pt x="2691553" y="0"/>
                    <a:pt x="2938893" y="247340"/>
                    <a:pt x="2938893" y="552450"/>
                  </a:cubicBezTo>
                  <a:lnTo>
                    <a:pt x="2938893" y="667402"/>
                  </a:lnTo>
                  <a:lnTo>
                    <a:pt x="3023664" y="689199"/>
                  </a:lnTo>
                  <a:cubicBezTo>
                    <a:pt x="3629391" y="877599"/>
                    <a:pt x="4069193" y="1442600"/>
                    <a:pt x="4069193" y="2110322"/>
                  </a:cubicBezTo>
                  <a:lnTo>
                    <a:pt x="4069193" y="3439578"/>
                  </a:lnTo>
                  <a:cubicBezTo>
                    <a:pt x="4069193" y="3593668"/>
                    <a:pt x="4045772" y="3742287"/>
                    <a:pt x="4002295" y="3882070"/>
                  </a:cubicBezTo>
                  <a:lnTo>
                    <a:pt x="3986838" y="3924300"/>
                  </a:lnTo>
                  <a:lnTo>
                    <a:pt x="4207737" y="3924300"/>
                  </a:lnTo>
                  <a:cubicBezTo>
                    <a:pt x="4519861" y="3924300"/>
                    <a:pt x="4772887" y="4177326"/>
                    <a:pt x="4772887" y="4489450"/>
                  </a:cubicBezTo>
                  <a:lnTo>
                    <a:pt x="4772887" y="4914895"/>
                  </a:lnTo>
                  <a:cubicBezTo>
                    <a:pt x="4772887" y="4992052"/>
                    <a:pt x="4710339" y="5054600"/>
                    <a:pt x="4633182" y="5054600"/>
                  </a:cubicBezTo>
                  <a:lnTo>
                    <a:pt x="139705" y="5054600"/>
                  </a:lnTo>
                  <a:cubicBezTo>
                    <a:pt x="62548" y="5054600"/>
                    <a:pt x="0" y="4992052"/>
                    <a:pt x="0" y="4914895"/>
                  </a:cubicBezTo>
                  <a:lnTo>
                    <a:pt x="0" y="4489450"/>
                  </a:lnTo>
                  <a:cubicBezTo>
                    <a:pt x="0" y="4177326"/>
                    <a:pt x="253026" y="3924300"/>
                    <a:pt x="565150" y="3924300"/>
                  </a:cubicBezTo>
                  <a:lnTo>
                    <a:pt x="786048" y="3924300"/>
                  </a:lnTo>
                  <a:lnTo>
                    <a:pt x="770591" y="3882070"/>
                  </a:lnTo>
                  <a:cubicBezTo>
                    <a:pt x="727114" y="3742287"/>
                    <a:pt x="703693" y="3593668"/>
                    <a:pt x="703693" y="3439578"/>
                  </a:cubicBezTo>
                  <a:lnTo>
                    <a:pt x="703693" y="2110322"/>
                  </a:lnTo>
                  <a:cubicBezTo>
                    <a:pt x="703693" y="1442600"/>
                    <a:pt x="1143496" y="877599"/>
                    <a:pt x="1749223" y="689199"/>
                  </a:cubicBezTo>
                  <a:lnTo>
                    <a:pt x="1833993" y="667402"/>
                  </a:lnTo>
                  <a:lnTo>
                    <a:pt x="1833993" y="552450"/>
                  </a:lnTo>
                  <a:cubicBezTo>
                    <a:pt x="1833993" y="247340"/>
                    <a:pt x="2081333" y="0"/>
                    <a:pt x="23864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117025" y="3011532"/>
            <a:ext cx="579326" cy="579326"/>
            <a:chOff x="3770906" y="2176574"/>
            <a:chExt cx="868954" cy="868954"/>
          </a:xfrm>
        </p:grpSpPr>
        <p:sp>
          <p:nvSpPr>
            <p:cNvPr id="16" name="椭圆 15"/>
            <p:cNvSpPr/>
            <p:nvPr/>
          </p:nvSpPr>
          <p:spPr>
            <a:xfrm>
              <a:off x="3823610" y="2229278"/>
              <a:ext cx="763546" cy="763546"/>
            </a:xfrm>
            <a:prstGeom prst="ellipse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3770906" y="2176574"/>
              <a:ext cx="868954" cy="868954"/>
            </a:xfrm>
            <a:prstGeom prst="ellipse">
              <a:avLst/>
            </a:prstGeom>
            <a:noFill/>
            <a:ln w="22225">
              <a:solidFill>
                <a:srgbClr val="4299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KSO_Shape"/>
            <p:cNvSpPr>
              <a:spLocks/>
            </p:cNvSpPr>
            <p:nvPr/>
          </p:nvSpPr>
          <p:spPr bwMode="auto">
            <a:xfrm>
              <a:off x="4011254" y="2469647"/>
              <a:ext cx="401503" cy="323210"/>
            </a:xfrm>
            <a:custGeom>
              <a:avLst/>
              <a:gdLst>
                <a:gd name="T0" fmla="*/ 913166 w 4940"/>
                <a:gd name="T1" fmla="*/ 216832 h 3973"/>
                <a:gd name="T2" fmla="*/ 832184 w 4940"/>
                <a:gd name="T3" fmla="*/ 139667 h 3973"/>
                <a:gd name="T4" fmla="*/ 750431 w 4940"/>
                <a:gd name="T5" fmla="*/ 81408 h 3973"/>
                <a:gd name="T6" fmla="*/ 668293 w 4940"/>
                <a:gd name="T7" fmla="*/ 40897 h 3973"/>
                <a:gd name="T8" fmla="*/ 586925 w 4940"/>
                <a:gd name="T9" fmla="*/ 14661 h 3973"/>
                <a:gd name="T10" fmla="*/ 506715 w 4940"/>
                <a:gd name="T11" fmla="*/ 2315 h 3973"/>
                <a:gd name="T12" fmla="*/ 429203 w 4940"/>
                <a:gd name="T13" fmla="*/ 772 h 3973"/>
                <a:gd name="T14" fmla="*/ 354777 w 4940"/>
                <a:gd name="T15" fmla="*/ 8102 h 3973"/>
                <a:gd name="T16" fmla="*/ 285364 w 4940"/>
                <a:gd name="T17" fmla="*/ 22763 h 3973"/>
                <a:gd name="T18" fmla="*/ 220965 w 4940"/>
                <a:gd name="T19" fmla="*/ 42826 h 3973"/>
                <a:gd name="T20" fmla="*/ 136898 w 4940"/>
                <a:gd name="T21" fmla="*/ 77164 h 3973"/>
                <a:gd name="T22" fmla="*/ 52060 w 4940"/>
                <a:gd name="T23" fmla="*/ 123077 h 3973"/>
                <a:gd name="T24" fmla="*/ 0 w 4940"/>
                <a:gd name="T25" fmla="*/ 158573 h 3973"/>
                <a:gd name="T26" fmla="*/ 23523 w 4940"/>
                <a:gd name="T27" fmla="*/ 1411336 h 3973"/>
                <a:gd name="T28" fmla="*/ 90237 w 4940"/>
                <a:gd name="T29" fmla="*/ 1371211 h 3973"/>
                <a:gd name="T30" fmla="*/ 191271 w 4940"/>
                <a:gd name="T31" fmla="*/ 1323755 h 3973"/>
                <a:gd name="T32" fmla="*/ 252200 w 4940"/>
                <a:gd name="T33" fmla="*/ 1302149 h 3973"/>
                <a:gd name="T34" fmla="*/ 319300 w 4940"/>
                <a:gd name="T35" fmla="*/ 1284787 h 3973"/>
                <a:gd name="T36" fmla="*/ 391798 w 4940"/>
                <a:gd name="T37" fmla="*/ 1273212 h 3973"/>
                <a:gd name="T38" fmla="*/ 467381 w 4940"/>
                <a:gd name="T39" fmla="*/ 1270511 h 3973"/>
                <a:gd name="T40" fmla="*/ 546434 w 4940"/>
                <a:gd name="T41" fmla="*/ 1277070 h 3973"/>
                <a:gd name="T42" fmla="*/ 627802 w 4940"/>
                <a:gd name="T43" fmla="*/ 1295975 h 3973"/>
                <a:gd name="T44" fmla="*/ 709555 w 4940"/>
                <a:gd name="T45" fmla="*/ 1329156 h 3973"/>
                <a:gd name="T46" fmla="*/ 791693 w 4940"/>
                <a:gd name="T47" fmla="*/ 1378155 h 3973"/>
                <a:gd name="T48" fmla="*/ 873061 w 4940"/>
                <a:gd name="T49" fmla="*/ 1445288 h 3973"/>
                <a:gd name="T50" fmla="*/ 952500 w 4940"/>
                <a:gd name="T51" fmla="*/ 1532870 h 3973"/>
                <a:gd name="T52" fmla="*/ 1011887 w 4940"/>
                <a:gd name="T53" fmla="*/ 1465351 h 3973"/>
                <a:gd name="T54" fmla="*/ 1092868 w 4940"/>
                <a:gd name="T55" fmla="*/ 1393588 h 3973"/>
                <a:gd name="T56" fmla="*/ 1175007 w 4940"/>
                <a:gd name="T57" fmla="*/ 1339959 h 3973"/>
                <a:gd name="T58" fmla="*/ 1256760 w 4940"/>
                <a:gd name="T59" fmla="*/ 1302920 h 3973"/>
                <a:gd name="T60" fmla="*/ 1338128 w 4940"/>
                <a:gd name="T61" fmla="*/ 1280928 h 3973"/>
                <a:gd name="T62" fmla="*/ 1417952 w 4940"/>
                <a:gd name="T63" fmla="*/ 1270897 h 3973"/>
                <a:gd name="T64" fmla="*/ 1494692 w 4940"/>
                <a:gd name="T65" fmla="*/ 1271669 h 3973"/>
                <a:gd name="T66" fmla="*/ 1567962 w 4940"/>
                <a:gd name="T67" fmla="*/ 1281314 h 3973"/>
                <a:gd name="T68" fmla="*/ 1635832 w 4940"/>
                <a:gd name="T69" fmla="*/ 1297519 h 3973"/>
                <a:gd name="T70" fmla="*/ 1698689 w 4940"/>
                <a:gd name="T71" fmla="*/ 1318353 h 3973"/>
                <a:gd name="T72" fmla="*/ 1792397 w 4940"/>
                <a:gd name="T73" fmla="*/ 1359250 h 3973"/>
                <a:gd name="T74" fmla="*/ 1868365 w 4940"/>
                <a:gd name="T75" fmla="*/ 1402848 h 3973"/>
                <a:gd name="T76" fmla="*/ 1905000 w 4940"/>
                <a:gd name="T77" fmla="*/ 158573 h 3973"/>
                <a:gd name="T78" fmla="*/ 1868365 w 4940"/>
                <a:gd name="T79" fmla="*/ 133109 h 3973"/>
                <a:gd name="T80" fmla="*/ 1792397 w 4940"/>
                <a:gd name="T81" fmla="*/ 89511 h 3973"/>
                <a:gd name="T82" fmla="*/ 1698689 w 4940"/>
                <a:gd name="T83" fmla="*/ 47842 h 3973"/>
                <a:gd name="T84" fmla="*/ 1635832 w 4940"/>
                <a:gd name="T85" fmla="*/ 27393 h 3973"/>
                <a:gd name="T86" fmla="*/ 1567962 w 4940"/>
                <a:gd name="T87" fmla="*/ 11575 h 3973"/>
                <a:gd name="T88" fmla="*/ 1494692 w 4940"/>
                <a:gd name="T89" fmla="*/ 1929 h 3973"/>
                <a:gd name="T90" fmla="*/ 1417952 w 4940"/>
                <a:gd name="T91" fmla="*/ 1157 h 3973"/>
                <a:gd name="T92" fmla="*/ 1338128 w 4940"/>
                <a:gd name="T93" fmla="*/ 10417 h 3973"/>
                <a:gd name="T94" fmla="*/ 1256760 w 4940"/>
                <a:gd name="T95" fmla="*/ 33181 h 3973"/>
                <a:gd name="T96" fmla="*/ 1175007 w 4940"/>
                <a:gd name="T97" fmla="*/ 70220 h 3973"/>
                <a:gd name="T98" fmla="*/ 1092868 w 4940"/>
                <a:gd name="T99" fmla="*/ 123463 h 3973"/>
                <a:gd name="T100" fmla="*/ 1011887 w 4940"/>
                <a:gd name="T101" fmla="*/ 195612 h 3973"/>
                <a:gd name="T102" fmla="*/ 952500 w 4940"/>
                <a:gd name="T103" fmla="*/ 262745 h 397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4940" h="3973">
                  <a:moveTo>
                    <a:pt x="2470" y="681"/>
                  </a:moveTo>
                  <a:lnTo>
                    <a:pt x="2470" y="681"/>
                  </a:lnTo>
                  <a:lnTo>
                    <a:pt x="2419" y="619"/>
                  </a:lnTo>
                  <a:lnTo>
                    <a:pt x="2368" y="562"/>
                  </a:lnTo>
                  <a:lnTo>
                    <a:pt x="2315" y="507"/>
                  </a:lnTo>
                  <a:lnTo>
                    <a:pt x="2264" y="455"/>
                  </a:lnTo>
                  <a:lnTo>
                    <a:pt x="2211" y="407"/>
                  </a:lnTo>
                  <a:lnTo>
                    <a:pt x="2158" y="362"/>
                  </a:lnTo>
                  <a:lnTo>
                    <a:pt x="2106" y="320"/>
                  </a:lnTo>
                  <a:lnTo>
                    <a:pt x="2053" y="281"/>
                  </a:lnTo>
                  <a:lnTo>
                    <a:pt x="2000" y="244"/>
                  </a:lnTo>
                  <a:lnTo>
                    <a:pt x="1946" y="211"/>
                  </a:lnTo>
                  <a:lnTo>
                    <a:pt x="1894" y="182"/>
                  </a:lnTo>
                  <a:lnTo>
                    <a:pt x="1840" y="154"/>
                  </a:lnTo>
                  <a:lnTo>
                    <a:pt x="1787" y="128"/>
                  </a:lnTo>
                  <a:lnTo>
                    <a:pt x="1733" y="106"/>
                  </a:lnTo>
                  <a:lnTo>
                    <a:pt x="1680" y="86"/>
                  </a:lnTo>
                  <a:lnTo>
                    <a:pt x="1628" y="68"/>
                  </a:lnTo>
                  <a:lnTo>
                    <a:pt x="1575" y="52"/>
                  </a:lnTo>
                  <a:lnTo>
                    <a:pt x="1522" y="38"/>
                  </a:lnTo>
                  <a:lnTo>
                    <a:pt x="1469" y="27"/>
                  </a:lnTo>
                  <a:lnTo>
                    <a:pt x="1417" y="19"/>
                  </a:lnTo>
                  <a:lnTo>
                    <a:pt x="1365" y="11"/>
                  </a:lnTo>
                  <a:lnTo>
                    <a:pt x="1314" y="6"/>
                  </a:lnTo>
                  <a:lnTo>
                    <a:pt x="1264" y="3"/>
                  </a:lnTo>
                  <a:lnTo>
                    <a:pt x="1212" y="0"/>
                  </a:lnTo>
                  <a:lnTo>
                    <a:pt x="1163" y="0"/>
                  </a:lnTo>
                  <a:lnTo>
                    <a:pt x="1113" y="2"/>
                  </a:lnTo>
                  <a:lnTo>
                    <a:pt x="1064" y="5"/>
                  </a:lnTo>
                  <a:lnTo>
                    <a:pt x="1016" y="9"/>
                  </a:lnTo>
                  <a:lnTo>
                    <a:pt x="968" y="15"/>
                  </a:lnTo>
                  <a:lnTo>
                    <a:pt x="920" y="21"/>
                  </a:lnTo>
                  <a:lnTo>
                    <a:pt x="875" y="30"/>
                  </a:lnTo>
                  <a:lnTo>
                    <a:pt x="828" y="38"/>
                  </a:lnTo>
                  <a:lnTo>
                    <a:pt x="784" y="48"/>
                  </a:lnTo>
                  <a:lnTo>
                    <a:pt x="740" y="59"/>
                  </a:lnTo>
                  <a:lnTo>
                    <a:pt x="697" y="71"/>
                  </a:lnTo>
                  <a:lnTo>
                    <a:pt x="654" y="84"/>
                  </a:lnTo>
                  <a:lnTo>
                    <a:pt x="614" y="96"/>
                  </a:lnTo>
                  <a:lnTo>
                    <a:pt x="573" y="111"/>
                  </a:lnTo>
                  <a:lnTo>
                    <a:pt x="534" y="124"/>
                  </a:lnTo>
                  <a:lnTo>
                    <a:pt x="496" y="139"/>
                  </a:lnTo>
                  <a:lnTo>
                    <a:pt x="423" y="169"/>
                  </a:lnTo>
                  <a:lnTo>
                    <a:pt x="355" y="200"/>
                  </a:lnTo>
                  <a:lnTo>
                    <a:pt x="292" y="232"/>
                  </a:lnTo>
                  <a:lnTo>
                    <a:pt x="234" y="263"/>
                  </a:lnTo>
                  <a:lnTo>
                    <a:pt x="181" y="292"/>
                  </a:lnTo>
                  <a:lnTo>
                    <a:pt x="135" y="319"/>
                  </a:lnTo>
                  <a:lnTo>
                    <a:pt x="95" y="345"/>
                  </a:lnTo>
                  <a:lnTo>
                    <a:pt x="61" y="367"/>
                  </a:lnTo>
                  <a:lnTo>
                    <a:pt x="16" y="399"/>
                  </a:lnTo>
                  <a:lnTo>
                    <a:pt x="0" y="411"/>
                  </a:lnTo>
                  <a:lnTo>
                    <a:pt x="0" y="3702"/>
                  </a:lnTo>
                  <a:lnTo>
                    <a:pt x="16" y="3690"/>
                  </a:lnTo>
                  <a:lnTo>
                    <a:pt x="61" y="3658"/>
                  </a:lnTo>
                  <a:lnTo>
                    <a:pt x="95" y="3636"/>
                  </a:lnTo>
                  <a:lnTo>
                    <a:pt x="135" y="3612"/>
                  </a:lnTo>
                  <a:lnTo>
                    <a:pt x="181" y="3583"/>
                  </a:lnTo>
                  <a:lnTo>
                    <a:pt x="234" y="3554"/>
                  </a:lnTo>
                  <a:lnTo>
                    <a:pt x="292" y="3523"/>
                  </a:lnTo>
                  <a:lnTo>
                    <a:pt x="355" y="3493"/>
                  </a:lnTo>
                  <a:lnTo>
                    <a:pt x="423" y="3461"/>
                  </a:lnTo>
                  <a:lnTo>
                    <a:pt x="496" y="3431"/>
                  </a:lnTo>
                  <a:lnTo>
                    <a:pt x="534" y="3417"/>
                  </a:lnTo>
                  <a:lnTo>
                    <a:pt x="573" y="3402"/>
                  </a:lnTo>
                  <a:lnTo>
                    <a:pt x="614" y="3388"/>
                  </a:lnTo>
                  <a:lnTo>
                    <a:pt x="654" y="3375"/>
                  </a:lnTo>
                  <a:lnTo>
                    <a:pt x="697" y="3363"/>
                  </a:lnTo>
                  <a:lnTo>
                    <a:pt x="740" y="3350"/>
                  </a:lnTo>
                  <a:lnTo>
                    <a:pt x="784" y="3339"/>
                  </a:lnTo>
                  <a:lnTo>
                    <a:pt x="828" y="3330"/>
                  </a:lnTo>
                  <a:lnTo>
                    <a:pt x="875" y="3321"/>
                  </a:lnTo>
                  <a:lnTo>
                    <a:pt x="920" y="3312"/>
                  </a:lnTo>
                  <a:lnTo>
                    <a:pt x="968" y="3306"/>
                  </a:lnTo>
                  <a:lnTo>
                    <a:pt x="1016" y="3300"/>
                  </a:lnTo>
                  <a:lnTo>
                    <a:pt x="1064" y="3296"/>
                  </a:lnTo>
                  <a:lnTo>
                    <a:pt x="1113" y="3294"/>
                  </a:lnTo>
                  <a:lnTo>
                    <a:pt x="1163" y="3292"/>
                  </a:lnTo>
                  <a:lnTo>
                    <a:pt x="1212" y="3293"/>
                  </a:lnTo>
                  <a:lnTo>
                    <a:pt x="1264" y="3294"/>
                  </a:lnTo>
                  <a:lnTo>
                    <a:pt x="1314" y="3298"/>
                  </a:lnTo>
                  <a:lnTo>
                    <a:pt x="1365" y="3303"/>
                  </a:lnTo>
                  <a:lnTo>
                    <a:pt x="1417" y="3310"/>
                  </a:lnTo>
                  <a:lnTo>
                    <a:pt x="1469" y="3320"/>
                  </a:lnTo>
                  <a:lnTo>
                    <a:pt x="1522" y="3331"/>
                  </a:lnTo>
                  <a:lnTo>
                    <a:pt x="1575" y="3344"/>
                  </a:lnTo>
                  <a:lnTo>
                    <a:pt x="1628" y="3359"/>
                  </a:lnTo>
                  <a:lnTo>
                    <a:pt x="1680" y="3377"/>
                  </a:lnTo>
                  <a:lnTo>
                    <a:pt x="1733" y="3397"/>
                  </a:lnTo>
                  <a:lnTo>
                    <a:pt x="1787" y="3420"/>
                  </a:lnTo>
                  <a:lnTo>
                    <a:pt x="1840" y="3445"/>
                  </a:lnTo>
                  <a:lnTo>
                    <a:pt x="1894" y="3473"/>
                  </a:lnTo>
                  <a:lnTo>
                    <a:pt x="1946" y="3504"/>
                  </a:lnTo>
                  <a:lnTo>
                    <a:pt x="2000" y="3537"/>
                  </a:lnTo>
                  <a:lnTo>
                    <a:pt x="2053" y="3572"/>
                  </a:lnTo>
                  <a:lnTo>
                    <a:pt x="2106" y="3612"/>
                  </a:lnTo>
                  <a:lnTo>
                    <a:pt x="2158" y="3653"/>
                  </a:lnTo>
                  <a:lnTo>
                    <a:pt x="2211" y="3699"/>
                  </a:lnTo>
                  <a:lnTo>
                    <a:pt x="2264" y="3746"/>
                  </a:lnTo>
                  <a:lnTo>
                    <a:pt x="2315" y="3798"/>
                  </a:lnTo>
                  <a:lnTo>
                    <a:pt x="2368" y="3853"/>
                  </a:lnTo>
                  <a:lnTo>
                    <a:pt x="2419" y="3911"/>
                  </a:lnTo>
                  <a:lnTo>
                    <a:pt x="2470" y="3973"/>
                  </a:lnTo>
                  <a:lnTo>
                    <a:pt x="2521" y="3911"/>
                  </a:lnTo>
                  <a:lnTo>
                    <a:pt x="2573" y="3853"/>
                  </a:lnTo>
                  <a:lnTo>
                    <a:pt x="2624" y="3798"/>
                  </a:lnTo>
                  <a:lnTo>
                    <a:pt x="2676" y="3746"/>
                  </a:lnTo>
                  <a:lnTo>
                    <a:pt x="2728" y="3699"/>
                  </a:lnTo>
                  <a:lnTo>
                    <a:pt x="2781" y="3653"/>
                  </a:lnTo>
                  <a:lnTo>
                    <a:pt x="2834" y="3612"/>
                  </a:lnTo>
                  <a:lnTo>
                    <a:pt x="2886" y="3572"/>
                  </a:lnTo>
                  <a:lnTo>
                    <a:pt x="2940" y="3537"/>
                  </a:lnTo>
                  <a:lnTo>
                    <a:pt x="2993" y="3504"/>
                  </a:lnTo>
                  <a:lnTo>
                    <a:pt x="3047" y="3473"/>
                  </a:lnTo>
                  <a:lnTo>
                    <a:pt x="3100" y="3445"/>
                  </a:lnTo>
                  <a:lnTo>
                    <a:pt x="3154" y="3420"/>
                  </a:lnTo>
                  <a:lnTo>
                    <a:pt x="3206" y="3397"/>
                  </a:lnTo>
                  <a:lnTo>
                    <a:pt x="3259" y="3377"/>
                  </a:lnTo>
                  <a:lnTo>
                    <a:pt x="3313" y="3359"/>
                  </a:lnTo>
                  <a:lnTo>
                    <a:pt x="3366" y="3344"/>
                  </a:lnTo>
                  <a:lnTo>
                    <a:pt x="3418" y="3331"/>
                  </a:lnTo>
                  <a:lnTo>
                    <a:pt x="3470" y="3320"/>
                  </a:lnTo>
                  <a:lnTo>
                    <a:pt x="3523" y="3310"/>
                  </a:lnTo>
                  <a:lnTo>
                    <a:pt x="3574" y="3303"/>
                  </a:lnTo>
                  <a:lnTo>
                    <a:pt x="3626" y="3298"/>
                  </a:lnTo>
                  <a:lnTo>
                    <a:pt x="3677" y="3294"/>
                  </a:lnTo>
                  <a:lnTo>
                    <a:pt x="3727" y="3293"/>
                  </a:lnTo>
                  <a:lnTo>
                    <a:pt x="3778" y="3292"/>
                  </a:lnTo>
                  <a:lnTo>
                    <a:pt x="3827" y="3294"/>
                  </a:lnTo>
                  <a:lnTo>
                    <a:pt x="3876" y="3296"/>
                  </a:lnTo>
                  <a:lnTo>
                    <a:pt x="3925" y="3300"/>
                  </a:lnTo>
                  <a:lnTo>
                    <a:pt x="3973" y="3306"/>
                  </a:lnTo>
                  <a:lnTo>
                    <a:pt x="4019" y="3312"/>
                  </a:lnTo>
                  <a:lnTo>
                    <a:pt x="4066" y="3321"/>
                  </a:lnTo>
                  <a:lnTo>
                    <a:pt x="4111" y="3330"/>
                  </a:lnTo>
                  <a:lnTo>
                    <a:pt x="4155" y="3339"/>
                  </a:lnTo>
                  <a:lnTo>
                    <a:pt x="4199" y="3350"/>
                  </a:lnTo>
                  <a:lnTo>
                    <a:pt x="4242" y="3363"/>
                  </a:lnTo>
                  <a:lnTo>
                    <a:pt x="4285" y="3375"/>
                  </a:lnTo>
                  <a:lnTo>
                    <a:pt x="4327" y="3388"/>
                  </a:lnTo>
                  <a:lnTo>
                    <a:pt x="4366" y="3402"/>
                  </a:lnTo>
                  <a:lnTo>
                    <a:pt x="4405" y="3417"/>
                  </a:lnTo>
                  <a:lnTo>
                    <a:pt x="4444" y="3431"/>
                  </a:lnTo>
                  <a:lnTo>
                    <a:pt x="4517" y="3461"/>
                  </a:lnTo>
                  <a:lnTo>
                    <a:pt x="4585" y="3493"/>
                  </a:lnTo>
                  <a:lnTo>
                    <a:pt x="4648" y="3523"/>
                  </a:lnTo>
                  <a:lnTo>
                    <a:pt x="4707" y="3554"/>
                  </a:lnTo>
                  <a:lnTo>
                    <a:pt x="4758" y="3583"/>
                  </a:lnTo>
                  <a:lnTo>
                    <a:pt x="4805" y="3612"/>
                  </a:lnTo>
                  <a:lnTo>
                    <a:pt x="4845" y="3636"/>
                  </a:lnTo>
                  <a:lnTo>
                    <a:pt x="4878" y="3658"/>
                  </a:lnTo>
                  <a:lnTo>
                    <a:pt x="4924" y="3690"/>
                  </a:lnTo>
                  <a:lnTo>
                    <a:pt x="4940" y="3702"/>
                  </a:lnTo>
                  <a:lnTo>
                    <a:pt x="4940" y="411"/>
                  </a:lnTo>
                  <a:lnTo>
                    <a:pt x="4924" y="399"/>
                  </a:lnTo>
                  <a:lnTo>
                    <a:pt x="4878" y="367"/>
                  </a:lnTo>
                  <a:lnTo>
                    <a:pt x="4845" y="345"/>
                  </a:lnTo>
                  <a:lnTo>
                    <a:pt x="4805" y="319"/>
                  </a:lnTo>
                  <a:lnTo>
                    <a:pt x="4758" y="292"/>
                  </a:lnTo>
                  <a:lnTo>
                    <a:pt x="4707" y="263"/>
                  </a:lnTo>
                  <a:lnTo>
                    <a:pt x="4648" y="232"/>
                  </a:lnTo>
                  <a:lnTo>
                    <a:pt x="4585" y="200"/>
                  </a:lnTo>
                  <a:lnTo>
                    <a:pt x="4517" y="169"/>
                  </a:lnTo>
                  <a:lnTo>
                    <a:pt x="4444" y="139"/>
                  </a:lnTo>
                  <a:lnTo>
                    <a:pt x="4405" y="124"/>
                  </a:lnTo>
                  <a:lnTo>
                    <a:pt x="4366" y="111"/>
                  </a:lnTo>
                  <a:lnTo>
                    <a:pt x="4327" y="96"/>
                  </a:lnTo>
                  <a:lnTo>
                    <a:pt x="4285" y="84"/>
                  </a:lnTo>
                  <a:lnTo>
                    <a:pt x="4242" y="71"/>
                  </a:lnTo>
                  <a:lnTo>
                    <a:pt x="4199" y="59"/>
                  </a:lnTo>
                  <a:lnTo>
                    <a:pt x="4155" y="48"/>
                  </a:lnTo>
                  <a:lnTo>
                    <a:pt x="4111" y="38"/>
                  </a:lnTo>
                  <a:lnTo>
                    <a:pt x="4066" y="30"/>
                  </a:lnTo>
                  <a:lnTo>
                    <a:pt x="4019" y="21"/>
                  </a:lnTo>
                  <a:lnTo>
                    <a:pt x="3973" y="15"/>
                  </a:lnTo>
                  <a:lnTo>
                    <a:pt x="3925" y="9"/>
                  </a:lnTo>
                  <a:lnTo>
                    <a:pt x="3876" y="5"/>
                  </a:lnTo>
                  <a:lnTo>
                    <a:pt x="3827" y="2"/>
                  </a:lnTo>
                  <a:lnTo>
                    <a:pt x="3778" y="0"/>
                  </a:lnTo>
                  <a:lnTo>
                    <a:pt x="3727" y="0"/>
                  </a:lnTo>
                  <a:lnTo>
                    <a:pt x="3677" y="3"/>
                  </a:lnTo>
                  <a:lnTo>
                    <a:pt x="3626" y="6"/>
                  </a:lnTo>
                  <a:lnTo>
                    <a:pt x="3574" y="11"/>
                  </a:lnTo>
                  <a:lnTo>
                    <a:pt x="3523" y="19"/>
                  </a:lnTo>
                  <a:lnTo>
                    <a:pt x="3470" y="27"/>
                  </a:lnTo>
                  <a:lnTo>
                    <a:pt x="3418" y="38"/>
                  </a:lnTo>
                  <a:lnTo>
                    <a:pt x="3366" y="52"/>
                  </a:lnTo>
                  <a:lnTo>
                    <a:pt x="3313" y="68"/>
                  </a:lnTo>
                  <a:lnTo>
                    <a:pt x="3259" y="86"/>
                  </a:lnTo>
                  <a:lnTo>
                    <a:pt x="3206" y="106"/>
                  </a:lnTo>
                  <a:lnTo>
                    <a:pt x="3154" y="128"/>
                  </a:lnTo>
                  <a:lnTo>
                    <a:pt x="3100" y="154"/>
                  </a:lnTo>
                  <a:lnTo>
                    <a:pt x="3047" y="182"/>
                  </a:lnTo>
                  <a:lnTo>
                    <a:pt x="2993" y="211"/>
                  </a:lnTo>
                  <a:lnTo>
                    <a:pt x="2940" y="244"/>
                  </a:lnTo>
                  <a:lnTo>
                    <a:pt x="2886" y="281"/>
                  </a:lnTo>
                  <a:lnTo>
                    <a:pt x="2834" y="320"/>
                  </a:lnTo>
                  <a:lnTo>
                    <a:pt x="2781" y="362"/>
                  </a:lnTo>
                  <a:lnTo>
                    <a:pt x="2728" y="407"/>
                  </a:lnTo>
                  <a:lnTo>
                    <a:pt x="2676" y="455"/>
                  </a:lnTo>
                  <a:lnTo>
                    <a:pt x="2624" y="507"/>
                  </a:lnTo>
                  <a:lnTo>
                    <a:pt x="2573" y="562"/>
                  </a:lnTo>
                  <a:lnTo>
                    <a:pt x="2521" y="619"/>
                  </a:lnTo>
                  <a:lnTo>
                    <a:pt x="2470" y="6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37452" y="2082672"/>
            <a:ext cx="579326" cy="579326"/>
            <a:chOff x="2331185" y="2176574"/>
            <a:chExt cx="868954" cy="868954"/>
          </a:xfrm>
        </p:grpSpPr>
        <p:sp>
          <p:nvSpPr>
            <p:cNvPr id="20" name="椭圆 19"/>
            <p:cNvSpPr/>
            <p:nvPr/>
          </p:nvSpPr>
          <p:spPr>
            <a:xfrm>
              <a:off x="2383889" y="2229278"/>
              <a:ext cx="763546" cy="763546"/>
            </a:xfrm>
            <a:prstGeom prst="ellipse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331185" y="2176574"/>
              <a:ext cx="868954" cy="868954"/>
            </a:xfrm>
            <a:prstGeom prst="ellipse">
              <a:avLst/>
            </a:prstGeom>
            <a:noFill/>
            <a:ln w="22225">
              <a:solidFill>
                <a:srgbClr val="4299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KSO_Shape"/>
            <p:cNvSpPr>
              <a:spLocks/>
            </p:cNvSpPr>
            <p:nvPr/>
          </p:nvSpPr>
          <p:spPr bwMode="auto">
            <a:xfrm>
              <a:off x="2505123" y="2459924"/>
              <a:ext cx="525368" cy="309091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627238" y="2082672"/>
            <a:ext cx="579326" cy="579326"/>
            <a:chOff x="6627238" y="2082672"/>
            <a:chExt cx="579326" cy="579326"/>
          </a:xfrm>
        </p:grpSpPr>
        <p:sp>
          <p:nvSpPr>
            <p:cNvPr id="24" name="椭圆 23"/>
            <p:cNvSpPr/>
            <p:nvPr/>
          </p:nvSpPr>
          <p:spPr>
            <a:xfrm>
              <a:off x="6662375" y="2117809"/>
              <a:ext cx="509051" cy="509051"/>
            </a:xfrm>
            <a:prstGeom prst="ellipse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6627238" y="2082672"/>
              <a:ext cx="579326" cy="579326"/>
            </a:xfrm>
            <a:prstGeom prst="ellipse">
              <a:avLst/>
            </a:prstGeom>
            <a:noFill/>
            <a:ln w="22225">
              <a:solidFill>
                <a:srgbClr val="4299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KSO_Shape"/>
            <p:cNvSpPr>
              <a:spLocks/>
            </p:cNvSpPr>
            <p:nvPr/>
          </p:nvSpPr>
          <p:spPr bwMode="auto">
            <a:xfrm>
              <a:off x="6808027" y="2240283"/>
              <a:ext cx="253979" cy="264102"/>
            </a:xfrm>
            <a:custGeom>
              <a:avLst/>
              <a:gdLst>
                <a:gd name="T0" fmla="*/ 374375749 w 6050"/>
                <a:gd name="T1" fmla="*/ 250808329 h 6285"/>
                <a:gd name="T2" fmla="*/ 390796604 w 6050"/>
                <a:gd name="T3" fmla="*/ 290312907 h 6285"/>
                <a:gd name="T4" fmla="*/ 391530605 w 6050"/>
                <a:gd name="T5" fmla="*/ 309789675 h 6285"/>
                <a:gd name="T6" fmla="*/ 380889102 w 6050"/>
                <a:gd name="T7" fmla="*/ 334043644 h 6285"/>
                <a:gd name="T8" fmla="*/ 360340096 w 6050"/>
                <a:gd name="T9" fmla="*/ 354806477 h 6285"/>
                <a:gd name="T10" fmla="*/ 329058138 w 6050"/>
                <a:gd name="T11" fmla="*/ 373272702 h 6285"/>
                <a:gd name="T12" fmla="*/ 307408433 w 6050"/>
                <a:gd name="T13" fmla="*/ 389350174 h 6285"/>
                <a:gd name="T14" fmla="*/ 296858680 w 6050"/>
                <a:gd name="T15" fmla="*/ 407816399 h 6285"/>
                <a:gd name="T16" fmla="*/ 290528827 w 6050"/>
                <a:gd name="T17" fmla="*/ 453292401 h 6285"/>
                <a:gd name="T18" fmla="*/ 281722024 w 6050"/>
                <a:gd name="T19" fmla="*/ 492521458 h 6285"/>
                <a:gd name="T20" fmla="*/ 267136172 w 6050"/>
                <a:gd name="T21" fmla="*/ 522195811 h 6285"/>
                <a:gd name="T22" fmla="*/ 238881364 w 6050"/>
                <a:gd name="T23" fmla="*/ 554350757 h 6285"/>
                <a:gd name="T24" fmla="*/ 206314905 w 6050"/>
                <a:gd name="T25" fmla="*/ 572173797 h 6285"/>
                <a:gd name="T26" fmla="*/ 171088297 w 6050"/>
                <a:gd name="T27" fmla="*/ 577410501 h 6285"/>
                <a:gd name="T28" fmla="*/ 134852437 w 6050"/>
                <a:gd name="T29" fmla="*/ 571622757 h 6285"/>
                <a:gd name="T30" fmla="*/ 99625526 w 6050"/>
                <a:gd name="T31" fmla="*/ 556555828 h 6285"/>
                <a:gd name="T32" fmla="*/ 67059369 w 6050"/>
                <a:gd name="T33" fmla="*/ 533955284 h 6285"/>
                <a:gd name="T34" fmla="*/ 38988062 w 6050"/>
                <a:gd name="T35" fmla="*/ 505475458 h 6285"/>
                <a:gd name="T36" fmla="*/ 17429804 w 6050"/>
                <a:gd name="T37" fmla="*/ 472769169 h 6285"/>
                <a:gd name="T38" fmla="*/ 3852901 w 6050"/>
                <a:gd name="T39" fmla="*/ 437582592 h 6285"/>
                <a:gd name="T40" fmla="*/ 91750 w 6050"/>
                <a:gd name="T41" fmla="*/ 401660990 h 6285"/>
                <a:gd name="T42" fmla="*/ 8164552 w 6050"/>
                <a:gd name="T43" fmla="*/ 366565950 h 6285"/>
                <a:gd name="T44" fmla="*/ 29722507 w 6050"/>
                <a:gd name="T45" fmla="*/ 334227325 h 6285"/>
                <a:gd name="T46" fmla="*/ 60179016 w 6050"/>
                <a:gd name="T47" fmla="*/ 309881516 h 6285"/>
                <a:gd name="T48" fmla="*/ 90085024 w 6050"/>
                <a:gd name="T49" fmla="*/ 295733291 h 6285"/>
                <a:gd name="T50" fmla="*/ 144117688 w 6050"/>
                <a:gd name="T51" fmla="*/ 283514618 h 6285"/>
                <a:gd name="T52" fmla="*/ 169070096 w 6050"/>
                <a:gd name="T53" fmla="*/ 273592554 h 6285"/>
                <a:gd name="T54" fmla="*/ 185032200 w 6050"/>
                <a:gd name="T55" fmla="*/ 256596377 h 6285"/>
                <a:gd name="T56" fmla="*/ 199251354 w 6050"/>
                <a:gd name="T57" fmla="*/ 226095160 h 6285"/>
                <a:gd name="T58" fmla="*/ 215488406 w 6050"/>
                <a:gd name="T59" fmla="*/ 199360599 h 6285"/>
                <a:gd name="T60" fmla="*/ 238606114 w 6050"/>
                <a:gd name="T61" fmla="*/ 180343031 h 6285"/>
                <a:gd name="T62" fmla="*/ 265576419 w 6050"/>
                <a:gd name="T63" fmla="*/ 175382150 h 6285"/>
                <a:gd name="T64" fmla="*/ 295299230 w 6050"/>
                <a:gd name="T65" fmla="*/ 182915463 h 6285"/>
                <a:gd name="T66" fmla="*/ 444003517 w 6050"/>
                <a:gd name="T67" fmla="*/ 82500291 h 6285"/>
                <a:gd name="T68" fmla="*/ 96598376 w 6050"/>
                <a:gd name="T69" fmla="*/ 384848494 h 6285"/>
                <a:gd name="T70" fmla="*/ 223469458 w 6050"/>
                <a:gd name="T71" fmla="*/ 314107675 h 6285"/>
                <a:gd name="T72" fmla="*/ 199801552 w 6050"/>
                <a:gd name="T73" fmla="*/ 310800220 h 6285"/>
                <a:gd name="T74" fmla="*/ 174482447 w 6050"/>
                <a:gd name="T75" fmla="*/ 319160699 h 6285"/>
                <a:gd name="T76" fmla="*/ 156869143 w 6050"/>
                <a:gd name="T77" fmla="*/ 336983437 h 6285"/>
                <a:gd name="T78" fmla="*/ 148704590 w 6050"/>
                <a:gd name="T79" fmla="*/ 362431933 h 6285"/>
                <a:gd name="T80" fmla="*/ 152282241 w 6050"/>
                <a:gd name="T81" fmla="*/ 386042718 h 6285"/>
                <a:gd name="T82" fmla="*/ 166042644 w 6050"/>
                <a:gd name="T83" fmla="*/ 406438191 h 6285"/>
                <a:gd name="T84" fmla="*/ 189802300 w 6050"/>
                <a:gd name="T85" fmla="*/ 419851391 h 6285"/>
                <a:gd name="T86" fmla="*/ 213653706 w 6050"/>
                <a:gd name="T87" fmla="*/ 420861936 h 6285"/>
                <a:gd name="T88" fmla="*/ 238147363 w 6050"/>
                <a:gd name="T89" fmla="*/ 410021167 h 6285"/>
                <a:gd name="T90" fmla="*/ 253834217 w 6050"/>
                <a:gd name="T91" fmla="*/ 390544399 h 6285"/>
                <a:gd name="T92" fmla="*/ 259430370 w 6050"/>
                <a:gd name="T93" fmla="*/ 364544862 h 6285"/>
                <a:gd name="T94" fmla="*/ 253650716 w 6050"/>
                <a:gd name="T95" fmla="*/ 341301437 h 6285"/>
                <a:gd name="T96" fmla="*/ 240440814 w 6050"/>
                <a:gd name="T97" fmla="*/ 365096205 h 6285"/>
                <a:gd name="T98" fmla="*/ 235762162 w 6050"/>
                <a:gd name="T99" fmla="*/ 348283709 h 6285"/>
                <a:gd name="T100" fmla="*/ 224753960 w 6050"/>
                <a:gd name="T101" fmla="*/ 336156876 h 6285"/>
                <a:gd name="T102" fmla="*/ 208241355 w 6050"/>
                <a:gd name="T103" fmla="*/ 330001468 h 6285"/>
                <a:gd name="T104" fmla="*/ 192646252 w 6050"/>
                <a:gd name="T105" fmla="*/ 331563053 h 6285"/>
                <a:gd name="T106" fmla="*/ 177601346 w 6050"/>
                <a:gd name="T107" fmla="*/ 341117757 h 6285"/>
                <a:gd name="T108" fmla="*/ 169345044 w 6050"/>
                <a:gd name="T109" fmla="*/ 355082301 h 6285"/>
                <a:gd name="T110" fmla="*/ 167969094 w 6050"/>
                <a:gd name="T111" fmla="*/ 370608430 h 6285"/>
                <a:gd name="T112" fmla="*/ 174298946 w 6050"/>
                <a:gd name="T113" fmla="*/ 387053263 h 6285"/>
                <a:gd name="T114" fmla="*/ 186499900 w 6050"/>
                <a:gd name="T115" fmla="*/ 397986174 h 6285"/>
                <a:gd name="T116" fmla="*/ 203379203 w 6050"/>
                <a:gd name="T117" fmla="*/ 402579695 h 6285"/>
                <a:gd name="T118" fmla="*/ 218699359 w 6050"/>
                <a:gd name="T119" fmla="*/ 399455919 h 6285"/>
                <a:gd name="T120" fmla="*/ 231725761 w 6050"/>
                <a:gd name="T121" fmla="*/ 389717535 h 6285"/>
                <a:gd name="T122" fmla="*/ 239706813 w 6050"/>
                <a:gd name="T123" fmla="*/ 373824045 h 62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050" h="6285">
                  <a:moveTo>
                    <a:pt x="5635" y="0"/>
                  </a:moveTo>
                  <a:lnTo>
                    <a:pt x="6050" y="392"/>
                  </a:lnTo>
                  <a:lnTo>
                    <a:pt x="6020" y="603"/>
                  </a:lnTo>
                  <a:lnTo>
                    <a:pt x="5267" y="1303"/>
                  </a:lnTo>
                  <a:lnTo>
                    <a:pt x="5210" y="1249"/>
                  </a:lnTo>
                  <a:lnTo>
                    <a:pt x="3983" y="2591"/>
                  </a:lnTo>
                  <a:lnTo>
                    <a:pt x="4018" y="2637"/>
                  </a:lnTo>
                  <a:lnTo>
                    <a:pt x="4050" y="2683"/>
                  </a:lnTo>
                  <a:lnTo>
                    <a:pt x="4081" y="2730"/>
                  </a:lnTo>
                  <a:lnTo>
                    <a:pt x="4110" y="2777"/>
                  </a:lnTo>
                  <a:lnTo>
                    <a:pt x="4137" y="2824"/>
                  </a:lnTo>
                  <a:lnTo>
                    <a:pt x="4161" y="2873"/>
                  </a:lnTo>
                  <a:lnTo>
                    <a:pt x="4184" y="2920"/>
                  </a:lnTo>
                  <a:lnTo>
                    <a:pt x="4204" y="2968"/>
                  </a:lnTo>
                  <a:lnTo>
                    <a:pt x="4221" y="3016"/>
                  </a:lnTo>
                  <a:lnTo>
                    <a:pt x="4237" y="3064"/>
                  </a:lnTo>
                  <a:lnTo>
                    <a:pt x="4250" y="3112"/>
                  </a:lnTo>
                  <a:lnTo>
                    <a:pt x="4256" y="3136"/>
                  </a:lnTo>
                  <a:lnTo>
                    <a:pt x="4260" y="3160"/>
                  </a:lnTo>
                  <a:lnTo>
                    <a:pt x="4264" y="3183"/>
                  </a:lnTo>
                  <a:lnTo>
                    <a:pt x="4267" y="3207"/>
                  </a:lnTo>
                  <a:lnTo>
                    <a:pt x="4270" y="3229"/>
                  </a:lnTo>
                  <a:lnTo>
                    <a:pt x="4272" y="3253"/>
                  </a:lnTo>
                  <a:lnTo>
                    <a:pt x="4273" y="3277"/>
                  </a:lnTo>
                  <a:lnTo>
                    <a:pt x="4273" y="3299"/>
                  </a:lnTo>
                  <a:lnTo>
                    <a:pt x="4273" y="3322"/>
                  </a:lnTo>
                  <a:lnTo>
                    <a:pt x="4272" y="3344"/>
                  </a:lnTo>
                  <a:lnTo>
                    <a:pt x="4268" y="3372"/>
                  </a:lnTo>
                  <a:lnTo>
                    <a:pt x="4264" y="3399"/>
                  </a:lnTo>
                  <a:lnTo>
                    <a:pt x="4258" y="3427"/>
                  </a:lnTo>
                  <a:lnTo>
                    <a:pt x="4249" y="3453"/>
                  </a:lnTo>
                  <a:lnTo>
                    <a:pt x="4240" y="3480"/>
                  </a:lnTo>
                  <a:lnTo>
                    <a:pt x="4228" y="3507"/>
                  </a:lnTo>
                  <a:lnTo>
                    <a:pt x="4215" y="3534"/>
                  </a:lnTo>
                  <a:lnTo>
                    <a:pt x="4201" y="3560"/>
                  </a:lnTo>
                  <a:lnTo>
                    <a:pt x="4186" y="3585"/>
                  </a:lnTo>
                  <a:lnTo>
                    <a:pt x="4169" y="3611"/>
                  </a:lnTo>
                  <a:lnTo>
                    <a:pt x="4152" y="3636"/>
                  </a:lnTo>
                  <a:lnTo>
                    <a:pt x="4132" y="3660"/>
                  </a:lnTo>
                  <a:lnTo>
                    <a:pt x="4113" y="3685"/>
                  </a:lnTo>
                  <a:lnTo>
                    <a:pt x="4092" y="3709"/>
                  </a:lnTo>
                  <a:lnTo>
                    <a:pt x="4070" y="3732"/>
                  </a:lnTo>
                  <a:lnTo>
                    <a:pt x="4048" y="3755"/>
                  </a:lnTo>
                  <a:lnTo>
                    <a:pt x="4025" y="3777"/>
                  </a:lnTo>
                  <a:lnTo>
                    <a:pt x="4002" y="3800"/>
                  </a:lnTo>
                  <a:lnTo>
                    <a:pt x="3977" y="3821"/>
                  </a:lnTo>
                  <a:lnTo>
                    <a:pt x="3953" y="3841"/>
                  </a:lnTo>
                  <a:lnTo>
                    <a:pt x="3928" y="3862"/>
                  </a:lnTo>
                  <a:lnTo>
                    <a:pt x="3903" y="3881"/>
                  </a:lnTo>
                  <a:lnTo>
                    <a:pt x="3877" y="3899"/>
                  </a:lnTo>
                  <a:lnTo>
                    <a:pt x="3852" y="3918"/>
                  </a:lnTo>
                  <a:lnTo>
                    <a:pt x="3801" y="3951"/>
                  </a:lnTo>
                  <a:lnTo>
                    <a:pt x="3751" y="3981"/>
                  </a:lnTo>
                  <a:lnTo>
                    <a:pt x="3700" y="4009"/>
                  </a:lnTo>
                  <a:lnTo>
                    <a:pt x="3653" y="4031"/>
                  </a:lnTo>
                  <a:lnTo>
                    <a:pt x="3619" y="4047"/>
                  </a:lnTo>
                  <a:lnTo>
                    <a:pt x="3587" y="4063"/>
                  </a:lnTo>
                  <a:lnTo>
                    <a:pt x="3557" y="4079"/>
                  </a:lnTo>
                  <a:lnTo>
                    <a:pt x="3528" y="4097"/>
                  </a:lnTo>
                  <a:lnTo>
                    <a:pt x="3501" y="4114"/>
                  </a:lnTo>
                  <a:lnTo>
                    <a:pt x="3475" y="4131"/>
                  </a:lnTo>
                  <a:lnTo>
                    <a:pt x="3451" y="4148"/>
                  </a:lnTo>
                  <a:lnTo>
                    <a:pt x="3428" y="4165"/>
                  </a:lnTo>
                  <a:lnTo>
                    <a:pt x="3407" y="4183"/>
                  </a:lnTo>
                  <a:lnTo>
                    <a:pt x="3388" y="4202"/>
                  </a:lnTo>
                  <a:lnTo>
                    <a:pt x="3369" y="4220"/>
                  </a:lnTo>
                  <a:lnTo>
                    <a:pt x="3351" y="4238"/>
                  </a:lnTo>
                  <a:lnTo>
                    <a:pt x="3335" y="4257"/>
                  </a:lnTo>
                  <a:lnTo>
                    <a:pt x="3320" y="4277"/>
                  </a:lnTo>
                  <a:lnTo>
                    <a:pt x="3307" y="4296"/>
                  </a:lnTo>
                  <a:lnTo>
                    <a:pt x="3294" y="4315"/>
                  </a:lnTo>
                  <a:lnTo>
                    <a:pt x="3283" y="4336"/>
                  </a:lnTo>
                  <a:lnTo>
                    <a:pt x="3271" y="4356"/>
                  </a:lnTo>
                  <a:lnTo>
                    <a:pt x="3261" y="4376"/>
                  </a:lnTo>
                  <a:lnTo>
                    <a:pt x="3252" y="4398"/>
                  </a:lnTo>
                  <a:lnTo>
                    <a:pt x="3244" y="4418"/>
                  </a:lnTo>
                  <a:lnTo>
                    <a:pt x="3236" y="4439"/>
                  </a:lnTo>
                  <a:lnTo>
                    <a:pt x="3229" y="4461"/>
                  </a:lnTo>
                  <a:lnTo>
                    <a:pt x="3224" y="4483"/>
                  </a:lnTo>
                  <a:lnTo>
                    <a:pt x="3213" y="4528"/>
                  </a:lnTo>
                  <a:lnTo>
                    <a:pt x="3204" y="4575"/>
                  </a:lnTo>
                  <a:lnTo>
                    <a:pt x="3197" y="4622"/>
                  </a:lnTo>
                  <a:lnTo>
                    <a:pt x="3191" y="4670"/>
                  </a:lnTo>
                  <a:lnTo>
                    <a:pt x="3186" y="4720"/>
                  </a:lnTo>
                  <a:lnTo>
                    <a:pt x="3182" y="4772"/>
                  </a:lnTo>
                  <a:lnTo>
                    <a:pt x="3172" y="4878"/>
                  </a:lnTo>
                  <a:lnTo>
                    <a:pt x="3167" y="4934"/>
                  </a:lnTo>
                  <a:lnTo>
                    <a:pt x="3160" y="4989"/>
                  </a:lnTo>
                  <a:lnTo>
                    <a:pt x="3152" y="5048"/>
                  </a:lnTo>
                  <a:lnTo>
                    <a:pt x="3141" y="5107"/>
                  </a:lnTo>
                  <a:lnTo>
                    <a:pt x="3128" y="5168"/>
                  </a:lnTo>
                  <a:lnTo>
                    <a:pt x="3121" y="5199"/>
                  </a:lnTo>
                  <a:lnTo>
                    <a:pt x="3113" y="5230"/>
                  </a:lnTo>
                  <a:lnTo>
                    <a:pt x="3104" y="5263"/>
                  </a:lnTo>
                  <a:lnTo>
                    <a:pt x="3094" y="5295"/>
                  </a:lnTo>
                  <a:lnTo>
                    <a:pt x="3083" y="5328"/>
                  </a:lnTo>
                  <a:lnTo>
                    <a:pt x="3071" y="5361"/>
                  </a:lnTo>
                  <a:lnTo>
                    <a:pt x="3060" y="5394"/>
                  </a:lnTo>
                  <a:lnTo>
                    <a:pt x="3046" y="5428"/>
                  </a:lnTo>
                  <a:lnTo>
                    <a:pt x="3031" y="5462"/>
                  </a:lnTo>
                  <a:lnTo>
                    <a:pt x="3015" y="5496"/>
                  </a:lnTo>
                  <a:lnTo>
                    <a:pt x="2997" y="5532"/>
                  </a:lnTo>
                  <a:lnTo>
                    <a:pt x="2979" y="5567"/>
                  </a:lnTo>
                  <a:lnTo>
                    <a:pt x="2960" y="5603"/>
                  </a:lnTo>
                  <a:lnTo>
                    <a:pt x="2938" y="5639"/>
                  </a:lnTo>
                  <a:lnTo>
                    <a:pt x="2912" y="5684"/>
                  </a:lnTo>
                  <a:lnTo>
                    <a:pt x="2884" y="5727"/>
                  </a:lnTo>
                  <a:lnTo>
                    <a:pt x="2855" y="5767"/>
                  </a:lnTo>
                  <a:lnTo>
                    <a:pt x="2826" y="5806"/>
                  </a:lnTo>
                  <a:lnTo>
                    <a:pt x="2796" y="5843"/>
                  </a:lnTo>
                  <a:lnTo>
                    <a:pt x="2765" y="5880"/>
                  </a:lnTo>
                  <a:lnTo>
                    <a:pt x="2734" y="5914"/>
                  </a:lnTo>
                  <a:lnTo>
                    <a:pt x="2703" y="5946"/>
                  </a:lnTo>
                  <a:lnTo>
                    <a:pt x="2671" y="5977"/>
                  </a:lnTo>
                  <a:lnTo>
                    <a:pt x="2637" y="6006"/>
                  </a:lnTo>
                  <a:lnTo>
                    <a:pt x="2604" y="6034"/>
                  </a:lnTo>
                  <a:lnTo>
                    <a:pt x="2571" y="6060"/>
                  </a:lnTo>
                  <a:lnTo>
                    <a:pt x="2537" y="6085"/>
                  </a:lnTo>
                  <a:lnTo>
                    <a:pt x="2502" y="6108"/>
                  </a:lnTo>
                  <a:lnTo>
                    <a:pt x="2467" y="6130"/>
                  </a:lnTo>
                  <a:lnTo>
                    <a:pt x="2432" y="6150"/>
                  </a:lnTo>
                  <a:lnTo>
                    <a:pt x="2396" y="6168"/>
                  </a:lnTo>
                  <a:lnTo>
                    <a:pt x="2360" y="6185"/>
                  </a:lnTo>
                  <a:lnTo>
                    <a:pt x="2323" y="6201"/>
                  </a:lnTo>
                  <a:lnTo>
                    <a:pt x="2286" y="6215"/>
                  </a:lnTo>
                  <a:lnTo>
                    <a:pt x="2249" y="6228"/>
                  </a:lnTo>
                  <a:lnTo>
                    <a:pt x="2212" y="6240"/>
                  </a:lnTo>
                  <a:lnTo>
                    <a:pt x="2173" y="6251"/>
                  </a:lnTo>
                  <a:lnTo>
                    <a:pt x="2136" y="6259"/>
                  </a:lnTo>
                  <a:lnTo>
                    <a:pt x="2097" y="6267"/>
                  </a:lnTo>
                  <a:lnTo>
                    <a:pt x="2059" y="6273"/>
                  </a:lnTo>
                  <a:lnTo>
                    <a:pt x="2020" y="6277"/>
                  </a:lnTo>
                  <a:lnTo>
                    <a:pt x="1981" y="6282"/>
                  </a:lnTo>
                  <a:lnTo>
                    <a:pt x="1943" y="6284"/>
                  </a:lnTo>
                  <a:lnTo>
                    <a:pt x="1903" y="6285"/>
                  </a:lnTo>
                  <a:lnTo>
                    <a:pt x="1865" y="6285"/>
                  </a:lnTo>
                  <a:lnTo>
                    <a:pt x="1825" y="6284"/>
                  </a:lnTo>
                  <a:lnTo>
                    <a:pt x="1785" y="6282"/>
                  </a:lnTo>
                  <a:lnTo>
                    <a:pt x="1746" y="6277"/>
                  </a:lnTo>
                  <a:lnTo>
                    <a:pt x="1706" y="6273"/>
                  </a:lnTo>
                  <a:lnTo>
                    <a:pt x="1667" y="6268"/>
                  </a:lnTo>
                  <a:lnTo>
                    <a:pt x="1628" y="6260"/>
                  </a:lnTo>
                  <a:lnTo>
                    <a:pt x="1588" y="6253"/>
                  </a:lnTo>
                  <a:lnTo>
                    <a:pt x="1549" y="6243"/>
                  </a:lnTo>
                  <a:lnTo>
                    <a:pt x="1509" y="6234"/>
                  </a:lnTo>
                  <a:lnTo>
                    <a:pt x="1470" y="6222"/>
                  </a:lnTo>
                  <a:lnTo>
                    <a:pt x="1431" y="6210"/>
                  </a:lnTo>
                  <a:lnTo>
                    <a:pt x="1392" y="6197"/>
                  </a:lnTo>
                  <a:lnTo>
                    <a:pt x="1352" y="6183"/>
                  </a:lnTo>
                  <a:lnTo>
                    <a:pt x="1314" y="6167"/>
                  </a:lnTo>
                  <a:lnTo>
                    <a:pt x="1275" y="6152"/>
                  </a:lnTo>
                  <a:lnTo>
                    <a:pt x="1237" y="6135"/>
                  </a:lnTo>
                  <a:lnTo>
                    <a:pt x="1199" y="6117"/>
                  </a:lnTo>
                  <a:lnTo>
                    <a:pt x="1161" y="6099"/>
                  </a:lnTo>
                  <a:lnTo>
                    <a:pt x="1123" y="6078"/>
                  </a:lnTo>
                  <a:lnTo>
                    <a:pt x="1086" y="6058"/>
                  </a:lnTo>
                  <a:lnTo>
                    <a:pt x="1049" y="6037"/>
                  </a:lnTo>
                  <a:lnTo>
                    <a:pt x="1012" y="6015"/>
                  </a:lnTo>
                  <a:lnTo>
                    <a:pt x="975" y="5992"/>
                  </a:lnTo>
                  <a:lnTo>
                    <a:pt x="939" y="5969"/>
                  </a:lnTo>
                  <a:lnTo>
                    <a:pt x="903" y="5944"/>
                  </a:lnTo>
                  <a:lnTo>
                    <a:pt x="868" y="5920"/>
                  </a:lnTo>
                  <a:lnTo>
                    <a:pt x="834" y="5894"/>
                  </a:lnTo>
                  <a:lnTo>
                    <a:pt x="798" y="5867"/>
                  </a:lnTo>
                  <a:lnTo>
                    <a:pt x="765" y="5839"/>
                  </a:lnTo>
                  <a:lnTo>
                    <a:pt x="731" y="5812"/>
                  </a:lnTo>
                  <a:lnTo>
                    <a:pt x="698" y="5783"/>
                  </a:lnTo>
                  <a:lnTo>
                    <a:pt x="665" y="5754"/>
                  </a:lnTo>
                  <a:lnTo>
                    <a:pt x="633" y="5724"/>
                  </a:lnTo>
                  <a:lnTo>
                    <a:pt x="602" y="5694"/>
                  </a:lnTo>
                  <a:lnTo>
                    <a:pt x="571" y="5663"/>
                  </a:lnTo>
                  <a:lnTo>
                    <a:pt x="541" y="5632"/>
                  </a:lnTo>
                  <a:lnTo>
                    <a:pt x="511" y="5600"/>
                  </a:lnTo>
                  <a:lnTo>
                    <a:pt x="482" y="5568"/>
                  </a:lnTo>
                  <a:lnTo>
                    <a:pt x="453" y="5535"/>
                  </a:lnTo>
                  <a:lnTo>
                    <a:pt x="425" y="5502"/>
                  </a:lnTo>
                  <a:lnTo>
                    <a:pt x="399" y="5467"/>
                  </a:lnTo>
                  <a:lnTo>
                    <a:pt x="373" y="5433"/>
                  </a:lnTo>
                  <a:lnTo>
                    <a:pt x="347" y="5399"/>
                  </a:lnTo>
                  <a:lnTo>
                    <a:pt x="323" y="5363"/>
                  </a:lnTo>
                  <a:lnTo>
                    <a:pt x="298" y="5328"/>
                  </a:lnTo>
                  <a:lnTo>
                    <a:pt x="274" y="5293"/>
                  </a:lnTo>
                  <a:lnTo>
                    <a:pt x="252" y="5256"/>
                  </a:lnTo>
                  <a:lnTo>
                    <a:pt x="230" y="5220"/>
                  </a:lnTo>
                  <a:lnTo>
                    <a:pt x="210" y="5183"/>
                  </a:lnTo>
                  <a:lnTo>
                    <a:pt x="190" y="5146"/>
                  </a:lnTo>
                  <a:lnTo>
                    <a:pt x="170" y="5108"/>
                  </a:lnTo>
                  <a:lnTo>
                    <a:pt x="152" y="5071"/>
                  </a:lnTo>
                  <a:lnTo>
                    <a:pt x="135" y="5033"/>
                  </a:lnTo>
                  <a:lnTo>
                    <a:pt x="119" y="4995"/>
                  </a:lnTo>
                  <a:lnTo>
                    <a:pt x="103" y="4957"/>
                  </a:lnTo>
                  <a:lnTo>
                    <a:pt x="89" y="4919"/>
                  </a:lnTo>
                  <a:lnTo>
                    <a:pt x="75" y="4880"/>
                  </a:lnTo>
                  <a:lnTo>
                    <a:pt x="63" y="4841"/>
                  </a:lnTo>
                  <a:lnTo>
                    <a:pt x="51" y="4802"/>
                  </a:lnTo>
                  <a:lnTo>
                    <a:pt x="42" y="4763"/>
                  </a:lnTo>
                  <a:lnTo>
                    <a:pt x="32" y="4725"/>
                  </a:lnTo>
                  <a:lnTo>
                    <a:pt x="25" y="4685"/>
                  </a:lnTo>
                  <a:lnTo>
                    <a:pt x="17" y="4645"/>
                  </a:lnTo>
                  <a:lnTo>
                    <a:pt x="12" y="4607"/>
                  </a:lnTo>
                  <a:lnTo>
                    <a:pt x="6" y="4567"/>
                  </a:lnTo>
                  <a:lnTo>
                    <a:pt x="3" y="4528"/>
                  </a:lnTo>
                  <a:lnTo>
                    <a:pt x="1" y="4489"/>
                  </a:lnTo>
                  <a:lnTo>
                    <a:pt x="0" y="4450"/>
                  </a:lnTo>
                  <a:lnTo>
                    <a:pt x="0" y="4411"/>
                  </a:lnTo>
                  <a:lnTo>
                    <a:pt x="1" y="4372"/>
                  </a:lnTo>
                  <a:lnTo>
                    <a:pt x="4" y="4333"/>
                  </a:lnTo>
                  <a:lnTo>
                    <a:pt x="9" y="4294"/>
                  </a:lnTo>
                  <a:lnTo>
                    <a:pt x="14" y="4255"/>
                  </a:lnTo>
                  <a:lnTo>
                    <a:pt x="20" y="4218"/>
                  </a:lnTo>
                  <a:lnTo>
                    <a:pt x="28" y="4179"/>
                  </a:lnTo>
                  <a:lnTo>
                    <a:pt x="37" y="4140"/>
                  </a:lnTo>
                  <a:lnTo>
                    <a:pt x="48" y="4103"/>
                  </a:lnTo>
                  <a:lnTo>
                    <a:pt x="60" y="4065"/>
                  </a:lnTo>
                  <a:lnTo>
                    <a:pt x="74" y="4028"/>
                  </a:lnTo>
                  <a:lnTo>
                    <a:pt x="89" y="3990"/>
                  </a:lnTo>
                  <a:lnTo>
                    <a:pt x="106" y="3954"/>
                  </a:lnTo>
                  <a:lnTo>
                    <a:pt x="123" y="3918"/>
                  </a:lnTo>
                  <a:lnTo>
                    <a:pt x="144" y="3881"/>
                  </a:lnTo>
                  <a:lnTo>
                    <a:pt x="164" y="3846"/>
                  </a:lnTo>
                  <a:lnTo>
                    <a:pt x="186" y="3809"/>
                  </a:lnTo>
                  <a:lnTo>
                    <a:pt x="211" y="3775"/>
                  </a:lnTo>
                  <a:lnTo>
                    <a:pt x="237" y="3740"/>
                  </a:lnTo>
                  <a:lnTo>
                    <a:pt x="265" y="3705"/>
                  </a:lnTo>
                  <a:lnTo>
                    <a:pt x="294" y="3671"/>
                  </a:lnTo>
                  <a:lnTo>
                    <a:pt x="324" y="3638"/>
                  </a:lnTo>
                  <a:lnTo>
                    <a:pt x="356" y="3605"/>
                  </a:lnTo>
                  <a:lnTo>
                    <a:pt x="390" y="3572"/>
                  </a:lnTo>
                  <a:lnTo>
                    <a:pt x="427" y="3540"/>
                  </a:lnTo>
                  <a:lnTo>
                    <a:pt x="463" y="3509"/>
                  </a:lnTo>
                  <a:lnTo>
                    <a:pt x="503" y="3478"/>
                  </a:lnTo>
                  <a:lnTo>
                    <a:pt x="543" y="3448"/>
                  </a:lnTo>
                  <a:lnTo>
                    <a:pt x="586" y="3418"/>
                  </a:lnTo>
                  <a:lnTo>
                    <a:pt x="622" y="3395"/>
                  </a:lnTo>
                  <a:lnTo>
                    <a:pt x="656" y="3373"/>
                  </a:lnTo>
                  <a:lnTo>
                    <a:pt x="690" y="3353"/>
                  </a:lnTo>
                  <a:lnTo>
                    <a:pt x="724" y="3333"/>
                  </a:lnTo>
                  <a:lnTo>
                    <a:pt x="758" y="3315"/>
                  </a:lnTo>
                  <a:lnTo>
                    <a:pt x="791" y="3299"/>
                  </a:lnTo>
                  <a:lnTo>
                    <a:pt x="823" y="3283"/>
                  </a:lnTo>
                  <a:lnTo>
                    <a:pt x="855" y="3268"/>
                  </a:lnTo>
                  <a:lnTo>
                    <a:pt x="887" y="3254"/>
                  </a:lnTo>
                  <a:lnTo>
                    <a:pt x="919" y="3241"/>
                  </a:lnTo>
                  <a:lnTo>
                    <a:pt x="951" y="3229"/>
                  </a:lnTo>
                  <a:lnTo>
                    <a:pt x="982" y="3219"/>
                  </a:lnTo>
                  <a:lnTo>
                    <a:pt x="1042" y="3198"/>
                  </a:lnTo>
                  <a:lnTo>
                    <a:pt x="1101" y="3181"/>
                  </a:lnTo>
                  <a:lnTo>
                    <a:pt x="1158" y="3166"/>
                  </a:lnTo>
                  <a:lnTo>
                    <a:pt x="1215" y="3153"/>
                  </a:lnTo>
                  <a:lnTo>
                    <a:pt x="1270" y="3143"/>
                  </a:lnTo>
                  <a:lnTo>
                    <a:pt x="1323" y="3132"/>
                  </a:lnTo>
                  <a:lnTo>
                    <a:pt x="1426" y="3114"/>
                  </a:lnTo>
                  <a:lnTo>
                    <a:pt x="1476" y="3105"/>
                  </a:lnTo>
                  <a:lnTo>
                    <a:pt x="1524" y="3097"/>
                  </a:lnTo>
                  <a:lnTo>
                    <a:pt x="1571" y="3086"/>
                  </a:lnTo>
                  <a:lnTo>
                    <a:pt x="1616" y="3075"/>
                  </a:lnTo>
                  <a:lnTo>
                    <a:pt x="1660" y="3063"/>
                  </a:lnTo>
                  <a:lnTo>
                    <a:pt x="1703" y="3048"/>
                  </a:lnTo>
                  <a:lnTo>
                    <a:pt x="1724" y="3041"/>
                  </a:lnTo>
                  <a:lnTo>
                    <a:pt x="1745" y="3031"/>
                  </a:lnTo>
                  <a:lnTo>
                    <a:pt x="1765" y="3023"/>
                  </a:lnTo>
                  <a:lnTo>
                    <a:pt x="1785" y="3012"/>
                  </a:lnTo>
                  <a:lnTo>
                    <a:pt x="1805" y="3001"/>
                  </a:lnTo>
                  <a:lnTo>
                    <a:pt x="1824" y="2989"/>
                  </a:lnTo>
                  <a:lnTo>
                    <a:pt x="1843" y="2978"/>
                  </a:lnTo>
                  <a:lnTo>
                    <a:pt x="1861" y="2964"/>
                  </a:lnTo>
                  <a:lnTo>
                    <a:pt x="1881" y="2950"/>
                  </a:lnTo>
                  <a:lnTo>
                    <a:pt x="1898" y="2934"/>
                  </a:lnTo>
                  <a:lnTo>
                    <a:pt x="1916" y="2918"/>
                  </a:lnTo>
                  <a:lnTo>
                    <a:pt x="1933" y="2899"/>
                  </a:lnTo>
                  <a:lnTo>
                    <a:pt x="1950" y="2881"/>
                  </a:lnTo>
                  <a:lnTo>
                    <a:pt x="1968" y="2861"/>
                  </a:lnTo>
                  <a:lnTo>
                    <a:pt x="1985" y="2839"/>
                  </a:lnTo>
                  <a:lnTo>
                    <a:pt x="2001" y="2817"/>
                  </a:lnTo>
                  <a:lnTo>
                    <a:pt x="2017" y="2793"/>
                  </a:lnTo>
                  <a:lnTo>
                    <a:pt x="2032" y="2769"/>
                  </a:lnTo>
                  <a:lnTo>
                    <a:pt x="2048" y="2742"/>
                  </a:lnTo>
                  <a:lnTo>
                    <a:pt x="2063" y="2713"/>
                  </a:lnTo>
                  <a:lnTo>
                    <a:pt x="2078" y="2683"/>
                  </a:lnTo>
                  <a:lnTo>
                    <a:pt x="2092" y="2652"/>
                  </a:lnTo>
                  <a:lnTo>
                    <a:pt x="2107" y="2619"/>
                  </a:lnTo>
                  <a:lnTo>
                    <a:pt x="2121" y="2584"/>
                  </a:lnTo>
                  <a:lnTo>
                    <a:pt x="2145" y="2522"/>
                  </a:lnTo>
                  <a:lnTo>
                    <a:pt x="2172" y="2461"/>
                  </a:lnTo>
                  <a:lnTo>
                    <a:pt x="2187" y="2430"/>
                  </a:lnTo>
                  <a:lnTo>
                    <a:pt x="2202" y="2400"/>
                  </a:lnTo>
                  <a:lnTo>
                    <a:pt x="2218" y="2369"/>
                  </a:lnTo>
                  <a:lnTo>
                    <a:pt x="2235" y="2339"/>
                  </a:lnTo>
                  <a:lnTo>
                    <a:pt x="2253" y="2310"/>
                  </a:lnTo>
                  <a:lnTo>
                    <a:pt x="2270" y="2280"/>
                  </a:lnTo>
                  <a:lnTo>
                    <a:pt x="2289" y="2252"/>
                  </a:lnTo>
                  <a:lnTo>
                    <a:pt x="2308" y="2224"/>
                  </a:lnTo>
                  <a:lnTo>
                    <a:pt x="2329" y="2196"/>
                  </a:lnTo>
                  <a:lnTo>
                    <a:pt x="2349" y="2170"/>
                  </a:lnTo>
                  <a:lnTo>
                    <a:pt x="2371" y="2144"/>
                  </a:lnTo>
                  <a:lnTo>
                    <a:pt x="2393" y="2119"/>
                  </a:lnTo>
                  <a:lnTo>
                    <a:pt x="2417" y="2096"/>
                  </a:lnTo>
                  <a:lnTo>
                    <a:pt x="2440" y="2073"/>
                  </a:lnTo>
                  <a:lnTo>
                    <a:pt x="2465" y="2052"/>
                  </a:lnTo>
                  <a:lnTo>
                    <a:pt x="2491" y="2031"/>
                  </a:lnTo>
                  <a:lnTo>
                    <a:pt x="2516" y="2012"/>
                  </a:lnTo>
                  <a:lnTo>
                    <a:pt x="2544" y="1994"/>
                  </a:lnTo>
                  <a:lnTo>
                    <a:pt x="2572" y="1978"/>
                  </a:lnTo>
                  <a:lnTo>
                    <a:pt x="2601" y="1963"/>
                  </a:lnTo>
                  <a:lnTo>
                    <a:pt x="2630" y="1950"/>
                  </a:lnTo>
                  <a:lnTo>
                    <a:pt x="2661" y="1938"/>
                  </a:lnTo>
                  <a:lnTo>
                    <a:pt x="2692" y="1928"/>
                  </a:lnTo>
                  <a:lnTo>
                    <a:pt x="2724" y="1921"/>
                  </a:lnTo>
                  <a:lnTo>
                    <a:pt x="2758" y="1914"/>
                  </a:lnTo>
                  <a:lnTo>
                    <a:pt x="2792" y="1910"/>
                  </a:lnTo>
                  <a:lnTo>
                    <a:pt x="2827" y="1908"/>
                  </a:lnTo>
                  <a:lnTo>
                    <a:pt x="2863" y="1908"/>
                  </a:lnTo>
                  <a:lnTo>
                    <a:pt x="2895" y="1909"/>
                  </a:lnTo>
                  <a:lnTo>
                    <a:pt x="2927" y="1912"/>
                  </a:lnTo>
                  <a:lnTo>
                    <a:pt x="2958" y="1917"/>
                  </a:lnTo>
                  <a:lnTo>
                    <a:pt x="2990" y="1922"/>
                  </a:lnTo>
                  <a:lnTo>
                    <a:pt x="3023" y="1928"/>
                  </a:lnTo>
                  <a:lnTo>
                    <a:pt x="3055" y="1936"/>
                  </a:lnTo>
                  <a:lnTo>
                    <a:pt x="3087" y="1944"/>
                  </a:lnTo>
                  <a:lnTo>
                    <a:pt x="3121" y="1954"/>
                  </a:lnTo>
                  <a:lnTo>
                    <a:pt x="3154" y="1965"/>
                  </a:lnTo>
                  <a:lnTo>
                    <a:pt x="3186" y="1977"/>
                  </a:lnTo>
                  <a:lnTo>
                    <a:pt x="3219" y="1991"/>
                  </a:lnTo>
                  <a:lnTo>
                    <a:pt x="3252" y="2005"/>
                  </a:lnTo>
                  <a:lnTo>
                    <a:pt x="3286" y="2020"/>
                  </a:lnTo>
                  <a:lnTo>
                    <a:pt x="3318" y="2036"/>
                  </a:lnTo>
                  <a:lnTo>
                    <a:pt x="3351" y="2052"/>
                  </a:lnTo>
                  <a:lnTo>
                    <a:pt x="3383" y="2070"/>
                  </a:lnTo>
                  <a:lnTo>
                    <a:pt x="2672" y="2952"/>
                  </a:lnTo>
                  <a:lnTo>
                    <a:pt x="2733" y="3017"/>
                  </a:lnTo>
                  <a:lnTo>
                    <a:pt x="3564" y="2186"/>
                  </a:lnTo>
                  <a:lnTo>
                    <a:pt x="4840" y="898"/>
                  </a:lnTo>
                  <a:lnTo>
                    <a:pt x="4772" y="835"/>
                  </a:lnTo>
                  <a:lnTo>
                    <a:pt x="5440" y="39"/>
                  </a:lnTo>
                  <a:lnTo>
                    <a:pt x="5635" y="0"/>
                  </a:lnTo>
                  <a:close/>
                  <a:moveTo>
                    <a:pt x="1053" y="4189"/>
                  </a:moveTo>
                  <a:lnTo>
                    <a:pt x="865" y="4388"/>
                  </a:lnTo>
                  <a:lnTo>
                    <a:pt x="1960" y="5423"/>
                  </a:lnTo>
                  <a:lnTo>
                    <a:pt x="2150" y="5223"/>
                  </a:lnTo>
                  <a:lnTo>
                    <a:pt x="1053" y="4189"/>
                  </a:lnTo>
                  <a:close/>
                  <a:moveTo>
                    <a:pt x="2640" y="3546"/>
                  </a:moveTo>
                  <a:lnTo>
                    <a:pt x="2640" y="3546"/>
                  </a:lnTo>
                  <a:lnTo>
                    <a:pt x="2616" y="3525"/>
                  </a:lnTo>
                  <a:lnTo>
                    <a:pt x="2592" y="3506"/>
                  </a:lnTo>
                  <a:lnTo>
                    <a:pt x="2568" y="3488"/>
                  </a:lnTo>
                  <a:lnTo>
                    <a:pt x="2542" y="3472"/>
                  </a:lnTo>
                  <a:lnTo>
                    <a:pt x="2516" y="3456"/>
                  </a:lnTo>
                  <a:lnTo>
                    <a:pt x="2491" y="3443"/>
                  </a:lnTo>
                  <a:lnTo>
                    <a:pt x="2463" y="3430"/>
                  </a:lnTo>
                  <a:lnTo>
                    <a:pt x="2436" y="3419"/>
                  </a:lnTo>
                  <a:lnTo>
                    <a:pt x="2408" y="3410"/>
                  </a:lnTo>
                  <a:lnTo>
                    <a:pt x="2380" y="3401"/>
                  </a:lnTo>
                  <a:lnTo>
                    <a:pt x="2351" y="3395"/>
                  </a:lnTo>
                  <a:lnTo>
                    <a:pt x="2322" y="3389"/>
                  </a:lnTo>
                  <a:lnTo>
                    <a:pt x="2294" y="3385"/>
                  </a:lnTo>
                  <a:lnTo>
                    <a:pt x="2265" y="3383"/>
                  </a:lnTo>
                  <a:lnTo>
                    <a:pt x="2235" y="3382"/>
                  </a:lnTo>
                  <a:lnTo>
                    <a:pt x="2207" y="3382"/>
                  </a:lnTo>
                  <a:lnTo>
                    <a:pt x="2178" y="3383"/>
                  </a:lnTo>
                  <a:lnTo>
                    <a:pt x="2149" y="3386"/>
                  </a:lnTo>
                  <a:lnTo>
                    <a:pt x="2121" y="3390"/>
                  </a:lnTo>
                  <a:lnTo>
                    <a:pt x="2092" y="3396"/>
                  </a:lnTo>
                  <a:lnTo>
                    <a:pt x="2064" y="3403"/>
                  </a:lnTo>
                  <a:lnTo>
                    <a:pt x="2036" y="3412"/>
                  </a:lnTo>
                  <a:lnTo>
                    <a:pt x="2008" y="3421"/>
                  </a:lnTo>
                  <a:lnTo>
                    <a:pt x="1981" y="3432"/>
                  </a:lnTo>
                  <a:lnTo>
                    <a:pt x="1955" y="3445"/>
                  </a:lnTo>
                  <a:lnTo>
                    <a:pt x="1928" y="3459"/>
                  </a:lnTo>
                  <a:lnTo>
                    <a:pt x="1902" y="3474"/>
                  </a:lnTo>
                  <a:lnTo>
                    <a:pt x="1878" y="3491"/>
                  </a:lnTo>
                  <a:lnTo>
                    <a:pt x="1853" y="3508"/>
                  </a:lnTo>
                  <a:lnTo>
                    <a:pt x="1829" y="3527"/>
                  </a:lnTo>
                  <a:lnTo>
                    <a:pt x="1807" y="3549"/>
                  </a:lnTo>
                  <a:lnTo>
                    <a:pt x="1785" y="3570"/>
                  </a:lnTo>
                  <a:lnTo>
                    <a:pt x="1764" y="3594"/>
                  </a:lnTo>
                  <a:lnTo>
                    <a:pt x="1745" y="3617"/>
                  </a:lnTo>
                  <a:lnTo>
                    <a:pt x="1726" y="3642"/>
                  </a:lnTo>
                  <a:lnTo>
                    <a:pt x="1710" y="3668"/>
                  </a:lnTo>
                  <a:lnTo>
                    <a:pt x="1695" y="3694"/>
                  </a:lnTo>
                  <a:lnTo>
                    <a:pt x="1681" y="3720"/>
                  </a:lnTo>
                  <a:lnTo>
                    <a:pt x="1669" y="3747"/>
                  </a:lnTo>
                  <a:lnTo>
                    <a:pt x="1658" y="3774"/>
                  </a:lnTo>
                  <a:lnTo>
                    <a:pt x="1648" y="3802"/>
                  </a:lnTo>
                  <a:lnTo>
                    <a:pt x="1641" y="3831"/>
                  </a:lnTo>
                  <a:lnTo>
                    <a:pt x="1633" y="3859"/>
                  </a:lnTo>
                  <a:lnTo>
                    <a:pt x="1628" y="3888"/>
                  </a:lnTo>
                  <a:lnTo>
                    <a:pt x="1624" y="3916"/>
                  </a:lnTo>
                  <a:lnTo>
                    <a:pt x="1621" y="3945"/>
                  </a:lnTo>
                  <a:lnTo>
                    <a:pt x="1620" y="3974"/>
                  </a:lnTo>
                  <a:lnTo>
                    <a:pt x="1620" y="4003"/>
                  </a:lnTo>
                  <a:lnTo>
                    <a:pt x="1621" y="4032"/>
                  </a:lnTo>
                  <a:lnTo>
                    <a:pt x="1625" y="4061"/>
                  </a:lnTo>
                  <a:lnTo>
                    <a:pt x="1629" y="4089"/>
                  </a:lnTo>
                  <a:lnTo>
                    <a:pt x="1634" y="4118"/>
                  </a:lnTo>
                  <a:lnTo>
                    <a:pt x="1642" y="4146"/>
                  </a:lnTo>
                  <a:lnTo>
                    <a:pt x="1650" y="4175"/>
                  </a:lnTo>
                  <a:lnTo>
                    <a:pt x="1660" y="4202"/>
                  </a:lnTo>
                  <a:lnTo>
                    <a:pt x="1671" y="4229"/>
                  </a:lnTo>
                  <a:lnTo>
                    <a:pt x="1684" y="4256"/>
                  </a:lnTo>
                  <a:lnTo>
                    <a:pt x="1698" y="4282"/>
                  </a:lnTo>
                  <a:lnTo>
                    <a:pt x="1713" y="4308"/>
                  </a:lnTo>
                  <a:lnTo>
                    <a:pt x="1730" y="4332"/>
                  </a:lnTo>
                  <a:lnTo>
                    <a:pt x="1748" y="4357"/>
                  </a:lnTo>
                  <a:lnTo>
                    <a:pt x="1767" y="4381"/>
                  </a:lnTo>
                  <a:lnTo>
                    <a:pt x="1788" y="4403"/>
                  </a:lnTo>
                  <a:lnTo>
                    <a:pt x="1810" y="4424"/>
                  </a:lnTo>
                  <a:lnTo>
                    <a:pt x="1833" y="4446"/>
                  </a:lnTo>
                  <a:lnTo>
                    <a:pt x="1856" y="4465"/>
                  </a:lnTo>
                  <a:lnTo>
                    <a:pt x="1881" y="4483"/>
                  </a:lnTo>
                  <a:lnTo>
                    <a:pt x="1906" y="4499"/>
                  </a:lnTo>
                  <a:lnTo>
                    <a:pt x="1932" y="4514"/>
                  </a:lnTo>
                  <a:lnTo>
                    <a:pt x="1959" y="4528"/>
                  </a:lnTo>
                  <a:lnTo>
                    <a:pt x="1986" y="4541"/>
                  </a:lnTo>
                  <a:lnTo>
                    <a:pt x="2014" y="4552"/>
                  </a:lnTo>
                  <a:lnTo>
                    <a:pt x="2042" y="4562"/>
                  </a:lnTo>
                  <a:lnTo>
                    <a:pt x="2069" y="4570"/>
                  </a:lnTo>
                  <a:lnTo>
                    <a:pt x="2097" y="4577"/>
                  </a:lnTo>
                  <a:lnTo>
                    <a:pt x="2126" y="4582"/>
                  </a:lnTo>
                  <a:lnTo>
                    <a:pt x="2155" y="4586"/>
                  </a:lnTo>
                  <a:lnTo>
                    <a:pt x="2184" y="4588"/>
                  </a:lnTo>
                  <a:lnTo>
                    <a:pt x="2213" y="4590"/>
                  </a:lnTo>
                  <a:lnTo>
                    <a:pt x="2242" y="4590"/>
                  </a:lnTo>
                  <a:lnTo>
                    <a:pt x="2271" y="4588"/>
                  </a:lnTo>
                  <a:lnTo>
                    <a:pt x="2300" y="4585"/>
                  </a:lnTo>
                  <a:lnTo>
                    <a:pt x="2329" y="4581"/>
                  </a:lnTo>
                  <a:lnTo>
                    <a:pt x="2357" y="4576"/>
                  </a:lnTo>
                  <a:lnTo>
                    <a:pt x="2386" y="4568"/>
                  </a:lnTo>
                  <a:lnTo>
                    <a:pt x="2413" y="4560"/>
                  </a:lnTo>
                  <a:lnTo>
                    <a:pt x="2441" y="4550"/>
                  </a:lnTo>
                  <a:lnTo>
                    <a:pt x="2468" y="4539"/>
                  </a:lnTo>
                  <a:lnTo>
                    <a:pt x="2495" y="4526"/>
                  </a:lnTo>
                  <a:lnTo>
                    <a:pt x="2521" y="4512"/>
                  </a:lnTo>
                  <a:lnTo>
                    <a:pt x="2546" y="4497"/>
                  </a:lnTo>
                  <a:lnTo>
                    <a:pt x="2571" y="4480"/>
                  </a:lnTo>
                  <a:lnTo>
                    <a:pt x="2596" y="4463"/>
                  </a:lnTo>
                  <a:lnTo>
                    <a:pt x="2619" y="4444"/>
                  </a:lnTo>
                  <a:lnTo>
                    <a:pt x="2642" y="4422"/>
                  </a:lnTo>
                  <a:lnTo>
                    <a:pt x="2664" y="4401"/>
                  </a:lnTo>
                  <a:lnTo>
                    <a:pt x="2685" y="4377"/>
                  </a:lnTo>
                  <a:lnTo>
                    <a:pt x="2704" y="4354"/>
                  </a:lnTo>
                  <a:lnTo>
                    <a:pt x="2722" y="4329"/>
                  </a:lnTo>
                  <a:lnTo>
                    <a:pt x="2738" y="4303"/>
                  </a:lnTo>
                  <a:lnTo>
                    <a:pt x="2754" y="4278"/>
                  </a:lnTo>
                  <a:lnTo>
                    <a:pt x="2767" y="4251"/>
                  </a:lnTo>
                  <a:lnTo>
                    <a:pt x="2780" y="4224"/>
                  </a:lnTo>
                  <a:lnTo>
                    <a:pt x="2791" y="4197"/>
                  </a:lnTo>
                  <a:lnTo>
                    <a:pt x="2800" y="4169"/>
                  </a:lnTo>
                  <a:lnTo>
                    <a:pt x="2809" y="4140"/>
                  </a:lnTo>
                  <a:lnTo>
                    <a:pt x="2815" y="4113"/>
                  </a:lnTo>
                  <a:lnTo>
                    <a:pt x="2821" y="4084"/>
                  </a:lnTo>
                  <a:lnTo>
                    <a:pt x="2825" y="4055"/>
                  </a:lnTo>
                  <a:lnTo>
                    <a:pt x="2827" y="4026"/>
                  </a:lnTo>
                  <a:lnTo>
                    <a:pt x="2829" y="3997"/>
                  </a:lnTo>
                  <a:lnTo>
                    <a:pt x="2828" y="3968"/>
                  </a:lnTo>
                  <a:lnTo>
                    <a:pt x="2827" y="3939"/>
                  </a:lnTo>
                  <a:lnTo>
                    <a:pt x="2824" y="3910"/>
                  </a:lnTo>
                  <a:lnTo>
                    <a:pt x="2820" y="3881"/>
                  </a:lnTo>
                  <a:lnTo>
                    <a:pt x="2814" y="3853"/>
                  </a:lnTo>
                  <a:lnTo>
                    <a:pt x="2807" y="3824"/>
                  </a:lnTo>
                  <a:lnTo>
                    <a:pt x="2799" y="3796"/>
                  </a:lnTo>
                  <a:lnTo>
                    <a:pt x="2788" y="3770"/>
                  </a:lnTo>
                  <a:lnTo>
                    <a:pt x="2778" y="3742"/>
                  </a:lnTo>
                  <a:lnTo>
                    <a:pt x="2765" y="3715"/>
                  </a:lnTo>
                  <a:lnTo>
                    <a:pt x="2751" y="3689"/>
                  </a:lnTo>
                  <a:lnTo>
                    <a:pt x="2736" y="3664"/>
                  </a:lnTo>
                  <a:lnTo>
                    <a:pt x="2720" y="3639"/>
                  </a:lnTo>
                  <a:lnTo>
                    <a:pt x="2702" y="3614"/>
                  </a:lnTo>
                  <a:lnTo>
                    <a:pt x="2682" y="3591"/>
                  </a:lnTo>
                  <a:lnTo>
                    <a:pt x="2661" y="3568"/>
                  </a:lnTo>
                  <a:lnTo>
                    <a:pt x="2640" y="3546"/>
                  </a:lnTo>
                  <a:close/>
                  <a:moveTo>
                    <a:pt x="2621" y="3974"/>
                  </a:moveTo>
                  <a:lnTo>
                    <a:pt x="2621" y="3974"/>
                  </a:lnTo>
                  <a:lnTo>
                    <a:pt x="2620" y="3955"/>
                  </a:lnTo>
                  <a:lnTo>
                    <a:pt x="2618" y="3936"/>
                  </a:lnTo>
                  <a:lnTo>
                    <a:pt x="2615" y="3918"/>
                  </a:lnTo>
                  <a:lnTo>
                    <a:pt x="2612" y="3898"/>
                  </a:lnTo>
                  <a:lnTo>
                    <a:pt x="2607" y="3880"/>
                  </a:lnTo>
                  <a:lnTo>
                    <a:pt x="2601" y="3862"/>
                  </a:lnTo>
                  <a:lnTo>
                    <a:pt x="2594" y="3844"/>
                  </a:lnTo>
                  <a:lnTo>
                    <a:pt x="2588" y="3825"/>
                  </a:lnTo>
                  <a:lnTo>
                    <a:pt x="2579" y="3808"/>
                  </a:lnTo>
                  <a:lnTo>
                    <a:pt x="2570" y="3791"/>
                  </a:lnTo>
                  <a:lnTo>
                    <a:pt x="2560" y="3774"/>
                  </a:lnTo>
                  <a:lnTo>
                    <a:pt x="2549" y="3758"/>
                  </a:lnTo>
                  <a:lnTo>
                    <a:pt x="2538" y="3742"/>
                  </a:lnTo>
                  <a:lnTo>
                    <a:pt x="2525" y="3727"/>
                  </a:lnTo>
                  <a:lnTo>
                    <a:pt x="2511" y="3712"/>
                  </a:lnTo>
                  <a:lnTo>
                    <a:pt x="2497" y="3697"/>
                  </a:lnTo>
                  <a:lnTo>
                    <a:pt x="2482" y="3684"/>
                  </a:lnTo>
                  <a:lnTo>
                    <a:pt x="2466" y="3671"/>
                  </a:lnTo>
                  <a:lnTo>
                    <a:pt x="2450" y="3659"/>
                  </a:lnTo>
                  <a:lnTo>
                    <a:pt x="2433" y="3649"/>
                  </a:lnTo>
                  <a:lnTo>
                    <a:pt x="2417" y="3638"/>
                  </a:lnTo>
                  <a:lnTo>
                    <a:pt x="2398" y="3629"/>
                  </a:lnTo>
                  <a:lnTo>
                    <a:pt x="2381" y="3621"/>
                  </a:lnTo>
                  <a:lnTo>
                    <a:pt x="2363" y="3614"/>
                  </a:lnTo>
                  <a:lnTo>
                    <a:pt x="2345" y="3608"/>
                  </a:lnTo>
                  <a:lnTo>
                    <a:pt x="2327" y="3602"/>
                  </a:lnTo>
                  <a:lnTo>
                    <a:pt x="2307" y="3598"/>
                  </a:lnTo>
                  <a:lnTo>
                    <a:pt x="2289" y="3594"/>
                  </a:lnTo>
                  <a:lnTo>
                    <a:pt x="2270" y="3592"/>
                  </a:lnTo>
                  <a:lnTo>
                    <a:pt x="2252" y="3590"/>
                  </a:lnTo>
                  <a:lnTo>
                    <a:pt x="2232" y="3589"/>
                  </a:lnTo>
                  <a:lnTo>
                    <a:pt x="2213" y="3590"/>
                  </a:lnTo>
                  <a:lnTo>
                    <a:pt x="2194" y="3590"/>
                  </a:lnTo>
                  <a:lnTo>
                    <a:pt x="2175" y="3592"/>
                  </a:lnTo>
                  <a:lnTo>
                    <a:pt x="2156" y="3595"/>
                  </a:lnTo>
                  <a:lnTo>
                    <a:pt x="2138" y="3598"/>
                  </a:lnTo>
                  <a:lnTo>
                    <a:pt x="2119" y="3604"/>
                  </a:lnTo>
                  <a:lnTo>
                    <a:pt x="2100" y="3609"/>
                  </a:lnTo>
                  <a:lnTo>
                    <a:pt x="2082" y="3615"/>
                  </a:lnTo>
                  <a:lnTo>
                    <a:pt x="2065" y="3623"/>
                  </a:lnTo>
                  <a:lnTo>
                    <a:pt x="2047" y="3630"/>
                  </a:lnTo>
                  <a:lnTo>
                    <a:pt x="2030" y="3640"/>
                  </a:lnTo>
                  <a:lnTo>
                    <a:pt x="2014" y="3650"/>
                  </a:lnTo>
                  <a:lnTo>
                    <a:pt x="1997" y="3660"/>
                  </a:lnTo>
                  <a:lnTo>
                    <a:pt x="1980" y="3672"/>
                  </a:lnTo>
                  <a:lnTo>
                    <a:pt x="1965" y="3685"/>
                  </a:lnTo>
                  <a:lnTo>
                    <a:pt x="1950" y="3699"/>
                  </a:lnTo>
                  <a:lnTo>
                    <a:pt x="1936" y="3713"/>
                  </a:lnTo>
                  <a:lnTo>
                    <a:pt x="1923" y="3729"/>
                  </a:lnTo>
                  <a:lnTo>
                    <a:pt x="1910" y="3744"/>
                  </a:lnTo>
                  <a:lnTo>
                    <a:pt x="1898" y="3760"/>
                  </a:lnTo>
                  <a:lnTo>
                    <a:pt x="1887" y="3777"/>
                  </a:lnTo>
                  <a:lnTo>
                    <a:pt x="1878" y="3794"/>
                  </a:lnTo>
                  <a:lnTo>
                    <a:pt x="1868" y="3811"/>
                  </a:lnTo>
                  <a:lnTo>
                    <a:pt x="1860" y="3829"/>
                  </a:lnTo>
                  <a:lnTo>
                    <a:pt x="1853" y="3847"/>
                  </a:lnTo>
                  <a:lnTo>
                    <a:pt x="1846" y="3865"/>
                  </a:lnTo>
                  <a:lnTo>
                    <a:pt x="1841" y="3883"/>
                  </a:lnTo>
                  <a:lnTo>
                    <a:pt x="1837" y="3903"/>
                  </a:lnTo>
                  <a:lnTo>
                    <a:pt x="1834" y="3921"/>
                  </a:lnTo>
                  <a:lnTo>
                    <a:pt x="1830" y="3940"/>
                  </a:lnTo>
                  <a:lnTo>
                    <a:pt x="1829" y="3959"/>
                  </a:lnTo>
                  <a:lnTo>
                    <a:pt x="1828" y="3978"/>
                  </a:lnTo>
                  <a:lnTo>
                    <a:pt x="1828" y="3997"/>
                  </a:lnTo>
                  <a:lnTo>
                    <a:pt x="1829" y="4016"/>
                  </a:lnTo>
                  <a:lnTo>
                    <a:pt x="1831" y="4034"/>
                  </a:lnTo>
                  <a:lnTo>
                    <a:pt x="1834" y="4054"/>
                  </a:lnTo>
                  <a:lnTo>
                    <a:pt x="1838" y="4072"/>
                  </a:lnTo>
                  <a:lnTo>
                    <a:pt x="1842" y="4091"/>
                  </a:lnTo>
                  <a:lnTo>
                    <a:pt x="1848" y="4109"/>
                  </a:lnTo>
                  <a:lnTo>
                    <a:pt x="1854" y="4128"/>
                  </a:lnTo>
                  <a:lnTo>
                    <a:pt x="1861" y="4145"/>
                  </a:lnTo>
                  <a:lnTo>
                    <a:pt x="1870" y="4163"/>
                  </a:lnTo>
                  <a:lnTo>
                    <a:pt x="1879" y="4180"/>
                  </a:lnTo>
                  <a:lnTo>
                    <a:pt x="1888" y="4196"/>
                  </a:lnTo>
                  <a:lnTo>
                    <a:pt x="1900" y="4213"/>
                  </a:lnTo>
                  <a:lnTo>
                    <a:pt x="1912" y="4229"/>
                  </a:lnTo>
                  <a:lnTo>
                    <a:pt x="1925" y="4244"/>
                  </a:lnTo>
                  <a:lnTo>
                    <a:pt x="1938" y="4259"/>
                  </a:lnTo>
                  <a:lnTo>
                    <a:pt x="1953" y="4273"/>
                  </a:lnTo>
                  <a:lnTo>
                    <a:pt x="1968" y="4287"/>
                  </a:lnTo>
                  <a:lnTo>
                    <a:pt x="1984" y="4300"/>
                  </a:lnTo>
                  <a:lnTo>
                    <a:pt x="2000" y="4312"/>
                  </a:lnTo>
                  <a:lnTo>
                    <a:pt x="2016" y="4323"/>
                  </a:lnTo>
                  <a:lnTo>
                    <a:pt x="2033" y="4332"/>
                  </a:lnTo>
                  <a:lnTo>
                    <a:pt x="2050" y="4342"/>
                  </a:lnTo>
                  <a:lnTo>
                    <a:pt x="2068" y="4349"/>
                  </a:lnTo>
                  <a:lnTo>
                    <a:pt x="2085" y="4357"/>
                  </a:lnTo>
                  <a:lnTo>
                    <a:pt x="2104" y="4363"/>
                  </a:lnTo>
                  <a:lnTo>
                    <a:pt x="2123" y="4369"/>
                  </a:lnTo>
                  <a:lnTo>
                    <a:pt x="2141" y="4373"/>
                  </a:lnTo>
                  <a:lnTo>
                    <a:pt x="2160" y="4377"/>
                  </a:lnTo>
                  <a:lnTo>
                    <a:pt x="2179" y="4379"/>
                  </a:lnTo>
                  <a:lnTo>
                    <a:pt x="2198" y="4382"/>
                  </a:lnTo>
                  <a:lnTo>
                    <a:pt x="2217" y="4382"/>
                  </a:lnTo>
                  <a:lnTo>
                    <a:pt x="2235" y="4382"/>
                  </a:lnTo>
                  <a:lnTo>
                    <a:pt x="2255" y="4381"/>
                  </a:lnTo>
                  <a:lnTo>
                    <a:pt x="2274" y="4379"/>
                  </a:lnTo>
                  <a:lnTo>
                    <a:pt x="2292" y="4376"/>
                  </a:lnTo>
                  <a:lnTo>
                    <a:pt x="2312" y="4373"/>
                  </a:lnTo>
                  <a:lnTo>
                    <a:pt x="2330" y="4368"/>
                  </a:lnTo>
                  <a:lnTo>
                    <a:pt x="2348" y="4362"/>
                  </a:lnTo>
                  <a:lnTo>
                    <a:pt x="2366" y="4356"/>
                  </a:lnTo>
                  <a:lnTo>
                    <a:pt x="2384" y="4348"/>
                  </a:lnTo>
                  <a:lnTo>
                    <a:pt x="2402" y="4341"/>
                  </a:lnTo>
                  <a:lnTo>
                    <a:pt x="2419" y="4331"/>
                  </a:lnTo>
                  <a:lnTo>
                    <a:pt x="2436" y="4322"/>
                  </a:lnTo>
                  <a:lnTo>
                    <a:pt x="2452" y="4311"/>
                  </a:lnTo>
                  <a:lnTo>
                    <a:pt x="2468" y="4298"/>
                  </a:lnTo>
                  <a:lnTo>
                    <a:pt x="2483" y="4286"/>
                  </a:lnTo>
                  <a:lnTo>
                    <a:pt x="2498" y="4272"/>
                  </a:lnTo>
                  <a:lnTo>
                    <a:pt x="2513" y="4257"/>
                  </a:lnTo>
                  <a:lnTo>
                    <a:pt x="2526" y="4242"/>
                  </a:lnTo>
                  <a:lnTo>
                    <a:pt x="2539" y="4227"/>
                  </a:lnTo>
                  <a:lnTo>
                    <a:pt x="2551" y="4210"/>
                  </a:lnTo>
                  <a:lnTo>
                    <a:pt x="2561" y="4194"/>
                  </a:lnTo>
                  <a:lnTo>
                    <a:pt x="2572" y="4177"/>
                  </a:lnTo>
                  <a:lnTo>
                    <a:pt x="2581" y="4160"/>
                  </a:lnTo>
                  <a:lnTo>
                    <a:pt x="2589" y="4142"/>
                  </a:lnTo>
                  <a:lnTo>
                    <a:pt x="2597" y="4124"/>
                  </a:lnTo>
                  <a:lnTo>
                    <a:pt x="2602" y="4106"/>
                  </a:lnTo>
                  <a:lnTo>
                    <a:pt x="2607" y="4088"/>
                  </a:lnTo>
                  <a:lnTo>
                    <a:pt x="2613" y="4069"/>
                  </a:lnTo>
                  <a:lnTo>
                    <a:pt x="2616" y="4050"/>
                  </a:lnTo>
                  <a:lnTo>
                    <a:pt x="2618" y="4031"/>
                  </a:lnTo>
                  <a:lnTo>
                    <a:pt x="2620" y="4012"/>
                  </a:lnTo>
                  <a:lnTo>
                    <a:pt x="2621" y="3994"/>
                  </a:lnTo>
                  <a:lnTo>
                    <a:pt x="2621" y="39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8821453" y="3094055"/>
            <a:ext cx="2927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Of </a:t>
            </a:r>
            <a:r>
              <a:rPr lang="en-US" altLang="zh-CN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Your</a:t>
            </a:r>
            <a:endParaRPr lang="zh-CN" altLang="en-US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935016" y="1668717"/>
            <a:ext cx="2927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Of </a:t>
            </a:r>
            <a:r>
              <a:rPr lang="en-US" altLang="zh-CN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Your</a:t>
            </a:r>
            <a:endParaRPr lang="zh-CN" altLang="en-US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499478" y="1713339"/>
            <a:ext cx="2927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Of </a:t>
            </a:r>
            <a:r>
              <a:rPr lang="en-US" altLang="zh-CN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Your</a:t>
            </a:r>
            <a:endParaRPr lang="zh-CN" altLang="en-US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51543" y="3094055"/>
            <a:ext cx="2927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Of </a:t>
            </a:r>
            <a:r>
              <a:rPr lang="en-US" altLang="zh-CN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Your</a:t>
            </a:r>
            <a:endParaRPr lang="zh-CN" altLang="en-US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19032" y="5063907"/>
            <a:ext cx="9586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cannot positively influence your life when you are not emotionally strong. Strength comes from within.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Regardless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who your parents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1600" dirty="0"/>
          </a:p>
        </p:txBody>
      </p:sp>
      <p:sp>
        <p:nvSpPr>
          <p:cNvPr id="36" name="文本框 35"/>
          <p:cNvSpPr txBox="1"/>
          <p:nvPr/>
        </p:nvSpPr>
        <p:spPr>
          <a:xfrm>
            <a:off x="3988458" y="4602242"/>
            <a:ext cx="444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Of </a:t>
            </a:r>
            <a:r>
              <a:rPr lang="en-US" altLang="zh-CN" sz="2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Your</a:t>
            </a:r>
            <a:endParaRPr lang="zh-CN" altLang="en-US" sz="2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77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701078" y="2315750"/>
            <a:ext cx="4982792" cy="5036792"/>
            <a:chOff x="-701078" y="2315750"/>
            <a:chExt cx="4982792" cy="5036792"/>
          </a:xfrm>
        </p:grpSpPr>
        <p:sp>
          <p:nvSpPr>
            <p:cNvPr id="6" name="椭圆 5"/>
            <p:cNvSpPr/>
            <p:nvPr/>
          </p:nvSpPr>
          <p:spPr>
            <a:xfrm>
              <a:off x="-701078" y="2369750"/>
              <a:ext cx="4982792" cy="4982792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656918" y="2315750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320800" y="-682171"/>
            <a:ext cx="3817255" cy="3834330"/>
            <a:chOff x="1320800" y="-682171"/>
            <a:chExt cx="3817255" cy="3834330"/>
          </a:xfrm>
        </p:grpSpPr>
        <p:sp>
          <p:nvSpPr>
            <p:cNvPr id="4" name="椭圆 3"/>
            <p:cNvSpPr/>
            <p:nvPr/>
          </p:nvSpPr>
          <p:spPr>
            <a:xfrm>
              <a:off x="1320800" y="-682171"/>
              <a:ext cx="3817255" cy="3817255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3491139" y="3044159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4879281" y="2039979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68914" y="2093979"/>
            <a:ext cx="2957307" cy="2957307"/>
            <a:chOff x="3468914" y="2093979"/>
            <a:chExt cx="2957307" cy="2957307"/>
          </a:xfrm>
        </p:grpSpPr>
        <p:sp>
          <p:nvSpPr>
            <p:cNvPr id="5" name="椭圆 4"/>
            <p:cNvSpPr/>
            <p:nvPr/>
          </p:nvSpPr>
          <p:spPr>
            <a:xfrm>
              <a:off x="3468914" y="2093979"/>
              <a:ext cx="2957307" cy="2957307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4227714" y="4818459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412675" y="2523525"/>
            <a:ext cx="69240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600" dirty="0" smtClean="0">
                <a:ln w="3175">
                  <a:gradFill flip="none" rotWithShape="1">
                    <a:gsLst>
                      <a:gs pos="0">
                        <a:schemeClr val="bg1">
                          <a:alpha val="52000"/>
                        </a:schemeClr>
                      </a:gs>
                      <a:gs pos="100000">
                        <a:schemeClr val="bg1">
                          <a:alpha val="0"/>
                        </a:schemeClr>
                      </a:gs>
                    </a:gsLst>
                    <a:lin ang="16200000" scaled="1"/>
                    <a:tileRect/>
                  </a:gradFill>
                </a:ln>
                <a:solidFill>
                  <a:schemeClr val="bg1"/>
                </a:solidFill>
                <a:effectLst>
                  <a:outerShdw blurRad="177800" sx="102000" sy="102000" algn="ctr" rotWithShape="0">
                    <a:srgbClr val="65B9BF">
                      <a:alpha val="40000"/>
                    </a:srgbClr>
                  </a:outerShdw>
                </a:effectLst>
                <a:latin typeface="Impact" panose="020B0806030902050204" pitchFamily="34" charset="0"/>
              </a:rPr>
              <a:t>THANKS</a:t>
            </a:r>
            <a:endParaRPr lang="zh-CN" altLang="en-US" sz="9600" dirty="0">
              <a:ln w="3175">
                <a:gradFill flip="none" rotWithShape="1">
                  <a:gsLst>
                    <a:gs pos="0">
                      <a:schemeClr val="bg1">
                        <a:alpha val="52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16200000" scaled="1"/>
                  <a:tileRect/>
                </a:gradFill>
              </a:ln>
              <a:solidFill>
                <a:schemeClr val="bg1"/>
              </a:solidFill>
              <a:effectLst>
                <a:outerShdw blurRad="177800" sx="102000" sy="102000" algn="ctr" rotWithShape="0">
                  <a:srgbClr val="65B9BF">
                    <a:alpha val="4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04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669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70830" y="2614056"/>
            <a:ext cx="2597150" cy="2597150"/>
            <a:chOff x="3870830" y="2614056"/>
            <a:chExt cx="2597150" cy="2597150"/>
          </a:xfrm>
        </p:grpSpPr>
        <p:sp>
          <p:nvSpPr>
            <p:cNvPr id="10" name="椭圆 9"/>
            <p:cNvSpPr/>
            <p:nvPr/>
          </p:nvSpPr>
          <p:spPr>
            <a:xfrm>
              <a:off x="3870830" y="2614056"/>
              <a:ext cx="2597150" cy="259715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6165057" y="3099013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819150" y="1993900"/>
            <a:ext cx="5393531" cy="5372100"/>
            <a:chOff x="-819150" y="1993900"/>
            <a:chExt cx="5393531" cy="5372100"/>
          </a:xfrm>
        </p:grpSpPr>
        <p:sp>
          <p:nvSpPr>
            <p:cNvPr id="9" name="椭圆 8"/>
            <p:cNvSpPr/>
            <p:nvPr/>
          </p:nvSpPr>
          <p:spPr>
            <a:xfrm>
              <a:off x="-819150" y="1993900"/>
              <a:ext cx="5372100" cy="537210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495163" y="5006287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66900" y="-1676400"/>
            <a:ext cx="5372100" cy="5372100"/>
            <a:chOff x="1866900" y="-1676400"/>
            <a:chExt cx="5372100" cy="5372100"/>
          </a:xfrm>
        </p:grpSpPr>
        <p:sp>
          <p:nvSpPr>
            <p:cNvPr id="14" name="椭圆 13"/>
            <p:cNvSpPr/>
            <p:nvPr/>
          </p:nvSpPr>
          <p:spPr>
            <a:xfrm>
              <a:off x="2025839" y="1954291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866900" y="-1676400"/>
              <a:ext cx="5372100" cy="537210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07459" y="1954291"/>
            <a:ext cx="2531001" cy="2531001"/>
          </a:xfrm>
          <a:custGeom>
            <a:avLst/>
            <a:gdLst>
              <a:gd name="connsiteX0" fmla="*/ 1323849 w 2531001"/>
              <a:gd name="connsiteY0" fmla="*/ 1297 h 2531001"/>
              <a:gd name="connsiteX1" fmla="*/ 2020560 w 2531001"/>
              <a:gd name="connsiteY1" fmla="*/ 250031 h 2531001"/>
              <a:gd name="connsiteX2" fmla="*/ 2280971 w 2531001"/>
              <a:gd name="connsiteY2" fmla="*/ 2020560 h 2531001"/>
              <a:gd name="connsiteX3" fmla="*/ 510442 w 2531001"/>
              <a:gd name="connsiteY3" fmla="*/ 2280971 h 2531001"/>
              <a:gd name="connsiteX4" fmla="*/ 250032 w 2531001"/>
              <a:gd name="connsiteY4" fmla="*/ 510442 h 2531001"/>
              <a:gd name="connsiteX5" fmla="*/ 1323849 w 2531001"/>
              <a:gd name="connsiteY5" fmla="*/ 1297 h 253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31001" h="2531001">
                <a:moveTo>
                  <a:pt x="1323849" y="1297"/>
                </a:moveTo>
                <a:cubicBezTo>
                  <a:pt x="1567333" y="12313"/>
                  <a:pt x="1810250" y="93654"/>
                  <a:pt x="2020560" y="250031"/>
                </a:cubicBezTo>
                <a:cubicBezTo>
                  <a:pt x="2581388" y="667039"/>
                  <a:pt x="2697978" y="1459732"/>
                  <a:pt x="2280971" y="2020560"/>
                </a:cubicBezTo>
                <a:cubicBezTo>
                  <a:pt x="1863964" y="2581388"/>
                  <a:pt x="1071270" y="2697978"/>
                  <a:pt x="510442" y="2280971"/>
                </a:cubicBezTo>
                <a:cubicBezTo>
                  <a:pt x="-50386" y="1863963"/>
                  <a:pt x="-166976" y="1071270"/>
                  <a:pt x="250032" y="510442"/>
                </a:cubicBezTo>
                <a:cubicBezTo>
                  <a:pt x="510661" y="159924"/>
                  <a:pt x="918043" y="-17063"/>
                  <a:pt x="1323849" y="1297"/>
                </a:cubicBezTo>
                <a:close/>
              </a:path>
            </a:pathLst>
          </a:custGeom>
        </p:spPr>
      </p:pic>
      <p:sp>
        <p:nvSpPr>
          <p:cNvPr id="16" name="椭圆 15"/>
          <p:cNvSpPr/>
          <p:nvPr/>
        </p:nvSpPr>
        <p:spPr>
          <a:xfrm>
            <a:off x="2407459" y="1954291"/>
            <a:ext cx="2531001" cy="2531001"/>
          </a:xfrm>
          <a:prstGeom prst="ellipse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842435" y="2460326"/>
            <a:ext cx="1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 smtClean="0">
                <a:solidFill>
                  <a:srgbClr val="4299A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PART</a:t>
            </a:r>
            <a:endParaRPr lang="zh-CN" altLang="en-US" sz="3600" dirty="0">
              <a:solidFill>
                <a:srgbClr val="4299A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40397" y="3308058"/>
            <a:ext cx="1265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ONE</a:t>
            </a:r>
            <a:endParaRPr lang="zh-CN" altLang="en-US" sz="28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40862" y="2101495"/>
            <a:ext cx="11098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01831" y="3264513"/>
            <a:ext cx="45048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cannot positively influence your life when you are not emotionally strong. Strength comes from within.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Regardless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who your parents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1600" dirty="0"/>
          </a:p>
        </p:txBody>
      </p:sp>
      <p:sp>
        <p:nvSpPr>
          <p:cNvPr id="24" name="文本框 23"/>
          <p:cNvSpPr txBox="1"/>
          <p:nvPr/>
        </p:nvSpPr>
        <p:spPr>
          <a:xfrm>
            <a:off x="6330157" y="2528207"/>
            <a:ext cx="444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</a:t>
            </a:r>
            <a:r>
              <a:rPr lang="zh-CN" altLang="en-US" sz="2400" dirty="0" smtClean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91878" y="3115762"/>
            <a:ext cx="571449" cy="45719"/>
          </a:xfrm>
          <a:prstGeom prst="rect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>
            <a:stCxn id="25" idx="3"/>
          </p:cNvCxnSpPr>
          <p:nvPr/>
        </p:nvCxnSpPr>
        <p:spPr>
          <a:xfrm>
            <a:off x="6963327" y="3138622"/>
            <a:ext cx="4107796" cy="0"/>
          </a:xfrm>
          <a:prstGeom prst="line">
            <a:avLst/>
          </a:prstGeom>
          <a:ln>
            <a:solidFill>
              <a:srgbClr val="367D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308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2" name="椭圆 1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50502" y="514906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643085" y="-101600"/>
            <a:ext cx="7561943" cy="7561943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953154" y="3216320"/>
            <a:ext cx="3273380" cy="3273380"/>
            <a:chOff x="953154" y="3216320"/>
            <a:chExt cx="3273380" cy="3273380"/>
          </a:xfrm>
        </p:grpSpPr>
        <p:sp>
          <p:nvSpPr>
            <p:cNvPr id="11" name="椭圆 10"/>
            <p:cNvSpPr/>
            <p:nvPr/>
          </p:nvSpPr>
          <p:spPr>
            <a:xfrm>
              <a:off x="953154" y="3216320"/>
              <a:ext cx="3273380" cy="3273380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4042501" y="5434768"/>
              <a:ext cx="130629" cy="130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940610" y="2302634"/>
            <a:ext cx="5270190" cy="2187608"/>
            <a:chOff x="4940610" y="2302634"/>
            <a:chExt cx="5270190" cy="2187608"/>
          </a:xfrm>
        </p:grpSpPr>
        <p:sp>
          <p:nvSpPr>
            <p:cNvPr id="13" name="矩形 12"/>
            <p:cNvSpPr/>
            <p:nvPr/>
          </p:nvSpPr>
          <p:spPr>
            <a:xfrm>
              <a:off x="5012284" y="3289913"/>
              <a:ext cx="5198516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Strength comes from within. 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Regardless </a:t>
              </a:r>
              <a:r>
                <a:rPr lang="en-US" altLang="zh-CN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who your parents 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zh-CN" altLang="en-US" sz="1600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940610" y="2302634"/>
              <a:ext cx="44480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2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012284" y="3106873"/>
              <a:ext cx="571449" cy="45719"/>
            </a:xfrm>
            <a:prstGeom prst="rect">
              <a:avLst/>
            </a:prstGeom>
            <a:solidFill>
              <a:srgbClr val="65B9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6" name="直接连接符 15"/>
            <p:cNvCxnSpPr>
              <a:stCxn id="15" idx="3"/>
            </p:cNvCxnSpPr>
            <p:nvPr/>
          </p:nvCxnSpPr>
          <p:spPr>
            <a:xfrm>
              <a:off x="5583733" y="3129733"/>
              <a:ext cx="4423867" cy="0"/>
            </a:xfrm>
            <a:prstGeom prst="line">
              <a:avLst/>
            </a:prstGeom>
            <a:ln>
              <a:solidFill>
                <a:srgbClr val="65B9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67230" y="2302634"/>
            <a:ext cx="2531001" cy="2531001"/>
          </a:xfrm>
          <a:custGeom>
            <a:avLst/>
            <a:gdLst>
              <a:gd name="connsiteX0" fmla="*/ 1323849 w 2531001"/>
              <a:gd name="connsiteY0" fmla="*/ 1297 h 2531001"/>
              <a:gd name="connsiteX1" fmla="*/ 2020560 w 2531001"/>
              <a:gd name="connsiteY1" fmla="*/ 250031 h 2531001"/>
              <a:gd name="connsiteX2" fmla="*/ 2280971 w 2531001"/>
              <a:gd name="connsiteY2" fmla="*/ 2020560 h 2531001"/>
              <a:gd name="connsiteX3" fmla="*/ 510442 w 2531001"/>
              <a:gd name="connsiteY3" fmla="*/ 2280971 h 2531001"/>
              <a:gd name="connsiteX4" fmla="*/ 250032 w 2531001"/>
              <a:gd name="connsiteY4" fmla="*/ 510442 h 2531001"/>
              <a:gd name="connsiteX5" fmla="*/ 1323849 w 2531001"/>
              <a:gd name="connsiteY5" fmla="*/ 1297 h 253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31001" h="2531001">
                <a:moveTo>
                  <a:pt x="1323849" y="1297"/>
                </a:moveTo>
                <a:cubicBezTo>
                  <a:pt x="1567333" y="12313"/>
                  <a:pt x="1810250" y="93654"/>
                  <a:pt x="2020560" y="250031"/>
                </a:cubicBezTo>
                <a:cubicBezTo>
                  <a:pt x="2581388" y="667039"/>
                  <a:pt x="2697978" y="1459732"/>
                  <a:pt x="2280971" y="2020560"/>
                </a:cubicBezTo>
                <a:cubicBezTo>
                  <a:pt x="1863964" y="2581388"/>
                  <a:pt x="1071270" y="2697978"/>
                  <a:pt x="510442" y="2280971"/>
                </a:cubicBezTo>
                <a:cubicBezTo>
                  <a:pt x="-50386" y="1863963"/>
                  <a:pt x="-166976" y="1071270"/>
                  <a:pt x="250032" y="510442"/>
                </a:cubicBezTo>
                <a:cubicBezTo>
                  <a:pt x="510661" y="159924"/>
                  <a:pt x="918043" y="-17063"/>
                  <a:pt x="1323849" y="129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31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2" name="椭圆 1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50502" y="514906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23985" y="2201968"/>
            <a:ext cx="1595216" cy="1595216"/>
            <a:chOff x="1199467" y="1960784"/>
            <a:chExt cx="1595216" cy="1595216"/>
          </a:xfrm>
        </p:grpSpPr>
        <p:sp>
          <p:nvSpPr>
            <p:cNvPr id="7" name="饼形 6"/>
            <p:cNvSpPr/>
            <p:nvPr/>
          </p:nvSpPr>
          <p:spPr>
            <a:xfrm>
              <a:off x="1199467" y="1960784"/>
              <a:ext cx="1595216" cy="1595216"/>
            </a:xfrm>
            <a:prstGeom prst="pi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1476057" y="2237374"/>
              <a:ext cx="1042037" cy="1042037"/>
            </a:xfrm>
            <a:prstGeom prst="ellipse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476057" y="2237374"/>
              <a:ext cx="1071184" cy="8913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75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%</a:t>
              </a:r>
              <a:endParaRPr lang="zh-CN" altLang="en-US" sz="1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15112" y="2201968"/>
            <a:ext cx="1595216" cy="1595216"/>
            <a:chOff x="1199467" y="1960784"/>
            <a:chExt cx="1595216" cy="1595216"/>
          </a:xfrm>
        </p:grpSpPr>
        <p:sp>
          <p:nvSpPr>
            <p:cNvPr id="15" name="饼形 14"/>
            <p:cNvSpPr/>
            <p:nvPr/>
          </p:nvSpPr>
          <p:spPr>
            <a:xfrm>
              <a:off x="1199467" y="1960784"/>
              <a:ext cx="1595216" cy="1595216"/>
            </a:xfrm>
            <a:prstGeom prst="pie">
              <a:avLst>
                <a:gd name="adj1" fmla="val 2861731"/>
                <a:gd name="adj2" fmla="val 16200000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476057" y="2237374"/>
              <a:ext cx="1042037" cy="1042037"/>
            </a:xfrm>
            <a:prstGeom prst="ellipse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476057" y="2237374"/>
              <a:ext cx="1071184" cy="8913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61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%</a:t>
              </a:r>
              <a:endParaRPr lang="zh-CN" altLang="en-US" sz="1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806239" y="2201968"/>
            <a:ext cx="1595216" cy="1595216"/>
            <a:chOff x="1199467" y="1960784"/>
            <a:chExt cx="1595216" cy="1595216"/>
          </a:xfrm>
        </p:grpSpPr>
        <p:sp>
          <p:nvSpPr>
            <p:cNvPr id="19" name="饼形 18"/>
            <p:cNvSpPr/>
            <p:nvPr/>
          </p:nvSpPr>
          <p:spPr>
            <a:xfrm>
              <a:off x="1199467" y="1960784"/>
              <a:ext cx="1595216" cy="1595216"/>
            </a:xfrm>
            <a:prstGeom prst="pie">
              <a:avLst>
                <a:gd name="adj1" fmla="val 7734637"/>
                <a:gd name="adj2" fmla="val 16200000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476057" y="2237374"/>
              <a:ext cx="1042037" cy="1042037"/>
            </a:xfrm>
            <a:prstGeom prst="ellipse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476057" y="2237374"/>
              <a:ext cx="1071184" cy="8913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46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%</a:t>
              </a:r>
              <a:endParaRPr lang="zh-CN" altLang="en-US" sz="1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797367" y="2201968"/>
            <a:ext cx="1595216" cy="1595216"/>
            <a:chOff x="1199467" y="1960784"/>
            <a:chExt cx="1595216" cy="1595216"/>
          </a:xfrm>
        </p:grpSpPr>
        <p:sp>
          <p:nvSpPr>
            <p:cNvPr id="23" name="饼形 22"/>
            <p:cNvSpPr/>
            <p:nvPr/>
          </p:nvSpPr>
          <p:spPr>
            <a:xfrm>
              <a:off x="1199467" y="1960784"/>
              <a:ext cx="1595216" cy="1595216"/>
            </a:xfrm>
            <a:prstGeom prst="pie">
              <a:avLst>
                <a:gd name="adj1" fmla="val 19330777"/>
                <a:gd name="adj2" fmla="val 16200000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476057" y="2237374"/>
              <a:ext cx="1042037" cy="1042037"/>
            </a:xfrm>
            <a:prstGeom prst="ellipse">
              <a:avLst/>
            </a:prstGeom>
            <a:solidFill>
              <a:srgbClr val="4299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476057" y="2237374"/>
              <a:ext cx="1071184" cy="8913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40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82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%</a:t>
              </a:r>
              <a:endParaRPr lang="zh-CN" altLang="en-US" sz="1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50502" y="4559259"/>
            <a:ext cx="240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65B9BF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</a:t>
            </a:r>
            <a:r>
              <a:rPr lang="en-US" altLang="zh-CN" sz="1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Of Your</a:t>
            </a:r>
            <a:endParaRPr lang="zh-CN" altLang="en-US" sz="1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423440" y="4559259"/>
            <a:ext cx="240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65B9BF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</a:t>
            </a:r>
            <a:r>
              <a:rPr lang="en-US" altLang="zh-CN" sz="1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Of Your</a:t>
            </a:r>
            <a:endParaRPr lang="zh-CN" altLang="en-US" sz="1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399993" y="4559259"/>
            <a:ext cx="240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65B9BF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</a:t>
            </a:r>
            <a:r>
              <a:rPr lang="en-US" altLang="zh-CN" sz="1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Of Your</a:t>
            </a:r>
            <a:endParaRPr lang="zh-CN" altLang="en-US" sz="1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405695" y="4559259"/>
            <a:ext cx="2407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65B9BF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Enter The Title </a:t>
            </a:r>
            <a:r>
              <a:rPr lang="en-US" altLang="zh-CN" sz="1400" dirty="0" smtClean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Of Your</a:t>
            </a:r>
            <a:endParaRPr lang="zh-CN" altLang="en-US" sz="1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42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2" name="椭圆 1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50502" y="514906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99000" y="2114550"/>
            <a:ext cx="2800350" cy="1711325"/>
          </a:xfrm>
          <a:custGeom>
            <a:avLst/>
            <a:gdLst>
              <a:gd name="connsiteX0" fmla="*/ 0 w 3429000"/>
              <a:gd name="connsiteY0" fmla="*/ 0 h 2095500"/>
              <a:gd name="connsiteX1" fmla="*/ 3429000 w 3429000"/>
              <a:gd name="connsiteY1" fmla="*/ 0 h 2095500"/>
              <a:gd name="connsiteX2" fmla="*/ 3429000 w 3429000"/>
              <a:gd name="connsiteY2" fmla="*/ 2095500 h 2095500"/>
              <a:gd name="connsiteX3" fmla="*/ 0 w 3429000"/>
              <a:gd name="connsiteY3" fmla="*/ 2095500 h 209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5500">
                <a:moveTo>
                  <a:pt x="0" y="0"/>
                </a:moveTo>
                <a:lnTo>
                  <a:pt x="3429000" y="0"/>
                </a:lnTo>
                <a:lnTo>
                  <a:pt x="3429000" y="2095500"/>
                </a:lnTo>
                <a:lnTo>
                  <a:pt x="0" y="2095500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63784" y="2114550"/>
            <a:ext cx="2800350" cy="1711325"/>
          </a:xfrm>
          <a:custGeom>
            <a:avLst/>
            <a:gdLst>
              <a:gd name="connsiteX0" fmla="*/ 0 w 3429000"/>
              <a:gd name="connsiteY0" fmla="*/ 0 h 2095500"/>
              <a:gd name="connsiteX1" fmla="*/ 3429000 w 3429000"/>
              <a:gd name="connsiteY1" fmla="*/ 0 h 2095500"/>
              <a:gd name="connsiteX2" fmla="*/ 3429000 w 3429000"/>
              <a:gd name="connsiteY2" fmla="*/ 2095500 h 2095500"/>
              <a:gd name="connsiteX3" fmla="*/ 0 w 3429000"/>
              <a:gd name="connsiteY3" fmla="*/ 2095500 h 209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5500">
                <a:moveTo>
                  <a:pt x="0" y="0"/>
                </a:moveTo>
                <a:lnTo>
                  <a:pt x="3429000" y="0"/>
                </a:lnTo>
                <a:lnTo>
                  <a:pt x="3429000" y="2095500"/>
                </a:lnTo>
                <a:lnTo>
                  <a:pt x="0" y="2095500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88350" y="2114550"/>
            <a:ext cx="2800350" cy="1711325"/>
          </a:xfrm>
          <a:custGeom>
            <a:avLst/>
            <a:gdLst>
              <a:gd name="connsiteX0" fmla="*/ 0 w 3429000"/>
              <a:gd name="connsiteY0" fmla="*/ 0 h 2095500"/>
              <a:gd name="connsiteX1" fmla="*/ 3429000 w 3429000"/>
              <a:gd name="connsiteY1" fmla="*/ 0 h 2095500"/>
              <a:gd name="connsiteX2" fmla="*/ 3429000 w 3429000"/>
              <a:gd name="connsiteY2" fmla="*/ 2095500 h 2095500"/>
              <a:gd name="connsiteX3" fmla="*/ 0 w 3429000"/>
              <a:gd name="connsiteY3" fmla="*/ 2095500 h 2095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9000" h="2095500">
                <a:moveTo>
                  <a:pt x="0" y="0"/>
                </a:moveTo>
                <a:lnTo>
                  <a:pt x="3429000" y="0"/>
                </a:lnTo>
                <a:lnTo>
                  <a:pt x="3429000" y="2095500"/>
                </a:lnTo>
                <a:lnTo>
                  <a:pt x="0" y="2095500"/>
                </a:lnTo>
                <a:close/>
              </a:path>
            </a:pathLst>
          </a:custGeom>
        </p:spPr>
      </p:pic>
      <p:grpSp>
        <p:nvGrpSpPr>
          <p:cNvPr id="9" name="组合 8"/>
          <p:cNvGrpSpPr/>
          <p:nvPr/>
        </p:nvGrpSpPr>
        <p:grpSpPr>
          <a:xfrm>
            <a:off x="1122892" y="4182234"/>
            <a:ext cx="2841242" cy="1028322"/>
            <a:chOff x="1122892" y="4182234"/>
            <a:chExt cx="2841242" cy="1028322"/>
          </a:xfrm>
        </p:grpSpPr>
        <p:sp>
          <p:nvSpPr>
            <p:cNvPr id="10" name="矩形 9"/>
            <p:cNvSpPr/>
            <p:nvPr/>
          </p:nvSpPr>
          <p:spPr>
            <a:xfrm>
              <a:off x="1122892" y="4594041"/>
              <a:ext cx="2841242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122893" y="4182234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99000" y="4182234"/>
            <a:ext cx="2841242" cy="1028322"/>
            <a:chOff x="4699000" y="4182234"/>
            <a:chExt cx="2841242" cy="1028322"/>
          </a:xfrm>
        </p:grpSpPr>
        <p:sp>
          <p:nvSpPr>
            <p:cNvPr id="12" name="矩形 11"/>
            <p:cNvSpPr/>
            <p:nvPr/>
          </p:nvSpPr>
          <p:spPr>
            <a:xfrm>
              <a:off x="4699000" y="4594041"/>
              <a:ext cx="2841242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699001" y="4182234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388350" y="4182234"/>
            <a:ext cx="2841242" cy="1028322"/>
            <a:chOff x="8388350" y="4182234"/>
            <a:chExt cx="2841242" cy="1028322"/>
          </a:xfrm>
        </p:grpSpPr>
        <p:sp>
          <p:nvSpPr>
            <p:cNvPr id="14" name="矩形 13"/>
            <p:cNvSpPr/>
            <p:nvPr/>
          </p:nvSpPr>
          <p:spPr>
            <a:xfrm>
              <a:off x="8388350" y="4594041"/>
              <a:ext cx="2841242" cy="61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388351" y="4182234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54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2" name="椭圆 1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650502" y="514906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981076" y="4651465"/>
            <a:ext cx="10229849" cy="0"/>
          </a:xfrm>
          <a:prstGeom prst="line">
            <a:avLst/>
          </a:prstGeom>
          <a:ln>
            <a:solidFill>
              <a:schemeClr val="bg1">
                <a:lumMod val="95000"/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981076" y="5295900"/>
            <a:ext cx="10229849" cy="0"/>
          </a:xfrm>
          <a:prstGeom prst="line">
            <a:avLst/>
          </a:prstGeom>
          <a:ln>
            <a:solidFill>
              <a:schemeClr val="bg1">
                <a:lumMod val="95000"/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81076" y="4007031"/>
            <a:ext cx="10229849" cy="0"/>
          </a:xfrm>
          <a:prstGeom prst="line">
            <a:avLst/>
          </a:prstGeom>
          <a:ln>
            <a:solidFill>
              <a:schemeClr val="bg1">
                <a:lumMod val="95000"/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81076" y="3362597"/>
            <a:ext cx="10229849" cy="0"/>
          </a:xfrm>
          <a:prstGeom prst="line">
            <a:avLst/>
          </a:prstGeom>
          <a:ln>
            <a:solidFill>
              <a:schemeClr val="bg1">
                <a:lumMod val="95000"/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981076" y="2718163"/>
            <a:ext cx="10229849" cy="0"/>
          </a:xfrm>
          <a:prstGeom prst="line">
            <a:avLst/>
          </a:prstGeom>
          <a:ln>
            <a:solidFill>
              <a:schemeClr val="bg1">
                <a:lumMod val="95000"/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549402" y="3848100"/>
            <a:ext cx="323850" cy="1447800"/>
          </a:xfrm>
          <a:prstGeom prst="rect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625445" y="2718163"/>
            <a:ext cx="323851" cy="2577737"/>
          </a:xfrm>
          <a:prstGeom prst="rect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377642" y="3486150"/>
            <a:ext cx="323850" cy="1809750"/>
          </a:xfrm>
          <a:prstGeom prst="rect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129837" y="2958786"/>
            <a:ext cx="323850" cy="2337114"/>
          </a:xfrm>
          <a:prstGeom prst="rect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873251" y="2393671"/>
            <a:ext cx="323850" cy="2902229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50000">
                <a:srgbClr val="FFFFFF">
                  <a:alpha val="20000"/>
                </a:srgbClr>
              </a:gs>
              <a:gs pos="0">
                <a:schemeClr val="bg1">
                  <a:alpha val="2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949294" y="3608070"/>
            <a:ext cx="323850" cy="1687830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50000">
                <a:srgbClr val="FFFFFF">
                  <a:alpha val="20000"/>
                </a:srgbClr>
              </a:gs>
              <a:gs pos="0">
                <a:schemeClr val="bg1">
                  <a:alpha val="2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701489" y="2861310"/>
            <a:ext cx="323850" cy="2434590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50000">
                <a:srgbClr val="FFFFFF">
                  <a:alpha val="20000"/>
                </a:srgbClr>
              </a:gs>
              <a:gs pos="0">
                <a:schemeClr val="bg1">
                  <a:alpha val="2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0453684" y="1872370"/>
            <a:ext cx="323850" cy="3423530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50000">
                <a:srgbClr val="FFFFFF">
                  <a:alpha val="20000"/>
                </a:srgbClr>
              </a:gs>
              <a:gs pos="0">
                <a:schemeClr val="bg1">
                  <a:alpha val="2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510695" y="5636865"/>
            <a:ext cx="5790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2014</a:t>
            </a:r>
            <a:endParaRPr lang="zh-CN" altLang="en-US" sz="1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41321" y="5636865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2015</a:t>
            </a:r>
            <a:endParaRPr lang="zh-CN" altLang="en-US" sz="1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377642" y="5636865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2016</a:t>
            </a:r>
            <a:endParaRPr lang="zh-CN" altLang="en-US" sz="1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144296" y="5636865"/>
            <a:ext cx="596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20XX</a:t>
            </a:r>
            <a:endParaRPr lang="zh-CN" altLang="en-US" sz="1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57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70830" y="2614056"/>
            <a:ext cx="2597150" cy="2597150"/>
            <a:chOff x="3870830" y="2614056"/>
            <a:chExt cx="2597150" cy="2597150"/>
          </a:xfrm>
        </p:grpSpPr>
        <p:sp>
          <p:nvSpPr>
            <p:cNvPr id="10" name="椭圆 9"/>
            <p:cNvSpPr/>
            <p:nvPr/>
          </p:nvSpPr>
          <p:spPr>
            <a:xfrm>
              <a:off x="3870830" y="2614056"/>
              <a:ext cx="2597150" cy="259715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6165057" y="3099013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819150" y="1993900"/>
            <a:ext cx="5393531" cy="5372100"/>
            <a:chOff x="-819150" y="1993900"/>
            <a:chExt cx="5393531" cy="5372100"/>
          </a:xfrm>
        </p:grpSpPr>
        <p:sp>
          <p:nvSpPr>
            <p:cNvPr id="9" name="椭圆 8"/>
            <p:cNvSpPr/>
            <p:nvPr/>
          </p:nvSpPr>
          <p:spPr>
            <a:xfrm>
              <a:off x="-819150" y="1993900"/>
              <a:ext cx="5372100" cy="537210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495163" y="5006287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66900" y="-1676400"/>
            <a:ext cx="5372100" cy="5372100"/>
            <a:chOff x="1866900" y="-1676400"/>
            <a:chExt cx="5372100" cy="5372100"/>
          </a:xfrm>
        </p:grpSpPr>
        <p:sp>
          <p:nvSpPr>
            <p:cNvPr id="14" name="椭圆 13"/>
            <p:cNvSpPr/>
            <p:nvPr/>
          </p:nvSpPr>
          <p:spPr>
            <a:xfrm>
              <a:off x="2025839" y="1954291"/>
              <a:ext cx="79218" cy="792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866900" y="-1676400"/>
              <a:ext cx="5372100" cy="5372100"/>
            </a:xfrm>
            <a:prstGeom prst="ellipse">
              <a:avLst/>
            </a:prstGeom>
            <a:noFill/>
            <a:ln w="3175"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07459" y="1954291"/>
            <a:ext cx="2531001" cy="2531001"/>
          </a:xfrm>
          <a:custGeom>
            <a:avLst/>
            <a:gdLst>
              <a:gd name="connsiteX0" fmla="*/ 1323849 w 2531001"/>
              <a:gd name="connsiteY0" fmla="*/ 1297 h 2531001"/>
              <a:gd name="connsiteX1" fmla="*/ 2020560 w 2531001"/>
              <a:gd name="connsiteY1" fmla="*/ 250031 h 2531001"/>
              <a:gd name="connsiteX2" fmla="*/ 2280971 w 2531001"/>
              <a:gd name="connsiteY2" fmla="*/ 2020560 h 2531001"/>
              <a:gd name="connsiteX3" fmla="*/ 510442 w 2531001"/>
              <a:gd name="connsiteY3" fmla="*/ 2280971 h 2531001"/>
              <a:gd name="connsiteX4" fmla="*/ 250032 w 2531001"/>
              <a:gd name="connsiteY4" fmla="*/ 510442 h 2531001"/>
              <a:gd name="connsiteX5" fmla="*/ 1323849 w 2531001"/>
              <a:gd name="connsiteY5" fmla="*/ 1297 h 253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31001" h="2531001">
                <a:moveTo>
                  <a:pt x="1323849" y="1297"/>
                </a:moveTo>
                <a:cubicBezTo>
                  <a:pt x="1567333" y="12313"/>
                  <a:pt x="1810250" y="93654"/>
                  <a:pt x="2020560" y="250031"/>
                </a:cubicBezTo>
                <a:cubicBezTo>
                  <a:pt x="2581388" y="667039"/>
                  <a:pt x="2697978" y="1459732"/>
                  <a:pt x="2280971" y="2020560"/>
                </a:cubicBezTo>
                <a:cubicBezTo>
                  <a:pt x="1863964" y="2581388"/>
                  <a:pt x="1071270" y="2697978"/>
                  <a:pt x="510442" y="2280971"/>
                </a:cubicBezTo>
                <a:cubicBezTo>
                  <a:pt x="-50386" y="1863963"/>
                  <a:pt x="-166976" y="1071270"/>
                  <a:pt x="250032" y="510442"/>
                </a:cubicBezTo>
                <a:cubicBezTo>
                  <a:pt x="510661" y="159924"/>
                  <a:pt x="918043" y="-17063"/>
                  <a:pt x="1323849" y="1297"/>
                </a:cubicBezTo>
                <a:close/>
              </a:path>
            </a:pathLst>
          </a:custGeom>
        </p:spPr>
      </p:pic>
      <p:sp>
        <p:nvSpPr>
          <p:cNvPr id="16" name="椭圆 15"/>
          <p:cNvSpPr/>
          <p:nvPr/>
        </p:nvSpPr>
        <p:spPr>
          <a:xfrm>
            <a:off x="2407459" y="1954291"/>
            <a:ext cx="2531001" cy="2531001"/>
          </a:xfrm>
          <a:prstGeom prst="ellipse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842435" y="2460326"/>
            <a:ext cx="1731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dirty="0" smtClean="0">
                <a:solidFill>
                  <a:srgbClr val="4299A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PART</a:t>
            </a:r>
            <a:endParaRPr lang="zh-CN" altLang="en-US" sz="3600" dirty="0">
              <a:solidFill>
                <a:srgbClr val="4299A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040397" y="3308058"/>
            <a:ext cx="1265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TWO</a:t>
            </a:r>
            <a:endParaRPr lang="zh-CN" altLang="en-US" sz="28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40862" y="2101495"/>
            <a:ext cx="11098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01831" y="3264513"/>
            <a:ext cx="45048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cannot positively influence your life when you are not emotionally strong. Strength comes from within.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Regardless </a:t>
            </a: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who your parents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1600" dirty="0"/>
          </a:p>
        </p:txBody>
      </p:sp>
      <p:sp>
        <p:nvSpPr>
          <p:cNvPr id="24" name="文本框 23"/>
          <p:cNvSpPr txBox="1"/>
          <p:nvPr/>
        </p:nvSpPr>
        <p:spPr>
          <a:xfrm>
            <a:off x="6330157" y="2528207"/>
            <a:ext cx="444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4299A0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Lucida Sans Unicode" panose="020B0602030504020204" pitchFamily="34" charset="0"/>
              <a:ea typeface="Arial Unicode MS" panose="020B0604020202020204" pitchFamily="34" charset="-122"/>
              <a:cs typeface="Lucida Sans Unicode" panose="020B0602030504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91878" y="3115762"/>
            <a:ext cx="571449" cy="45719"/>
          </a:xfrm>
          <a:prstGeom prst="rect">
            <a:avLst/>
          </a:prstGeom>
          <a:solidFill>
            <a:srgbClr val="429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>
            <a:stCxn id="25" idx="3"/>
          </p:cNvCxnSpPr>
          <p:nvPr/>
        </p:nvCxnSpPr>
        <p:spPr>
          <a:xfrm>
            <a:off x="6963327" y="3138622"/>
            <a:ext cx="4107796" cy="0"/>
          </a:xfrm>
          <a:prstGeom prst="line">
            <a:avLst/>
          </a:prstGeom>
          <a:ln>
            <a:solidFill>
              <a:srgbClr val="367D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16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1543" y="420916"/>
            <a:ext cx="711200" cy="711200"/>
            <a:chOff x="551543" y="420916"/>
            <a:chExt cx="711200" cy="711200"/>
          </a:xfrm>
        </p:grpSpPr>
        <p:sp>
          <p:nvSpPr>
            <p:cNvPr id="3" name="椭圆 2"/>
            <p:cNvSpPr/>
            <p:nvPr/>
          </p:nvSpPr>
          <p:spPr>
            <a:xfrm>
              <a:off x="551543" y="420916"/>
              <a:ext cx="711200" cy="711200"/>
            </a:xfrm>
            <a:prstGeom prst="ellipse">
              <a:avLst/>
            </a:prstGeom>
            <a:gradFill>
              <a:gsLst>
                <a:gs pos="0">
                  <a:srgbClr val="4299A0"/>
                </a:gs>
                <a:gs pos="100000">
                  <a:srgbClr val="1C4144"/>
                </a:gs>
              </a:gsLst>
              <a:lin ang="8100000" scaled="0"/>
            </a:gradFill>
            <a:ln>
              <a:noFill/>
            </a:ln>
            <a:effectLst>
              <a:outerShdw blurRad="304800" sx="127000" sy="127000" algn="ctr" rotWithShape="0">
                <a:srgbClr val="3D8AA5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35988" y="514906"/>
              <a:ext cx="5565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6" name="Freeform 176"/>
          <p:cNvSpPr>
            <a:spLocks/>
          </p:cNvSpPr>
          <p:nvPr/>
        </p:nvSpPr>
        <p:spPr bwMode="gray">
          <a:xfrm>
            <a:off x="8289856" y="1108227"/>
            <a:ext cx="163352" cy="189340"/>
          </a:xfrm>
          <a:custGeom>
            <a:avLst/>
            <a:gdLst>
              <a:gd name="T0" fmla="*/ 30 w 88"/>
              <a:gd name="T1" fmla="*/ 44 h 102"/>
              <a:gd name="T2" fmla="*/ 26 w 88"/>
              <a:gd name="T3" fmla="*/ 38 h 102"/>
              <a:gd name="T4" fmla="*/ 20 w 88"/>
              <a:gd name="T5" fmla="*/ 32 h 102"/>
              <a:gd name="T6" fmla="*/ 14 w 88"/>
              <a:gd name="T7" fmla="*/ 28 h 102"/>
              <a:gd name="T8" fmla="*/ 8 w 88"/>
              <a:gd name="T9" fmla="*/ 24 h 102"/>
              <a:gd name="T10" fmla="*/ 2 w 88"/>
              <a:gd name="T11" fmla="*/ 16 h 102"/>
              <a:gd name="T12" fmla="*/ 0 w 88"/>
              <a:gd name="T13" fmla="*/ 8 h 102"/>
              <a:gd name="T14" fmla="*/ 8 w 88"/>
              <a:gd name="T15" fmla="*/ 0 h 102"/>
              <a:gd name="T16" fmla="*/ 12 w 88"/>
              <a:gd name="T17" fmla="*/ 0 h 102"/>
              <a:gd name="T18" fmla="*/ 20 w 88"/>
              <a:gd name="T19" fmla="*/ 2 h 102"/>
              <a:gd name="T20" fmla="*/ 28 w 88"/>
              <a:gd name="T21" fmla="*/ 6 h 102"/>
              <a:gd name="T22" fmla="*/ 32 w 88"/>
              <a:gd name="T23" fmla="*/ 16 h 102"/>
              <a:gd name="T24" fmla="*/ 32 w 88"/>
              <a:gd name="T25" fmla="*/ 20 h 102"/>
              <a:gd name="T26" fmla="*/ 36 w 88"/>
              <a:gd name="T27" fmla="*/ 24 h 102"/>
              <a:gd name="T28" fmla="*/ 44 w 88"/>
              <a:gd name="T29" fmla="*/ 26 h 102"/>
              <a:gd name="T30" fmla="*/ 44 w 88"/>
              <a:gd name="T31" fmla="*/ 24 h 102"/>
              <a:gd name="T32" fmla="*/ 44 w 88"/>
              <a:gd name="T33" fmla="*/ 18 h 102"/>
              <a:gd name="T34" fmla="*/ 46 w 88"/>
              <a:gd name="T35" fmla="*/ 12 h 102"/>
              <a:gd name="T36" fmla="*/ 50 w 88"/>
              <a:gd name="T37" fmla="*/ 10 h 102"/>
              <a:gd name="T38" fmla="*/ 60 w 88"/>
              <a:gd name="T39" fmla="*/ 14 h 102"/>
              <a:gd name="T40" fmla="*/ 58 w 88"/>
              <a:gd name="T41" fmla="*/ 20 h 102"/>
              <a:gd name="T42" fmla="*/ 58 w 88"/>
              <a:gd name="T43" fmla="*/ 30 h 102"/>
              <a:gd name="T44" fmla="*/ 60 w 88"/>
              <a:gd name="T45" fmla="*/ 40 h 102"/>
              <a:gd name="T46" fmla="*/ 66 w 88"/>
              <a:gd name="T47" fmla="*/ 46 h 102"/>
              <a:gd name="T48" fmla="*/ 70 w 88"/>
              <a:gd name="T49" fmla="*/ 44 h 102"/>
              <a:gd name="T50" fmla="*/ 76 w 88"/>
              <a:gd name="T51" fmla="*/ 34 h 102"/>
              <a:gd name="T52" fmla="*/ 76 w 88"/>
              <a:gd name="T53" fmla="*/ 32 h 102"/>
              <a:gd name="T54" fmla="*/ 80 w 88"/>
              <a:gd name="T55" fmla="*/ 28 h 102"/>
              <a:gd name="T56" fmla="*/ 82 w 88"/>
              <a:gd name="T57" fmla="*/ 26 h 102"/>
              <a:gd name="T58" fmla="*/ 86 w 88"/>
              <a:gd name="T59" fmla="*/ 28 h 102"/>
              <a:gd name="T60" fmla="*/ 88 w 88"/>
              <a:gd name="T61" fmla="*/ 38 h 102"/>
              <a:gd name="T62" fmla="*/ 86 w 88"/>
              <a:gd name="T63" fmla="*/ 48 h 102"/>
              <a:gd name="T64" fmla="*/ 82 w 88"/>
              <a:gd name="T65" fmla="*/ 68 h 102"/>
              <a:gd name="T66" fmla="*/ 88 w 88"/>
              <a:gd name="T67" fmla="*/ 90 h 102"/>
              <a:gd name="T68" fmla="*/ 88 w 88"/>
              <a:gd name="T69" fmla="*/ 92 h 102"/>
              <a:gd name="T70" fmla="*/ 84 w 88"/>
              <a:gd name="T71" fmla="*/ 98 h 102"/>
              <a:gd name="T72" fmla="*/ 82 w 88"/>
              <a:gd name="T73" fmla="*/ 102 h 102"/>
              <a:gd name="T74" fmla="*/ 78 w 88"/>
              <a:gd name="T75" fmla="*/ 100 h 102"/>
              <a:gd name="T76" fmla="*/ 78 w 88"/>
              <a:gd name="T77" fmla="*/ 96 h 102"/>
              <a:gd name="T78" fmla="*/ 76 w 88"/>
              <a:gd name="T79" fmla="*/ 90 h 102"/>
              <a:gd name="T80" fmla="*/ 76 w 88"/>
              <a:gd name="T81" fmla="*/ 80 h 102"/>
              <a:gd name="T82" fmla="*/ 72 w 88"/>
              <a:gd name="T83" fmla="*/ 76 h 102"/>
              <a:gd name="T84" fmla="*/ 66 w 88"/>
              <a:gd name="T85" fmla="*/ 78 h 102"/>
              <a:gd name="T86" fmla="*/ 60 w 88"/>
              <a:gd name="T87" fmla="*/ 74 h 102"/>
              <a:gd name="T88" fmla="*/ 52 w 88"/>
              <a:gd name="T89" fmla="*/ 70 h 102"/>
              <a:gd name="T90" fmla="*/ 44 w 88"/>
              <a:gd name="T91" fmla="*/ 60 h 10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88" h="102">
                <a:moveTo>
                  <a:pt x="30" y="46"/>
                </a:moveTo>
                <a:lnTo>
                  <a:pt x="30" y="44"/>
                </a:lnTo>
                <a:lnTo>
                  <a:pt x="28" y="42"/>
                </a:lnTo>
                <a:lnTo>
                  <a:pt x="26" y="38"/>
                </a:lnTo>
                <a:lnTo>
                  <a:pt x="24" y="34"/>
                </a:lnTo>
                <a:lnTo>
                  <a:pt x="20" y="32"/>
                </a:lnTo>
                <a:lnTo>
                  <a:pt x="14" y="30"/>
                </a:lnTo>
                <a:lnTo>
                  <a:pt x="14" y="28"/>
                </a:lnTo>
                <a:lnTo>
                  <a:pt x="12" y="26"/>
                </a:lnTo>
                <a:lnTo>
                  <a:pt x="8" y="24"/>
                </a:lnTo>
                <a:lnTo>
                  <a:pt x="6" y="20"/>
                </a:lnTo>
                <a:lnTo>
                  <a:pt x="2" y="16"/>
                </a:lnTo>
                <a:lnTo>
                  <a:pt x="2" y="12"/>
                </a:lnTo>
                <a:lnTo>
                  <a:pt x="0" y="8"/>
                </a:lnTo>
                <a:lnTo>
                  <a:pt x="4" y="4"/>
                </a:lnTo>
                <a:lnTo>
                  <a:pt x="8" y="0"/>
                </a:lnTo>
                <a:lnTo>
                  <a:pt x="12" y="0"/>
                </a:lnTo>
                <a:lnTo>
                  <a:pt x="16" y="0"/>
                </a:lnTo>
                <a:lnTo>
                  <a:pt x="20" y="2"/>
                </a:lnTo>
                <a:lnTo>
                  <a:pt x="24" y="4"/>
                </a:lnTo>
                <a:lnTo>
                  <a:pt x="28" y="6"/>
                </a:lnTo>
                <a:lnTo>
                  <a:pt x="30" y="10"/>
                </a:lnTo>
                <a:lnTo>
                  <a:pt x="32" y="16"/>
                </a:lnTo>
                <a:lnTo>
                  <a:pt x="32" y="18"/>
                </a:lnTo>
                <a:lnTo>
                  <a:pt x="32" y="20"/>
                </a:lnTo>
                <a:lnTo>
                  <a:pt x="34" y="22"/>
                </a:lnTo>
                <a:lnTo>
                  <a:pt x="36" y="24"/>
                </a:lnTo>
                <a:lnTo>
                  <a:pt x="40" y="26"/>
                </a:lnTo>
                <a:lnTo>
                  <a:pt x="44" y="26"/>
                </a:lnTo>
                <a:lnTo>
                  <a:pt x="44" y="24"/>
                </a:lnTo>
                <a:lnTo>
                  <a:pt x="44" y="20"/>
                </a:lnTo>
                <a:lnTo>
                  <a:pt x="44" y="18"/>
                </a:lnTo>
                <a:lnTo>
                  <a:pt x="44" y="14"/>
                </a:lnTo>
                <a:lnTo>
                  <a:pt x="46" y="12"/>
                </a:lnTo>
                <a:lnTo>
                  <a:pt x="48" y="10"/>
                </a:lnTo>
                <a:lnTo>
                  <a:pt x="50" y="10"/>
                </a:lnTo>
                <a:lnTo>
                  <a:pt x="54" y="12"/>
                </a:lnTo>
                <a:lnTo>
                  <a:pt x="60" y="14"/>
                </a:lnTo>
                <a:lnTo>
                  <a:pt x="60" y="16"/>
                </a:lnTo>
                <a:lnTo>
                  <a:pt x="58" y="20"/>
                </a:lnTo>
                <a:lnTo>
                  <a:pt x="58" y="24"/>
                </a:lnTo>
                <a:lnTo>
                  <a:pt x="58" y="30"/>
                </a:lnTo>
                <a:lnTo>
                  <a:pt x="60" y="34"/>
                </a:lnTo>
                <a:lnTo>
                  <a:pt x="60" y="40"/>
                </a:lnTo>
                <a:lnTo>
                  <a:pt x="64" y="44"/>
                </a:lnTo>
                <a:lnTo>
                  <a:pt x="66" y="46"/>
                </a:lnTo>
                <a:lnTo>
                  <a:pt x="68" y="46"/>
                </a:lnTo>
                <a:lnTo>
                  <a:pt x="70" y="44"/>
                </a:lnTo>
                <a:lnTo>
                  <a:pt x="72" y="42"/>
                </a:lnTo>
                <a:lnTo>
                  <a:pt x="76" y="34"/>
                </a:lnTo>
                <a:lnTo>
                  <a:pt x="76" y="32"/>
                </a:lnTo>
                <a:lnTo>
                  <a:pt x="78" y="30"/>
                </a:lnTo>
                <a:lnTo>
                  <a:pt x="80" y="28"/>
                </a:lnTo>
                <a:lnTo>
                  <a:pt x="82" y="26"/>
                </a:lnTo>
                <a:lnTo>
                  <a:pt x="84" y="26"/>
                </a:lnTo>
                <a:lnTo>
                  <a:pt x="86" y="28"/>
                </a:lnTo>
                <a:lnTo>
                  <a:pt x="86" y="32"/>
                </a:lnTo>
                <a:lnTo>
                  <a:pt x="88" y="38"/>
                </a:lnTo>
                <a:lnTo>
                  <a:pt x="88" y="46"/>
                </a:lnTo>
                <a:lnTo>
                  <a:pt x="86" y="48"/>
                </a:lnTo>
                <a:lnTo>
                  <a:pt x="84" y="58"/>
                </a:lnTo>
                <a:lnTo>
                  <a:pt x="82" y="68"/>
                </a:lnTo>
                <a:lnTo>
                  <a:pt x="84" y="80"/>
                </a:lnTo>
                <a:lnTo>
                  <a:pt x="88" y="90"/>
                </a:lnTo>
                <a:lnTo>
                  <a:pt x="88" y="92"/>
                </a:lnTo>
                <a:lnTo>
                  <a:pt x="86" y="96"/>
                </a:lnTo>
                <a:lnTo>
                  <a:pt x="84" y="98"/>
                </a:lnTo>
                <a:lnTo>
                  <a:pt x="84" y="100"/>
                </a:lnTo>
                <a:lnTo>
                  <a:pt x="82" y="102"/>
                </a:lnTo>
                <a:lnTo>
                  <a:pt x="80" y="102"/>
                </a:lnTo>
                <a:lnTo>
                  <a:pt x="78" y="100"/>
                </a:lnTo>
                <a:lnTo>
                  <a:pt x="78" y="96"/>
                </a:lnTo>
                <a:lnTo>
                  <a:pt x="76" y="92"/>
                </a:lnTo>
                <a:lnTo>
                  <a:pt x="76" y="90"/>
                </a:lnTo>
                <a:lnTo>
                  <a:pt x="76" y="86"/>
                </a:lnTo>
                <a:lnTo>
                  <a:pt x="76" y="80"/>
                </a:lnTo>
                <a:lnTo>
                  <a:pt x="74" y="78"/>
                </a:lnTo>
                <a:lnTo>
                  <a:pt x="72" y="76"/>
                </a:lnTo>
                <a:lnTo>
                  <a:pt x="68" y="74"/>
                </a:lnTo>
                <a:lnTo>
                  <a:pt x="66" y="78"/>
                </a:lnTo>
                <a:lnTo>
                  <a:pt x="64" y="76"/>
                </a:lnTo>
                <a:lnTo>
                  <a:pt x="60" y="74"/>
                </a:lnTo>
                <a:lnTo>
                  <a:pt x="56" y="72"/>
                </a:lnTo>
                <a:lnTo>
                  <a:pt x="52" y="70"/>
                </a:lnTo>
                <a:lnTo>
                  <a:pt x="46" y="66"/>
                </a:lnTo>
                <a:lnTo>
                  <a:pt x="44" y="60"/>
                </a:lnTo>
                <a:lnTo>
                  <a:pt x="30" y="46"/>
                </a:lnTo>
              </a:path>
            </a:pathLst>
          </a:custGeom>
          <a:solidFill>
            <a:schemeClr val="bg1">
              <a:lumMod val="85000"/>
            </a:schemeClr>
          </a:solidFill>
          <a:ln w="635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870571" y="1934064"/>
            <a:ext cx="5034344" cy="1371234"/>
            <a:chOff x="870571" y="1934064"/>
            <a:chExt cx="5034344" cy="1371234"/>
          </a:xfrm>
        </p:grpSpPr>
        <p:grpSp>
          <p:nvGrpSpPr>
            <p:cNvPr id="50" name="组合 49"/>
            <p:cNvGrpSpPr/>
            <p:nvPr/>
          </p:nvGrpSpPr>
          <p:grpSpPr>
            <a:xfrm>
              <a:off x="870571" y="1934064"/>
              <a:ext cx="1371234" cy="1371234"/>
              <a:chOff x="598273" y="1498253"/>
              <a:chExt cx="1371234" cy="1371234"/>
            </a:xfrm>
          </p:grpSpPr>
          <p:sp>
            <p:nvSpPr>
              <p:cNvPr id="13" name="Freeform 186"/>
              <p:cNvSpPr>
                <a:spLocks/>
              </p:cNvSpPr>
              <p:nvPr/>
            </p:nvSpPr>
            <p:spPr bwMode="gray">
              <a:xfrm>
                <a:off x="788237" y="1893523"/>
                <a:ext cx="1060774" cy="580694"/>
              </a:xfrm>
              <a:custGeom>
                <a:avLst/>
                <a:gdLst>
                  <a:gd name="T0" fmla="*/ 704 w 738"/>
                  <a:gd name="T1" fmla="*/ 42 h 404"/>
                  <a:gd name="T2" fmla="*/ 724 w 738"/>
                  <a:gd name="T3" fmla="*/ 30 h 404"/>
                  <a:gd name="T4" fmla="*/ 724 w 738"/>
                  <a:gd name="T5" fmla="*/ 64 h 404"/>
                  <a:gd name="T6" fmla="*/ 738 w 738"/>
                  <a:gd name="T7" fmla="*/ 74 h 404"/>
                  <a:gd name="T8" fmla="*/ 726 w 738"/>
                  <a:gd name="T9" fmla="*/ 82 h 404"/>
                  <a:gd name="T10" fmla="*/ 702 w 738"/>
                  <a:gd name="T11" fmla="*/ 96 h 404"/>
                  <a:gd name="T12" fmla="*/ 684 w 738"/>
                  <a:gd name="T13" fmla="*/ 114 h 404"/>
                  <a:gd name="T14" fmla="*/ 688 w 738"/>
                  <a:gd name="T15" fmla="*/ 126 h 404"/>
                  <a:gd name="T16" fmla="*/ 696 w 738"/>
                  <a:gd name="T17" fmla="*/ 136 h 404"/>
                  <a:gd name="T18" fmla="*/ 668 w 738"/>
                  <a:gd name="T19" fmla="*/ 140 h 404"/>
                  <a:gd name="T20" fmla="*/ 644 w 738"/>
                  <a:gd name="T21" fmla="*/ 142 h 404"/>
                  <a:gd name="T22" fmla="*/ 646 w 738"/>
                  <a:gd name="T23" fmla="*/ 162 h 404"/>
                  <a:gd name="T24" fmla="*/ 642 w 738"/>
                  <a:gd name="T25" fmla="*/ 192 h 404"/>
                  <a:gd name="T26" fmla="*/ 630 w 738"/>
                  <a:gd name="T27" fmla="*/ 184 h 404"/>
                  <a:gd name="T28" fmla="*/ 622 w 738"/>
                  <a:gd name="T29" fmla="*/ 186 h 404"/>
                  <a:gd name="T30" fmla="*/ 626 w 738"/>
                  <a:gd name="T31" fmla="*/ 204 h 404"/>
                  <a:gd name="T32" fmla="*/ 616 w 738"/>
                  <a:gd name="T33" fmla="*/ 218 h 404"/>
                  <a:gd name="T34" fmla="*/ 624 w 738"/>
                  <a:gd name="T35" fmla="*/ 234 h 404"/>
                  <a:gd name="T36" fmla="*/ 610 w 738"/>
                  <a:gd name="T37" fmla="*/ 240 h 404"/>
                  <a:gd name="T38" fmla="*/ 556 w 738"/>
                  <a:gd name="T39" fmla="*/ 296 h 404"/>
                  <a:gd name="T40" fmla="*/ 550 w 738"/>
                  <a:gd name="T41" fmla="*/ 320 h 404"/>
                  <a:gd name="T42" fmla="*/ 572 w 738"/>
                  <a:gd name="T43" fmla="*/ 368 h 404"/>
                  <a:gd name="T44" fmla="*/ 566 w 738"/>
                  <a:gd name="T45" fmla="*/ 404 h 404"/>
                  <a:gd name="T46" fmla="*/ 528 w 738"/>
                  <a:gd name="T47" fmla="*/ 348 h 404"/>
                  <a:gd name="T48" fmla="*/ 516 w 738"/>
                  <a:gd name="T49" fmla="*/ 326 h 404"/>
                  <a:gd name="T50" fmla="*/ 446 w 738"/>
                  <a:gd name="T51" fmla="*/ 324 h 404"/>
                  <a:gd name="T52" fmla="*/ 382 w 738"/>
                  <a:gd name="T53" fmla="*/ 334 h 404"/>
                  <a:gd name="T54" fmla="*/ 344 w 738"/>
                  <a:gd name="T55" fmla="*/ 376 h 404"/>
                  <a:gd name="T56" fmla="*/ 308 w 738"/>
                  <a:gd name="T57" fmla="*/ 350 h 404"/>
                  <a:gd name="T58" fmla="*/ 288 w 738"/>
                  <a:gd name="T59" fmla="*/ 336 h 404"/>
                  <a:gd name="T60" fmla="*/ 262 w 738"/>
                  <a:gd name="T61" fmla="*/ 334 h 404"/>
                  <a:gd name="T62" fmla="*/ 228 w 738"/>
                  <a:gd name="T63" fmla="*/ 296 h 404"/>
                  <a:gd name="T64" fmla="*/ 176 w 738"/>
                  <a:gd name="T65" fmla="*/ 306 h 404"/>
                  <a:gd name="T66" fmla="*/ 112 w 738"/>
                  <a:gd name="T67" fmla="*/ 288 h 404"/>
                  <a:gd name="T68" fmla="*/ 84 w 738"/>
                  <a:gd name="T69" fmla="*/ 272 h 404"/>
                  <a:gd name="T70" fmla="*/ 52 w 738"/>
                  <a:gd name="T71" fmla="*/ 252 h 404"/>
                  <a:gd name="T72" fmla="*/ 2 w 738"/>
                  <a:gd name="T73" fmla="*/ 156 h 404"/>
                  <a:gd name="T74" fmla="*/ 6 w 738"/>
                  <a:gd name="T75" fmla="*/ 102 h 404"/>
                  <a:gd name="T76" fmla="*/ 6 w 738"/>
                  <a:gd name="T77" fmla="*/ 62 h 404"/>
                  <a:gd name="T78" fmla="*/ 14 w 738"/>
                  <a:gd name="T79" fmla="*/ 22 h 404"/>
                  <a:gd name="T80" fmla="*/ 416 w 738"/>
                  <a:gd name="T81" fmla="*/ 12 h 404"/>
                  <a:gd name="T82" fmla="*/ 432 w 738"/>
                  <a:gd name="T83" fmla="*/ 22 h 404"/>
                  <a:gd name="T84" fmla="*/ 416 w 738"/>
                  <a:gd name="T85" fmla="*/ 40 h 404"/>
                  <a:gd name="T86" fmla="*/ 454 w 738"/>
                  <a:gd name="T87" fmla="*/ 42 h 404"/>
                  <a:gd name="T88" fmla="*/ 484 w 738"/>
                  <a:gd name="T89" fmla="*/ 42 h 404"/>
                  <a:gd name="T90" fmla="*/ 502 w 738"/>
                  <a:gd name="T91" fmla="*/ 44 h 404"/>
                  <a:gd name="T92" fmla="*/ 490 w 738"/>
                  <a:gd name="T93" fmla="*/ 60 h 404"/>
                  <a:gd name="T94" fmla="*/ 472 w 738"/>
                  <a:gd name="T95" fmla="*/ 66 h 404"/>
                  <a:gd name="T96" fmla="*/ 476 w 738"/>
                  <a:gd name="T97" fmla="*/ 84 h 404"/>
                  <a:gd name="T98" fmla="*/ 472 w 738"/>
                  <a:gd name="T99" fmla="*/ 134 h 404"/>
                  <a:gd name="T100" fmla="*/ 490 w 738"/>
                  <a:gd name="T101" fmla="*/ 108 h 404"/>
                  <a:gd name="T102" fmla="*/ 504 w 738"/>
                  <a:gd name="T103" fmla="*/ 64 h 404"/>
                  <a:gd name="T104" fmla="*/ 520 w 738"/>
                  <a:gd name="T105" fmla="*/ 64 h 404"/>
                  <a:gd name="T106" fmla="*/ 518 w 738"/>
                  <a:gd name="T107" fmla="*/ 90 h 404"/>
                  <a:gd name="T108" fmla="*/ 530 w 738"/>
                  <a:gd name="T109" fmla="*/ 92 h 404"/>
                  <a:gd name="T110" fmla="*/ 536 w 738"/>
                  <a:gd name="T111" fmla="*/ 120 h 404"/>
                  <a:gd name="T112" fmla="*/ 546 w 738"/>
                  <a:gd name="T113" fmla="*/ 128 h 404"/>
                  <a:gd name="T114" fmla="*/ 586 w 738"/>
                  <a:gd name="T115" fmla="*/ 114 h 404"/>
                  <a:gd name="T116" fmla="*/ 596 w 738"/>
                  <a:gd name="T117" fmla="*/ 94 h 404"/>
                  <a:gd name="T118" fmla="*/ 634 w 738"/>
                  <a:gd name="T119" fmla="*/ 82 h 4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38" h="404">
                    <a:moveTo>
                      <a:pt x="640" y="76"/>
                    </a:moveTo>
                    <a:lnTo>
                      <a:pt x="650" y="64"/>
                    </a:lnTo>
                    <a:lnTo>
                      <a:pt x="664" y="58"/>
                    </a:lnTo>
                    <a:lnTo>
                      <a:pt x="680" y="54"/>
                    </a:lnTo>
                    <a:lnTo>
                      <a:pt x="694" y="52"/>
                    </a:lnTo>
                    <a:lnTo>
                      <a:pt x="698" y="52"/>
                    </a:lnTo>
                    <a:lnTo>
                      <a:pt x="704" y="42"/>
                    </a:lnTo>
                    <a:lnTo>
                      <a:pt x="708" y="36"/>
                    </a:lnTo>
                    <a:lnTo>
                      <a:pt x="712" y="32"/>
                    </a:lnTo>
                    <a:lnTo>
                      <a:pt x="716" y="30"/>
                    </a:lnTo>
                    <a:lnTo>
                      <a:pt x="720" y="28"/>
                    </a:lnTo>
                    <a:lnTo>
                      <a:pt x="722" y="28"/>
                    </a:lnTo>
                    <a:lnTo>
                      <a:pt x="724" y="30"/>
                    </a:lnTo>
                    <a:lnTo>
                      <a:pt x="726" y="30"/>
                    </a:lnTo>
                    <a:lnTo>
                      <a:pt x="732" y="32"/>
                    </a:lnTo>
                    <a:lnTo>
                      <a:pt x="734" y="40"/>
                    </a:lnTo>
                    <a:lnTo>
                      <a:pt x="732" y="48"/>
                    </a:lnTo>
                    <a:lnTo>
                      <a:pt x="728" y="56"/>
                    </a:lnTo>
                    <a:lnTo>
                      <a:pt x="726" y="62"/>
                    </a:lnTo>
                    <a:lnTo>
                      <a:pt x="724" y="64"/>
                    </a:lnTo>
                    <a:lnTo>
                      <a:pt x="726" y="66"/>
                    </a:lnTo>
                    <a:lnTo>
                      <a:pt x="728" y="68"/>
                    </a:lnTo>
                    <a:lnTo>
                      <a:pt x="732" y="70"/>
                    </a:lnTo>
                    <a:lnTo>
                      <a:pt x="734" y="72"/>
                    </a:lnTo>
                    <a:lnTo>
                      <a:pt x="738" y="74"/>
                    </a:lnTo>
                    <a:lnTo>
                      <a:pt x="738" y="76"/>
                    </a:lnTo>
                    <a:lnTo>
                      <a:pt x="736" y="76"/>
                    </a:lnTo>
                    <a:lnTo>
                      <a:pt x="734" y="78"/>
                    </a:lnTo>
                    <a:lnTo>
                      <a:pt x="730" y="80"/>
                    </a:lnTo>
                    <a:lnTo>
                      <a:pt x="730" y="82"/>
                    </a:lnTo>
                    <a:lnTo>
                      <a:pt x="726" y="82"/>
                    </a:lnTo>
                    <a:lnTo>
                      <a:pt x="722" y="84"/>
                    </a:lnTo>
                    <a:lnTo>
                      <a:pt x="718" y="86"/>
                    </a:lnTo>
                    <a:lnTo>
                      <a:pt x="712" y="86"/>
                    </a:lnTo>
                    <a:lnTo>
                      <a:pt x="708" y="88"/>
                    </a:lnTo>
                    <a:lnTo>
                      <a:pt x="706" y="90"/>
                    </a:lnTo>
                    <a:lnTo>
                      <a:pt x="704" y="92"/>
                    </a:lnTo>
                    <a:lnTo>
                      <a:pt x="702" y="96"/>
                    </a:lnTo>
                    <a:lnTo>
                      <a:pt x="698" y="100"/>
                    </a:lnTo>
                    <a:lnTo>
                      <a:pt x="696" y="104"/>
                    </a:lnTo>
                    <a:lnTo>
                      <a:pt x="692" y="106"/>
                    </a:lnTo>
                    <a:lnTo>
                      <a:pt x="692" y="108"/>
                    </a:lnTo>
                    <a:lnTo>
                      <a:pt x="690" y="108"/>
                    </a:lnTo>
                    <a:lnTo>
                      <a:pt x="688" y="110"/>
                    </a:lnTo>
                    <a:lnTo>
                      <a:pt x="684" y="114"/>
                    </a:lnTo>
                    <a:lnTo>
                      <a:pt x="682" y="116"/>
                    </a:lnTo>
                    <a:lnTo>
                      <a:pt x="680" y="118"/>
                    </a:lnTo>
                    <a:lnTo>
                      <a:pt x="680" y="122"/>
                    </a:lnTo>
                    <a:lnTo>
                      <a:pt x="680" y="124"/>
                    </a:lnTo>
                    <a:lnTo>
                      <a:pt x="684" y="124"/>
                    </a:lnTo>
                    <a:lnTo>
                      <a:pt x="686" y="124"/>
                    </a:lnTo>
                    <a:lnTo>
                      <a:pt x="688" y="126"/>
                    </a:lnTo>
                    <a:lnTo>
                      <a:pt x="692" y="126"/>
                    </a:lnTo>
                    <a:lnTo>
                      <a:pt x="694" y="126"/>
                    </a:lnTo>
                    <a:lnTo>
                      <a:pt x="698" y="128"/>
                    </a:lnTo>
                    <a:lnTo>
                      <a:pt x="700" y="130"/>
                    </a:lnTo>
                    <a:lnTo>
                      <a:pt x="702" y="132"/>
                    </a:lnTo>
                    <a:lnTo>
                      <a:pt x="700" y="134"/>
                    </a:lnTo>
                    <a:lnTo>
                      <a:pt x="696" y="136"/>
                    </a:lnTo>
                    <a:lnTo>
                      <a:pt x="692" y="138"/>
                    </a:lnTo>
                    <a:lnTo>
                      <a:pt x="688" y="138"/>
                    </a:lnTo>
                    <a:lnTo>
                      <a:pt x="682" y="138"/>
                    </a:lnTo>
                    <a:lnTo>
                      <a:pt x="676" y="138"/>
                    </a:lnTo>
                    <a:lnTo>
                      <a:pt x="672" y="138"/>
                    </a:lnTo>
                    <a:lnTo>
                      <a:pt x="668" y="140"/>
                    </a:lnTo>
                    <a:lnTo>
                      <a:pt x="662" y="142"/>
                    </a:lnTo>
                    <a:lnTo>
                      <a:pt x="656" y="142"/>
                    </a:lnTo>
                    <a:lnTo>
                      <a:pt x="650" y="142"/>
                    </a:lnTo>
                    <a:lnTo>
                      <a:pt x="646" y="140"/>
                    </a:lnTo>
                    <a:lnTo>
                      <a:pt x="646" y="142"/>
                    </a:lnTo>
                    <a:lnTo>
                      <a:pt x="644" y="142"/>
                    </a:lnTo>
                    <a:lnTo>
                      <a:pt x="642" y="144"/>
                    </a:lnTo>
                    <a:lnTo>
                      <a:pt x="642" y="146"/>
                    </a:lnTo>
                    <a:lnTo>
                      <a:pt x="642" y="150"/>
                    </a:lnTo>
                    <a:lnTo>
                      <a:pt x="646" y="152"/>
                    </a:lnTo>
                    <a:lnTo>
                      <a:pt x="646" y="154"/>
                    </a:lnTo>
                    <a:lnTo>
                      <a:pt x="646" y="158"/>
                    </a:lnTo>
                    <a:lnTo>
                      <a:pt x="646" y="162"/>
                    </a:lnTo>
                    <a:lnTo>
                      <a:pt x="646" y="168"/>
                    </a:lnTo>
                    <a:lnTo>
                      <a:pt x="646" y="174"/>
                    </a:lnTo>
                    <a:lnTo>
                      <a:pt x="646" y="178"/>
                    </a:lnTo>
                    <a:lnTo>
                      <a:pt x="646" y="182"/>
                    </a:lnTo>
                    <a:lnTo>
                      <a:pt x="644" y="186"/>
                    </a:lnTo>
                    <a:lnTo>
                      <a:pt x="644" y="190"/>
                    </a:lnTo>
                    <a:lnTo>
                      <a:pt x="642" y="192"/>
                    </a:lnTo>
                    <a:lnTo>
                      <a:pt x="640" y="194"/>
                    </a:lnTo>
                    <a:lnTo>
                      <a:pt x="638" y="192"/>
                    </a:lnTo>
                    <a:lnTo>
                      <a:pt x="638" y="188"/>
                    </a:lnTo>
                    <a:lnTo>
                      <a:pt x="638" y="184"/>
                    </a:lnTo>
                    <a:lnTo>
                      <a:pt x="634" y="176"/>
                    </a:lnTo>
                    <a:lnTo>
                      <a:pt x="630" y="184"/>
                    </a:lnTo>
                    <a:lnTo>
                      <a:pt x="620" y="176"/>
                    </a:lnTo>
                    <a:lnTo>
                      <a:pt x="620" y="178"/>
                    </a:lnTo>
                    <a:lnTo>
                      <a:pt x="620" y="180"/>
                    </a:lnTo>
                    <a:lnTo>
                      <a:pt x="620" y="182"/>
                    </a:lnTo>
                    <a:lnTo>
                      <a:pt x="622" y="186"/>
                    </a:lnTo>
                    <a:lnTo>
                      <a:pt x="624" y="188"/>
                    </a:lnTo>
                    <a:lnTo>
                      <a:pt x="626" y="192"/>
                    </a:lnTo>
                    <a:lnTo>
                      <a:pt x="628" y="196"/>
                    </a:lnTo>
                    <a:lnTo>
                      <a:pt x="628" y="202"/>
                    </a:lnTo>
                    <a:lnTo>
                      <a:pt x="626" y="202"/>
                    </a:lnTo>
                    <a:lnTo>
                      <a:pt x="626" y="204"/>
                    </a:lnTo>
                    <a:lnTo>
                      <a:pt x="624" y="204"/>
                    </a:lnTo>
                    <a:lnTo>
                      <a:pt x="620" y="206"/>
                    </a:lnTo>
                    <a:lnTo>
                      <a:pt x="612" y="206"/>
                    </a:lnTo>
                    <a:lnTo>
                      <a:pt x="612" y="208"/>
                    </a:lnTo>
                    <a:lnTo>
                      <a:pt x="614" y="210"/>
                    </a:lnTo>
                    <a:lnTo>
                      <a:pt x="614" y="214"/>
                    </a:lnTo>
                    <a:lnTo>
                      <a:pt x="616" y="218"/>
                    </a:lnTo>
                    <a:lnTo>
                      <a:pt x="618" y="226"/>
                    </a:lnTo>
                    <a:lnTo>
                      <a:pt x="620" y="228"/>
                    </a:lnTo>
                    <a:lnTo>
                      <a:pt x="622" y="228"/>
                    </a:lnTo>
                    <a:lnTo>
                      <a:pt x="624" y="230"/>
                    </a:lnTo>
                    <a:lnTo>
                      <a:pt x="624" y="232"/>
                    </a:lnTo>
                    <a:lnTo>
                      <a:pt x="624" y="234"/>
                    </a:lnTo>
                    <a:lnTo>
                      <a:pt x="622" y="234"/>
                    </a:lnTo>
                    <a:lnTo>
                      <a:pt x="618" y="236"/>
                    </a:lnTo>
                    <a:lnTo>
                      <a:pt x="616" y="236"/>
                    </a:lnTo>
                    <a:lnTo>
                      <a:pt x="614" y="236"/>
                    </a:lnTo>
                    <a:lnTo>
                      <a:pt x="612" y="238"/>
                    </a:lnTo>
                    <a:lnTo>
                      <a:pt x="610" y="240"/>
                    </a:lnTo>
                    <a:lnTo>
                      <a:pt x="610" y="246"/>
                    </a:lnTo>
                    <a:lnTo>
                      <a:pt x="606" y="250"/>
                    </a:lnTo>
                    <a:lnTo>
                      <a:pt x="602" y="252"/>
                    </a:lnTo>
                    <a:lnTo>
                      <a:pt x="594" y="260"/>
                    </a:lnTo>
                    <a:lnTo>
                      <a:pt x="582" y="270"/>
                    </a:lnTo>
                    <a:lnTo>
                      <a:pt x="570" y="284"/>
                    </a:lnTo>
                    <a:lnTo>
                      <a:pt x="556" y="296"/>
                    </a:lnTo>
                    <a:lnTo>
                      <a:pt x="554" y="300"/>
                    </a:lnTo>
                    <a:lnTo>
                      <a:pt x="552" y="304"/>
                    </a:lnTo>
                    <a:lnTo>
                      <a:pt x="552" y="308"/>
                    </a:lnTo>
                    <a:lnTo>
                      <a:pt x="550" y="316"/>
                    </a:lnTo>
                    <a:lnTo>
                      <a:pt x="550" y="320"/>
                    </a:lnTo>
                    <a:lnTo>
                      <a:pt x="550" y="324"/>
                    </a:lnTo>
                    <a:lnTo>
                      <a:pt x="552" y="332"/>
                    </a:lnTo>
                    <a:lnTo>
                      <a:pt x="554" y="338"/>
                    </a:lnTo>
                    <a:lnTo>
                      <a:pt x="558" y="346"/>
                    </a:lnTo>
                    <a:lnTo>
                      <a:pt x="560" y="348"/>
                    </a:lnTo>
                    <a:lnTo>
                      <a:pt x="566" y="356"/>
                    </a:lnTo>
                    <a:lnTo>
                      <a:pt x="572" y="368"/>
                    </a:lnTo>
                    <a:lnTo>
                      <a:pt x="574" y="382"/>
                    </a:lnTo>
                    <a:lnTo>
                      <a:pt x="572" y="398"/>
                    </a:lnTo>
                    <a:lnTo>
                      <a:pt x="572" y="400"/>
                    </a:lnTo>
                    <a:lnTo>
                      <a:pt x="570" y="400"/>
                    </a:lnTo>
                    <a:lnTo>
                      <a:pt x="570" y="402"/>
                    </a:lnTo>
                    <a:lnTo>
                      <a:pt x="568" y="404"/>
                    </a:lnTo>
                    <a:lnTo>
                      <a:pt x="566" y="404"/>
                    </a:lnTo>
                    <a:lnTo>
                      <a:pt x="562" y="404"/>
                    </a:lnTo>
                    <a:lnTo>
                      <a:pt x="558" y="400"/>
                    </a:lnTo>
                    <a:lnTo>
                      <a:pt x="554" y="394"/>
                    </a:lnTo>
                    <a:lnTo>
                      <a:pt x="550" y="392"/>
                    </a:lnTo>
                    <a:lnTo>
                      <a:pt x="542" y="384"/>
                    </a:lnTo>
                    <a:lnTo>
                      <a:pt x="532" y="368"/>
                    </a:lnTo>
                    <a:lnTo>
                      <a:pt x="528" y="348"/>
                    </a:lnTo>
                    <a:lnTo>
                      <a:pt x="528" y="346"/>
                    </a:lnTo>
                    <a:lnTo>
                      <a:pt x="528" y="344"/>
                    </a:lnTo>
                    <a:lnTo>
                      <a:pt x="528" y="340"/>
                    </a:lnTo>
                    <a:lnTo>
                      <a:pt x="526" y="336"/>
                    </a:lnTo>
                    <a:lnTo>
                      <a:pt x="524" y="332"/>
                    </a:lnTo>
                    <a:lnTo>
                      <a:pt x="520" y="330"/>
                    </a:lnTo>
                    <a:lnTo>
                      <a:pt x="516" y="326"/>
                    </a:lnTo>
                    <a:lnTo>
                      <a:pt x="510" y="326"/>
                    </a:lnTo>
                    <a:lnTo>
                      <a:pt x="504" y="324"/>
                    </a:lnTo>
                    <a:lnTo>
                      <a:pt x="490" y="324"/>
                    </a:lnTo>
                    <a:lnTo>
                      <a:pt x="472" y="322"/>
                    </a:lnTo>
                    <a:lnTo>
                      <a:pt x="456" y="322"/>
                    </a:lnTo>
                    <a:lnTo>
                      <a:pt x="446" y="324"/>
                    </a:lnTo>
                    <a:lnTo>
                      <a:pt x="444" y="328"/>
                    </a:lnTo>
                    <a:lnTo>
                      <a:pt x="438" y="330"/>
                    </a:lnTo>
                    <a:lnTo>
                      <a:pt x="426" y="332"/>
                    </a:lnTo>
                    <a:lnTo>
                      <a:pt x="406" y="332"/>
                    </a:lnTo>
                    <a:lnTo>
                      <a:pt x="402" y="332"/>
                    </a:lnTo>
                    <a:lnTo>
                      <a:pt x="394" y="332"/>
                    </a:lnTo>
                    <a:lnTo>
                      <a:pt x="382" y="334"/>
                    </a:lnTo>
                    <a:lnTo>
                      <a:pt x="372" y="340"/>
                    </a:lnTo>
                    <a:lnTo>
                      <a:pt x="354" y="348"/>
                    </a:lnTo>
                    <a:lnTo>
                      <a:pt x="342" y="366"/>
                    </a:lnTo>
                    <a:lnTo>
                      <a:pt x="342" y="368"/>
                    </a:lnTo>
                    <a:lnTo>
                      <a:pt x="344" y="370"/>
                    </a:lnTo>
                    <a:lnTo>
                      <a:pt x="344" y="372"/>
                    </a:lnTo>
                    <a:lnTo>
                      <a:pt x="344" y="376"/>
                    </a:lnTo>
                    <a:lnTo>
                      <a:pt x="344" y="378"/>
                    </a:lnTo>
                    <a:lnTo>
                      <a:pt x="344" y="382"/>
                    </a:lnTo>
                    <a:lnTo>
                      <a:pt x="340" y="382"/>
                    </a:lnTo>
                    <a:lnTo>
                      <a:pt x="338" y="382"/>
                    </a:lnTo>
                    <a:lnTo>
                      <a:pt x="330" y="376"/>
                    </a:lnTo>
                    <a:lnTo>
                      <a:pt x="320" y="366"/>
                    </a:lnTo>
                    <a:lnTo>
                      <a:pt x="308" y="350"/>
                    </a:lnTo>
                    <a:lnTo>
                      <a:pt x="306" y="348"/>
                    </a:lnTo>
                    <a:lnTo>
                      <a:pt x="304" y="344"/>
                    </a:lnTo>
                    <a:lnTo>
                      <a:pt x="300" y="342"/>
                    </a:lnTo>
                    <a:lnTo>
                      <a:pt x="296" y="338"/>
                    </a:lnTo>
                    <a:lnTo>
                      <a:pt x="292" y="336"/>
                    </a:lnTo>
                    <a:lnTo>
                      <a:pt x="288" y="336"/>
                    </a:lnTo>
                    <a:lnTo>
                      <a:pt x="286" y="338"/>
                    </a:lnTo>
                    <a:lnTo>
                      <a:pt x="284" y="338"/>
                    </a:lnTo>
                    <a:lnTo>
                      <a:pt x="282" y="340"/>
                    </a:lnTo>
                    <a:lnTo>
                      <a:pt x="278" y="340"/>
                    </a:lnTo>
                    <a:lnTo>
                      <a:pt x="272" y="340"/>
                    </a:lnTo>
                    <a:lnTo>
                      <a:pt x="266" y="336"/>
                    </a:lnTo>
                    <a:lnTo>
                      <a:pt x="262" y="334"/>
                    </a:lnTo>
                    <a:lnTo>
                      <a:pt x="254" y="328"/>
                    </a:lnTo>
                    <a:lnTo>
                      <a:pt x="246" y="316"/>
                    </a:lnTo>
                    <a:lnTo>
                      <a:pt x="242" y="300"/>
                    </a:lnTo>
                    <a:lnTo>
                      <a:pt x="240" y="298"/>
                    </a:lnTo>
                    <a:lnTo>
                      <a:pt x="238" y="298"/>
                    </a:lnTo>
                    <a:lnTo>
                      <a:pt x="234" y="296"/>
                    </a:lnTo>
                    <a:lnTo>
                      <a:pt x="228" y="296"/>
                    </a:lnTo>
                    <a:lnTo>
                      <a:pt x="224" y="296"/>
                    </a:lnTo>
                    <a:lnTo>
                      <a:pt x="218" y="296"/>
                    </a:lnTo>
                    <a:lnTo>
                      <a:pt x="214" y="300"/>
                    </a:lnTo>
                    <a:lnTo>
                      <a:pt x="210" y="302"/>
                    </a:lnTo>
                    <a:lnTo>
                      <a:pt x="198" y="306"/>
                    </a:lnTo>
                    <a:lnTo>
                      <a:pt x="180" y="306"/>
                    </a:lnTo>
                    <a:lnTo>
                      <a:pt x="176" y="306"/>
                    </a:lnTo>
                    <a:lnTo>
                      <a:pt x="166" y="304"/>
                    </a:lnTo>
                    <a:lnTo>
                      <a:pt x="152" y="300"/>
                    </a:lnTo>
                    <a:lnTo>
                      <a:pt x="140" y="296"/>
                    </a:lnTo>
                    <a:lnTo>
                      <a:pt x="130" y="290"/>
                    </a:lnTo>
                    <a:lnTo>
                      <a:pt x="128" y="288"/>
                    </a:lnTo>
                    <a:lnTo>
                      <a:pt x="124" y="286"/>
                    </a:lnTo>
                    <a:lnTo>
                      <a:pt x="112" y="288"/>
                    </a:lnTo>
                    <a:lnTo>
                      <a:pt x="98" y="296"/>
                    </a:lnTo>
                    <a:lnTo>
                      <a:pt x="96" y="294"/>
                    </a:lnTo>
                    <a:lnTo>
                      <a:pt x="96" y="292"/>
                    </a:lnTo>
                    <a:lnTo>
                      <a:pt x="94" y="288"/>
                    </a:lnTo>
                    <a:lnTo>
                      <a:pt x="90" y="282"/>
                    </a:lnTo>
                    <a:lnTo>
                      <a:pt x="88" y="276"/>
                    </a:lnTo>
                    <a:lnTo>
                      <a:pt x="84" y="272"/>
                    </a:lnTo>
                    <a:lnTo>
                      <a:pt x="80" y="268"/>
                    </a:lnTo>
                    <a:lnTo>
                      <a:pt x="74" y="266"/>
                    </a:lnTo>
                    <a:lnTo>
                      <a:pt x="70" y="264"/>
                    </a:lnTo>
                    <a:lnTo>
                      <a:pt x="66" y="262"/>
                    </a:lnTo>
                    <a:lnTo>
                      <a:pt x="60" y="258"/>
                    </a:lnTo>
                    <a:lnTo>
                      <a:pt x="52" y="252"/>
                    </a:lnTo>
                    <a:lnTo>
                      <a:pt x="46" y="242"/>
                    </a:lnTo>
                    <a:lnTo>
                      <a:pt x="42" y="240"/>
                    </a:lnTo>
                    <a:lnTo>
                      <a:pt x="36" y="230"/>
                    </a:lnTo>
                    <a:lnTo>
                      <a:pt x="26" y="216"/>
                    </a:lnTo>
                    <a:lnTo>
                      <a:pt x="16" y="200"/>
                    </a:lnTo>
                    <a:lnTo>
                      <a:pt x="8" y="180"/>
                    </a:lnTo>
                    <a:lnTo>
                      <a:pt x="2" y="156"/>
                    </a:lnTo>
                    <a:lnTo>
                      <a:pt x="2" y="152"/>
                    </a:lnTo>
                    <a:lnTo>
                      <a:pt x="0" y="140"/>
                    </a:lnTo>
                    <a:lnTo>
                      <a:pt x="0" y="124"/>
                    </a:lnTo>
                    <a:lnTo>
                      <a:pt x="0" y="110"/>
                    </a:lnTo>
                    <a:lnTo>
                      <a:pt x="4" y="104"/>
                    </a:lnTo>
                    <a:lnTo>
                      <a:pt x="6" y="102"/>
                    </a:lnTo>
                    <a:lnTo>
                      <a:pt x="8" y="100"/>
                    </a:lnTo>
                    <a:lnTo>
                      <a:pt x="10" y="96"/>
                    </a:lnTo>
                    <a:lnTo>
                      <a:pt x="10" y="92"/>
                    </a:lnTo>
                    <a:lnTo>
                      <a:pt x="10" y="86"/>
                    </a:lnTo>
                    <a:lnTo>
                      <a:pt x="8" y="80"/>
                    </a:lnTo>
                    <a:lnTo>
                      <a:pt x="8" y="76"/>
                    </a:lnTo>
                    <a:lnTo>
                      <a:pt x="6" y="62"/>
                    </a:lnTo>
                    <a:lnTo>
                      <a:pt x="6" y="46"/>
                    </a:lnTo>
                    <a:lnTo>
                      <a:pt x="4" y="30"/>
                    </a:lnTo>
                    <a:lnTo>
                      <a:pt x="4" y="20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10" y="22"/>
                    </a:lnTo>
                    <a:lnTo>
                      <a:pt x="14" y="22"/>
                    </a:lnTo>
                    <a:lnTo>
                      <a:pt x="16" y="20"/>
                    </a:lnTo>
                    <a:lnTo>
                      <a:pt x="18" y="18"/>
                    </a:lnTo>
                    <a:lnTo>
                      <a:pt x="18" y="14"/>
                    </a:lnTo>
                    <a:lnTo>
                      <a:pt x="18" y="0"/>
                    </a:lnTo>
                    <a:lnTo>
                      <a:pt x="380" y="0"/>
                    </a:lnTo>
                    <a:lnTo>
                      <a:pt x="392" y="10"/>
                    </a:lnTo>
                    <a:lnTo>
                      <a:pt x="416" y="12"/>
                    </a:lnTo>
                    <a:lnTo>
                      <a:pt x="418" y="16"/>
                    </a:lnTo>
                    <a:lnTo>
                      <a:pt x="422" y="18"/>
                    </a:lnTo>
                    <a:lnTo>
                      <a:pt x="426" y="20"/>
                    </a:lnTo>
                    <a:lnTo>
                      <a:pt x="430" y="20"/>
                    </a:lnTo>
                    <a:lnTo>
                      <a:pt x="432" y="20"/>
                    </a:lnTo>
                    <a:lnTo>
                      <a:pt x="434" y="20"/>
                    </a:lnTo>
                    <a:lnTo>
                      <a:pt x="432" y="22"/>
                    </a:lnTo>
                    <a:lnTo>
                      <a:pt x="432" y="24"/>
                    </a:lnTo>
                    <a:lnTo>
                      <a:pt x="428" y="28"/>
                    </a:lnTo>
                    <a:lnTo>
                      <a:pt x="424" y="32"/>
                    </a:lnTo>
                    <a:lnTo>
                      <a:pt x="422" y="34"/>
                    </a:lnTo>
                    <a:lnTo>
                      <a:pt x="420" y="36"/>
                    </a:lnTo>
                    <a:lnTo>
                      <a:pt x="416" y="38"/>
                    </a:lnTo>
                    <a:lnTo>
                      <a:pt x="416" y="40"/>
                    </a:lnTo>
                    <a:lnTo>
                      <a:pt x="416" y="42"/>
                    </a:lnTo>
                    <a:lnTo>
                      <a:pt x="418" y="42"/>
                    </a:lnTo>
                    <a:lnTo>
                      <a:pt x="422" y="44"/>
                    </a:lnTo>
                    <a:lnTo>
                      <a:pt x="428" y="44"/>
                    </a:lnTo>
                    <a:lnTo>
                      <a:pt x="432" y="44"/>
                    </a:lnTo>
                    <a:lnTo>
                      <a:pt x="442" y="44"/>
                    </a:lnTo>
                    <a:lnTo>
                      <a:pt x="454" y="42"/>
                    </a:lnTo>
                    <a:lnTo>
                      <a:pt x="464" y="38"/>
                    </a:lnTo>
                    <a:lnTo>
                      <a:pt x="466" y="40"/>
                    </a:lnTo>
                    <a:lnTo>
                      <a:pt x="468" y="40"/>
                    </a:lnTo>
                    <a:lnTo>
                      <a:pt x="470" y="42"/>
                    </a:lnTo>
                    <a:lnTo>
                      <a:pt x="476" y="42"/>
                    </a:lnTo>
                    <a:lnTo>
                      <a:pt x="484" y="42"/>
                    </a:lnTo>
                    <a:lnTo>
                      <a:pt x="486" y="42"/>
                    </a:lnTo>
                    <a:lnTo>
                      <a:pt x="490" y="40"/>
                    </a:lnTo>
                    <a:lnTo>
                      <a:pt x="492" y="40"/>
                    </a:lnTo>
                    <a:lnTo>
                      <a:pt x="496" y="40"/>
                    </a:lnTo>
                    <a:lnTo>
                      <a:pt x="500" y="42"/>
                    </a:lnTo>
                    <a:lnTo>
                      <a:pt x="502" y="44"/>
                    </a:lnTo>
                    <a:lnTo>
                      <a:pt x="502" y="46"/>
                    </a:lnTo>
                    <a:lnTo>
                      <a:pt x="502" y="48"/>
                    </a:lnTo>
                    <a:lnTo>
                      <a:pt x="502" y="50"/>
                    </a:lnTo>
                    <a:lnTo>
                      <a:pt x="502" y="52"/>
                    </a:lnTo>
                    <a:lnTo>
                      <a:pt x="498" y="56"/>
                    </a:lnTo>
                    <a:lnTo>
                      <a:pt x="496" y="58"/>
                    </a:lnTo>
                    <a:lnTo>
                      <a:pt x="490" y="60"/>
                    </a:lnTo>
                    <a:lnTo>
                      <a:pt x="490" y="58"/>
                    </a:lnTo>
                    <a:lnTo>
                      <a:pt x="488" y="58"/>
                    </a:lnTo>
                    <a:lnTo>
                      <a:pt x="484" y="58"/>
                    </a:lnTo>
                    <a:lnTo>
                      <a:pt x="482" y="58"/>
                    </a:lnTo>
                    <a:lnTo>
                      <a:pt x="478" y="58"/>
                    </a:lnTo>
                    <a:lnTo>
                      <a:pt x="476" y="62"/>
                    </a:lnTo>
                    <a:lnTo>
                      <a:pt x="472" y="66"/>
                    </a:lnTo>
                    <a:lnTo>
                      <a:pt x="470" y="72"/>
                    </a:lnTo>
                    <a:lnTo>
                      <a:pt x="472" y="72"/>
                    </a:lnTo>
                    <a:lnTo>
                      <a:pt x="474" y="74"/>
                    </a:lnTo>
                    <a:lnTo>
                      <a:pt x="476" y="76"/>
                    </a:lnTo>
                    <a:lnTo>
                      <a:pt x="476" y="80"/>
                    </a:lnTo>
                    <a:lnTo>
                      <a:pt x="476" y="84"/>
                    </a:lnTo>
                    <a:lnTo>
                      <a:pt x="474" y="90"/>
                    </a:lnTo>
                    <a:lnTo>
                      <a:pt x="472" y="92"/>
                    </a:lnTo>
                    <a:lnTo>
                      <a:pt x="470" y="102"/>
                    </a:lnTo>
                    <a:lnTo>
                      <a:pt x="468" y="114"/>
                    </a:lnTo>
                    <a:lnTo>
                      <a:pt x="468" y="126"/>
                    </a:lnTo>
                    <a:lnTo>
                      <a:pt x="472" y="134"/>
                    </a:lnTo>
                    <a:lnTo>
                      <a:pt x="474" y="134"/>
                    </a:lnTo>
                    <a:lnTo>
                      <a:pt x="478" y="132"/>
                    </a:lnTo>
                    <a:lnTo>
                      <a:pt x="480" y="130"/>
                    </a:lnTo>
                    <a:lnTo>
                      <a:pt x="484" y="126"/>
                    </a:lnTo>
                    <a:lnTo>
                      <a:pt x="486" y="122"/>
                    </a:lnTo>
                    <a:lnTo>
                      <a:pt x="488" y="116"/>
                    </a:lnTo>
                    <a:lnTo>
                      <a:pt x="490" y="108"/>
                    </a:lnTo>
                    <a:lnTo>
                      <a:pt x="494" y="82"/>
                    </a:lnTo>
                    <a:lnTo>
                      <a:pt x="500" y="78"/>
                    </a:lnTo>
                    <a:lnTo>
                      <a:pt x="500" y="74"/>
                    </a:lnTo>
                    <a:lnTo>
                      <a:pt x="500" y="72"/>
                    </a:lnTo>
                    <a:lnTo>
                      <a:pt x="502" y="68"/>
                    </a:lnTo>
                    <a:lnTo>
                      <a:pt x="504" y="64"/>
                    </a:lnTo>
                    <a:lnTo>
                      <a:pt x="506" y="62"/>
                    </a:lnTo>
                    <a:lnTo>
                      <a:pt x="508" y="62"/>
                    </a:lnTo>
                    <a:lnTo>
                      <a:pt x="510" y="62"/>
                    </a:lnTo>
                    <a:lnTo>
                      <a:pt x="514" y="62"/>
                    </a:lnTo>
                    <a:lnTo>
                      <a:pt x="516" y="64"/>
                    </a:lnTo>
                    <a:lnTo>
                      <a:pt x="520" y="64"/>
                    </a:lnTo>
                    <a:lnTo>
                      <a:pt x="522" y="68"/>
                    </a:lnTo>
                    <a:lnTo>
                      <a:pt x="524" y="72"/>
                    </a:lnTo>
                    <a:lnTo>
                      <a:pt x="524" y="76"/>
                    </a:lnTo>
                    <a:lnTo>
                      <a:pt x="520" y="86"/>
                    </a:lnTo>
                    <a:lnTo>
                      <a:pt x="520" y="88"/>
                    </a:lnTo>
                    <a:lnTo>
                      <a:pt x="518" y="90"/>
                    </a:lnTo>
                    <a:lnTo>
                      <a:pt x="518" y="92"/>
                    </a:lnTo>
                    <a:lnTo>
                      <a:pt x="520" y="92"/>
                    </a:lnTo>
                    <a:lnTo>
                      <a:pt x="524" y="92"/>
                    </a:lnTo>
                    <a:lnTo>
                      <a:pt x="526" y="90"/>
                    </a:lnTo>
                    <a:lnTo>
                      <a:pt x="528" y="88"/>
                    </a:lnTo>
                    <a:lnTo>
                      <a:pt x="528" y="90"/>
                    </a:lnTo>
                    <a:lnTo>
                      <a:pt x="530" y="92"/>
                    </a:lnTo>
                    <a:lnTo>
                      <a:pt x="534" y="96"/>
                    </a:lnTo>
                    <a:lnTo>
                      <a:pt x="536" y="100"/>
                    </a:lnTo>
                    <a:lnTo>
                      <a:pt x="536" y="104"/>
                    </a:lnTo>
                    <a:lnTo>
                      <a:pt x="536" y="108"/>
                    </a:lnTo>
                    <a:lnTo>
                      <a:pt x="536" y="114"/>
                    </a:lnTo>
                    <a:lnTo>
                      <a:pt x="536" y="118"/>
                    </a:lnTo>
                    <a:lnTo>
                      <a:pt x="536" y="120"/>
                    </a:lnTo>
                    <a:lnTo>
                      <a:pt x="534" y="122"/>
                    </a:lnTo>
                    <a:lnTo>
                      <a:pt x="534" y="124"/>
                    </a:lnTo>
                    <a:lnTo>
                      <a:pt x="534" y="126"/>
                    </a:lnTo>
                    <a:lnTo>
                      <a:pt x="536" y="126"/>
                    </a:lnTo>
                    <a:lnTo>
                      <a:pt x="536" y="128"/>
                    </a:lnTo>
                    <a:lnTo>
                      <a:pt x="540" y="128"/>
                    </a:lnTo>
                    <a:lnTo>
                      <a:pt x="546" y="128"/>
                    </a:lnTo>
                    <a:lnTo>
                      <a:pt x="554" y="128"/>
                    </a:lnTo>
                    <a:lnTo>
                      <a:pt x="560" y="128"/>
                    </a:lnTo>
                    <a:lnTo>
                      <a:pt x="568" y="126"/>
                    </a:lnTo>
                    <a:lnTo>
                      <a:pt x="572" y="124"/>
                    </a:lnTo>
                    <a:lnTo>
                      <a:pt x="576" y="122"/>
                    </a:lnTo>
                    <a:lnTo>
                      <a:pt x="582" y="118"/>
                    </a:lnTo>
                    <a:lnTo>
                      <a:pt x="586" y="114"/>
                    </a:lnTo>
                    <a:lnTo>
                      <a:pt x="590" y="110"/>
                    </a:lnTo>
                    <a:lnTo>
                      <a:pt x="592" y="106"/>
                    </a:lnTo>
                    <a:lnTo>
                      <a:pt x="594" y="104"/>
                    </a:lnTo>
                    <a:lnTo>
                      <a:pt x="592" y="102"/>
                    </a:lnTo>
                    <a:lnTo>
                      <a:pt x="592" y="98"/>
                    </a:lnTo>
                    <a:lnTo>
                      <a:pt x="594" y="96"/>
                    </a:lnTo>
                    <a:lnTo>
                      <a:pt x="596" y="94"/>
                    </a:lnTo>
                    <a:lnTo>
                      <a:pt x="600" y="92"/>
                    </a:lnTo>
                    <a:lnTo>
                      <a:pt x="606" y="90"/>
                    </a:lnTo>
                    <a:lnTo>
                      <a:pt x="614" y="90"/>
                    </a:lnTo>
                    <a:lnTo>
                      <a:pt x="620" y="90"/>
                    </a:lnTo>
                    <a:lnTo>
                      <a:pt x="626" y="88"/>
                    </a:lnTo>
                    <a:lnTo>
                      <a:pt x="630" y="86"/>
                    </a:lnTo>
                    <a:lnTo>
                      <a:pt x="634" y="82"/>
                    </a:lnTo>
                    <a:lnTo>
                      <a:pt x="638" y="78"/>
                    </a:lnTo>
                    <a:lnTo>
                      <a:pt x="640" y="76"/>
                    </a:lnTo>
                  </a:path>
                </a:pathLst>
              </a:custGeom>
              <a:solidFill>
                <a:srgbClr val="65B9BF">
                  <a:alpha val="70000"/>
                </a:srgbClr>
              </a:solidFill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6" name="组合 5"/>
              <p:cNvGrpSpPr/>
              <p:nvPr/>
            </p:nvGrpSpPr>
            <p:grpSpPr>
              <a:xfrm>
                <a:off x="598273" y="1498253"/>
                <a:ext cx="1371234" cy="1371234"/>
                <a:chOff x="953154" y="3216320"/>
                <a:chExt cx="3273380" cy="3273380"/>
              </a:xfrm>
            </p:grpSpPr>
            <p:sp>
              <p:nvSpPr>
                <p:cNvPr id="29" name="椭圆 28"/>
                <p:cNvSpPr/>
                <p:nvPr/>
              </p:nvSpPr>
              <p:spPr>
                <a:xfrm>
                  <a:off x="953154" y="3216320"/>
                  <a:ext cx="3273380" cy="3273380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alpha val="2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4042501" y="543476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40" name="矩形 39"/>
            <p:cNvSpPr/>
            <p:nvPr/>
          </p:nvSpPr>
          <p:spPr>
            <a:xfrm>
              <a:off x="2570913" y="2570179"/>
              <a:ext cx="33340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570915" y="2158372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471197" y="1934064"/>
            <a:ext cx="5231385" cy="1371234"/>
            <a:chOff x="6471197" y="1934064"/>
            <a:chExt cx="5231385" cy="1371234"/>
          </a:xfrm>
        </p:grpSpPr>
        <p:grpSp>
          <p:nvGrpSpPr>
            <p:cNvPr id="49" name="组合 48"/>
            <p:cNvGrpSpPr/>
            <p:nvPr/>
          </p:nvGrpSpPr>
          <p:grpSpPr>
            <a:xfrm>
              <a:off x="6471197" y="1934064"/>
              <a:ext cx="1371234" cy="1371234"/>
              <a:chOff x="6402085" y="1654180"/>
              <a:chExt cx="1371234" cy="1371234"/>
            </a:xfrm>
          </p:grpSpPr>
          <p:sp>
            <p:nvSpPr>
              <p:cNvPr id="25" name="Freeform 144"/>
              <p:cNvSpPr>
                <a:spLocks/>
              </p:cNvSpPr>
              <p:nvPr/>
            </p:nvSpPr>
            <p:spPr bwMode="gray">
              <a:xfrm>
                <a:off x="6705364" y="1928711"/>
                <a:ext cx="764676" cy="822172"/>
              </a:xfrm>
              <a:custGeom>
                <a:avLst/>
                <a:gdLst>
                  <a:gd name="T0" fmla="*/ 324 w 532"/>
                  <a:gd name="T1" fmla="*/ 492 h 572"/>
                  <a:gd name="T2" fmla="*/ 418 w 532"/>
                  <a:gd name="T3" fmla="*/ 404 h 572"/>
                  <a:gd name="T4" fmla="*/ 474 w 532"/>
                  <a:gd name="T5" fmla="*/ 284 h 572"/>
                  <a:gd name="T6" fmla="*/ 532 w 532"/>
                  <a:gd name="T7" fmla="*/ 162 h 572"/>
                  <a:gd name="T8" fmla="*/ 478 w 532"/>
                  <a:gd name="T9" fmla="*/ 116 h 572"/>
                  <a:gd name="T10" fmla="*/ 382 w 532"/>
                  <a:gd name="T11" fmla="*/ 96 h 572"/>
                  <a:gd name="T12" fmla="*/ 384 w 532"/>
                  <a:gd name="T13" fmla="*/ 80 h 572"/>
                  <a:gd name="T14" fmla="*/ 366 w 532"/>
                  <a:gd name="T15" fmla="*/ 76 h 572"/>
                  <a:gd name="T16" fmla="*/ 336 w 532"/>
                  <a:gd name="T17" fmla="*/ 72 h 572"/>
                  <a:gd name="T18" fmla="*/ 306 w 532"/>
                  <a:gd name="T19" fmla="*/ 84 h 572"/>
                  <a:gd name="T20" fmla="*/ 282 w 532"/>
                  <a:gd name="T21" fmla="*/ 96 h 572"/>
                  <a:gd name="T22" fmla="*/ 300 w 532"/>
                  <a:gd name="T23" fmla="*/ 76 h 572"/>
                  <a:gd name="T24" fmla="*/ 322 w 532"/>
                  <a:gd name="T25" fmla="*/ 50 h 572"/>
                  <a:gd name="T26" fmla="*/ 282 w 532"/>
                  <a:gd name="T27" fmla="*/ 0 h 572"/>
                  <a:gd name="T28" fmla="*/ 264 w 532"/>
                  <a:gd name="T29" fmla="*/ 20 h 572"/>
                  <a:gd name="T30" fmla="*/ 254 w 532"/>
                  <a:gd name="T31" fmla="*/ 22 h 572"/>
                  <a:gd name="T32" fmla="*/ 244 w 532"/>
                  <a:gd name="T33" fmla="*/ 22 h 572"/>
                  <a:gd name="T34" fmla="*/ 234 w 532"/>
                  <a:gd name="T35" fmla="*/ 24 h 572"/>
                  <a:gd name="T36" fmla="*/ 218 w 532"/>
                  <a:gd name="T37" fmla="*/ 22 h 572"/>
                  <a:gd name="T38" fmla="*/ 202 w 532"/>
                  <a:gd name="T39" fmla="*/ 26 h 572"/>
                  <a:gd name="T40" fmla="*/ 184 w 532"/>
                  <a:gd name="T41" fmla="*/ 24 h 572"/>
                  <a:gd name="T42" fmla="*/ 176 w 532"/>
                  <a:gd name="T43" fmla="*/ 2 h 572"/>
                  <a:gd name="T44" fmla="*/ 156 w 532"/>
                  <a:gd name="T45" fmla="*/ 14 h 572"/>
                  <a:gd name="T46" fmla="*/ 120 w 532"/>
                  <a:gd name="T47" fmla="*/ 6 h 572"/>
                  <a:gd name="T48" fmla="*/ 120 w 532"/>
                  <a:gd name="T49" fmla="*/ 10 h 572"/>
                  <a:gd name="T50" fmla="*/ 130 w 532"/>
                  <a:gd name="T51" fmla="*/ 26 h 572"/>
                  <a:gd name="T52" fmla="*/ 90 w 532"/>
                  <a:gd name="T53" fmla="*/ 52 h 572"/>
                  <a:gd name="T54" fmla="*/ 76 w 532"/>
                  <a:gd name="T55" fmla="*/ 44 h 572"/>
                  <a:gd name="T56" fmla="*/ 62 w 532"/>
                  <a:gd name="T57" fmla="*/ 62 h 572"/>
                  <a:gd name="T58" fmla="*/ 52 w 532"/>
                  <a:gd name="T59" fmla="*/ 70 h 572"/>
                  <a:gd name="T60" fmla="*/ 60 w 532"/>
                  <a:gd name="T61" fmla="*/ 96 h 572"/>
                  <a:gd name="T62" fmla="*/ 36 w 532"/>
                  <a:gd name="T63" fmla="*/ 132 h 572"/>
                  <a:gd name="T64" fmla="*/ 10 w 532"/>
                  <a:gd name="T65" fmla="*/ 146 h 572"/>
                  <a:gd name="T66" fmla="*/ 2 w 532"/>
                  <a:gd name="T67" fmla="*/ 164 h 572"/>
                  <a:gd name="T68" fmla="*/ 4 w 532"/>
                  <a:gd name="T69" fmla="*/ 194 h 572"/>
                  <a:gd name="T70" fmla="*/ 12 w 532"/>
                  <a:gd name="T71" fmla="*/ 198 h 572"/>
                  <a:gd name="T72" fmla="*/ 26 w 532"/>
                  <a:gd name="T73" fmla="*/ 206 h 572"/>
                  <a:gd name="T74" fmla="*/ 42 w 532"/>
                  <a:gd name="T75" fmla="*/ 198 h 572"/>
                  <a:gd name="T76" fmla="*/ 50 w 532"/>
                  <a:gd name="T77" fmla="*/ 226 h 572"/>
                  <a:gd name="T78" fmla="*/ 78 w 532"/>
                  <a:gd name="T79" fmla="*/ 224 h 572"/>
                  <a:gd name="T80" fmla="*/ 96 w 532"/>
                  <a:gd name="T81" fmla="*/ 210 h 572"/>
                  <a:gd name="T82" fmla="*/ 110 w 532"/>
                  <a:gd name="T83" fmla="*/ 206 h 572"/>
                  <a:gd name="T84" fmla="*/ 124 w 532"/>
                  <a:gd name="T85" fmla="*/ 248 h 572"/>
                  <a:gd name="T86" fmla="*/ 156 w 532"/>
                  <a:gd name="T87" fmla="*/ 266 h 572"/>
                  <a:gd name="T88" fmla="*/ 182 w 532"/>
                  <a:gd name="T89" fmla="*/ 288 h 572"/>
                  <a:gd name="T90" fmla="*/ 206 w 532"/>
                  <a:gd name="T91" fmla="*/ 310 h 572"/>
                  <a:gd name="T92" fmla="*/ 214 w 532"/>
                  <a:gd name="T93" fmla="*/ 326 h 572"/>
                  <a:gd name="T94" fmla="*/ 214 w 532"/>
                  <a:gd name="T95" fmla="*/ 372 h 572"/>
                  <a:gd name="T96" fmla="*/ 220 w 532"/>
                  <a:gd name="T97" fmla="*/ 416 h 572"/>
                  <a:gd name="T98" fmla="*/ 242 w 532"/>
                  <a:gd name="T99" fmla="*/ 422 h 572"/>
                  <a:gd name="T100" fmla="*/ 254 w 532"/>
                  <a:gd name="T101" fmla="*/ 436 h 572"/>
                  <a:gd name="T102" fmla="*/ 264 w 532"/>
                  <a:gd name="T103" fmla="*/ 450 h 572"/>
                  <a:gd name="T104" fmla="*/ 270 w 532"/>
                  <a:gd name="T105" fmla="*/ 466 h 572"/>
                  <a:gd name="T106" fmla="*/ 232 w 532"/>
                  <a:gd name="T107" fmla="*/ 500 h 572"/>
                  <a:gd name="T108" fmla="*/ 216 w 532"/>
                  <a:gd name="T109" fmla="*/ 524 h 572"/>
                  <a:gd name="T110" fmla="*/ 240 w 532"/>
                  <a:gd name="T111" fmla="*/ 538 h 572"/>
                  <a:gd name="T112" fmla="*/ 264 w 532"/>
                  <a:gd name="T113" fmla="*/ 552 h 57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532" h="572">
                    <a:moveTo>
                      <a:pt x="290" y="562"/>
                    </a:moveTo>
                    <a:lnTo>
                      <a:pt x="292" y="556"/>
                    </a:lnTo>
                    <a:lnTo>
                      <a:pt x="294" y="552"/>
                    </a:lnTo>
                    <a:lnTo>
                      <a:pt x="296" y="548"/>
                    </a:lnTo>
                    <a:lnTo>
                      <a:pt x="304" y="536"/>
                    </a:lnTo>
                    <a:lnTo>
                      <a:pt x="314" y="518"/>
                    </a:lnTo>
                    <a:lnTo>
                      <a:pt x="324" y="492"/>
                    </a:lnTo>
                    <a:lnTo>
                      <a:pt x="336" y="458"/>
                    </a:lnTo>
                    <a:lnTo>
                      <a:pt x="342" y="452"/>
                    </a:lnTo>
                    <a:lnTo>
                      <a:pt x="354" y="440"/>
                    </a:lnTo>
                    <a:lnTo>
                      <a:pt x="370" y="426"/>
                    </a:lnTo>
                    <a:lnTo>
                      <a:pt x="392" y="414"/>
                    </a:lnTo>
                    <a:lnTo>
                      <a:pt x="416" y="406"/>
                    </a:lnTo>
                    <a:lnTo>
                      <a:pt x="418" y="404"/>
                    </a:lnTo>
                    <a:lnTo>
                      <a:pt x="426" y="400"/>
                    </a:lnTo>
                    <a:lnTo>
                      <a:pt x="434" y="394"/>
                    </a:lnTo>
                    <a:lnTo>
                      <a:pt x="446" y="382"/>
                    </a:lnTo>
                    <a:lnTo>
                      <a:pt x="456" y="366"/>
                    </a:lnTo>
                    <a:lnTo>
                      <a:pt x="466" y="344"/>
                    </a:lnTo>
                    <a:lnTo>
                      <a:pt x="472" y="318"/>
                    </a:lnTo>
                    <a:lnTo>
                      <a:pt x="474" y="284"/>
                    </a:lnTo>
                    <a:lnTo>
                      <a:pt x="514" y="216"/>
                    </a:lnTo>
                    <a:lnTo>
                      <a:pt x="516" y="214"/>
                    </a:lnTo>
                    <a:lnTo>
                      <a:pt x="524" y="204"/>
                    </a:lnTo>
                    <a:lnTo>
                      <a:pt x="530" y="190"/>
                    </a:lnTo>
                    <a:lnTo>
                      <a:pt x="532" y="170"/>
                    </a:lnTo>
                    <a:lnTo>
                      <a:pt x="532" y="168"/>
                    </a:lnTo>
                    <a:lnTo>
                      <a:pt x="532" y="162"/>
                    </a:lnTo>
                    <a:lnTo>
                      <a:pt x="532" y="154"/>
                    </a:lnTo>
                    <a:lnTo>
                      <a:pt x="528" y="146"/>
                    </a:lnTo>
                    <a:lnTo>
                      <a:pt x="518" y="138"/>
                    </a:lnTo>
                    <a:lnTo>
                      <a:pt x="502" y="132"/>
                    </a:lnTo>
                    <a:lnTo>
                      <a:pt x="498" y="130"/>
                    </a:lnTo>
                    <a:lnTo>
                      <a:pt x="490" y="124"/>
                    </a:lnTo>
                    <a:lnTo>
                      <a:pt x="478" y="116"/>
                    </a:lnTo>
                    <a:lnTo>
                      <a:pt x="464" y="110"/>
                    </a:lnTo>
                    <a:lnTo>
                      <a:pt x="448" y="110"/>
                    </a:lnTo>
                    <a:lnTo>
                      <a:pt x="398" y="94"/>
                    </a:lnTo>
                    <a:lnTo>
                      <a:pt x="394" y="92"/>
                    </a:lnTo>
                    <a:lnTo>
                      <a:pt x="390" y="94"/>
                    </a:lnTo>
                    <a:lnTo>
                      <a:pt x="386" y="94"/>
                    </a:lnTo>
                    <a:lnTo>
                      <a:pt x="382" y="96"/>
                    </a:lnTo>
                    <a:lnTo>
                      <a:pt x="380" y="98"/>
                    </a:lnTo>
                    <a:lnTo>
                      <a:pt x="378" y="98"/>
                    </a:lnTo>
                    <a:lnTo>
                      <a:pt x="380" y="94"/>
                    </a:lnTo>
                    <a:lnTo>
                      <a:pt x="382" y="90"/>
                    </a:lnTo>
                    <a:lnTo>
                      <a:pt x="382" y="86"/>
                    </a:lnTo>
                    <a:lnTo>
                      <a:pt x="384" y="82"/>
                    </a:lnTo>
                    <a:lnTo>
                      <a:pt x="384" y="80"/>
                    </a:lnTo>
                    <a:lnTo>
                      <a:pt x="382" y="78"/>
                    </a:lnTo>
                    <a:lnTo>
                      <a:pt x="380" y="76"/>
                    </a:lnTo>
                    <a:lnTo>
                      <a:pt x="376" y="76"/>
                    </a:lnTo>
                    <a:lnTo>
                      <a:pt x="374" y="76"/>
                    </a:lnTo>
                    <a:lnTo>
                      <a:pt x="370" y="76"/>
                    </a:lnTo>
                    <a:lnTo>
                      <a:pt x="368" y="76"/>
                    </a:lnTo>
                    <a:lnTo>
                      <a:pt x="366" y="76"/>
                    </a:lnTo>
                    <a:lnTo>
                      <a:pt x="362" y="76"/>
                    </a:lnTo>
                    <a:lnTo>
                      <a:pt x="358" y="74"/>
                    </a:lnTo>
                    <a:lnTo>
                      <a:pt x="352" y="74"/>
                    </a:lnTo>
                    <a:lnTo>
                      <a:pt x="346" y="72"/>
                    </a:lnTo>
                    <a:lnTo>
                      <a:pt x="340" y="72"/>
                    </a:lnTo>
                    <a:lnTo>
                      <a:pt x="338" y="72"/>
                    </a:lnTo>
                    <a:lnTo>
                      <a:pt x="336" y="72"/>
                    </a:lnTo>
                    <a:lnTo>
                      <a:pt x="330" y="72"/>
                    </a:lnTo>
                    <a:lnTo>
                      <a:pt x="324" y="76"/>
                    </a:lnTo>
                    <a:lnTo>
                      <a:pt x="318" y="78"/>
                    </a:lnTo>
                    <a:lnTo>
                      <a:pt x="314" y="80"/>
                    </a:lnTo>
                    <a:lnTo>
                      <a:pt x="310" y="82"/>
                    </a:lnTo>
                    <a:lnTo>
                      <a:pt x="306" y="84"/>
                    </a:lnTo>
                    <a:lnTo>
                      <a:pt x="298" y="90"/>
                    </a:lnTo>
                    <a:lnTo>
                      <a:pt x="292" y="94"/>
                    </a:lnTo>
                    <a:lnTo>
                      <a:pt x="286" y="98"/>
                    </a:lnTo>
                    <a:lnTo>
                      <a:pt x="282" y="98"/>
                    </a:lnTo>
                    <a:lnTo>
                      <a:pt x="278" y="98"/>
                    </a:lnTo>
                    <a:lnTo>
                      <a:pt x="282" y="96"/>
                    </a:lnTo>
                    <a:lnTo>
                      <a:pt x="286" y="94"/>
                    </a:lnTo>
                    <a:lnTo>
                      <a:pt x="290" y="90"/>
                    </a:lnTo>
                    <a:lnTo>
                      <a:pt x="292" y="86"/>
                    </a:lnTo>
                    <a:lnTo>
                      <a:pt x="294" y="84"/>
                    </a:lnTo>
                    <a:lnTo>
                      <a:pt x="298" y="80"/>
                    </a:lnTo>
                    <a:lnTo>
                      <a:pt x="300" y="76"/>
                    </a:lnTo>
                    <a:lnTo>
                      <a:pt x="304" y="72"/>
                    </a:lnTo>
                    <a:lnTo>
                      <a:pt x="308" y="68"/>
                    </a:lnTo>
                    <a:lnTo>
                      <a:pt x="312" y="66"/>
                    </a:lnTo>
                    <a:lnTo>
                      <a:pt x="314" y="64"/>
                    </a:lnTo>
                    <a:lnTo>
                      <a:pt x="316" y="62"/>
                    </a:lnTo>
                    <a:lnTo>
                      <a:pt x="320" y="56"/>
                    </a:lnTo>
                    <a:lnTo>
                      <a:pt x="322" y="50"/>
                    </a:lnTo>
                    <a:lnTo>
                      <a:pt x="322" y="46"/>
                    </a:lnTo>
                    <a:lnTo>
                      <a:pt x="312" y="26"/>
                    </a:lnTo>
                    <a:lnTo>
                      <a:pt x="296" y="8"/>
                    </a:lnTo>
                    <a:lnTo>
                      <a:pt x="290" y="4"/>
                    </a:lnTo>
                    <a:lnTo>
                      <a:pt x="282" y="0"/>
                    </a:lnTo>
                    <a:lnTo>
                      <a:pt x="276" y="4"/>
                    </a:lnTo>
                    <a:lnTo>
                      <a:pt x="274" y="8"/>
                    </a:lnTo>
                    <a:lnTo>
                      <a:pt x="270" y="8"/>
                    </a:lnTo>
                    <a:lnTo>
                      <a:pt x="270" y="10"/>
                    </a:lnTo>
                    <a:lnTo>
                      <a:pt x="268" y="14"/>
                    </a:lnTo>
                    <a:lnTo>
                      <a:pt x="266" y="18"/>
                    </a:lnTo>
                    <a:lnTo>
                      <a:pt x="264" y="20"/>
                    </a:lnTo>
                    <a:lnTo>
                      <a:pt x="264" y="22"/>
                    </a:lnTo>
                    <a:lnTo>
                      <a:pt x="262" y="24"/>
                    </a:lnTo>
                    <a:lnTo>
                      <a:pt x="260" y="24"/>
                    </a:lnTo>
                    <a:lnTo>
                      <a:pt x="258" y="24"/>
                    </a:lnTo>
                    <a:lnTo>
                      <a:pt x="256" y="24"/>
                    </a:lnTo>
                    <a:lnTo>
                      <a:pt x="254" y="22"/>
                    </a:lnTo>
                    <a:lnTo>
                      <a:pt x="252" y="22"/>
                    </a:lnTo>
                    <a:lnTo>
                      <a:pt x="250" y="22"/>
                    </a:lnTo>
                    <a:lnTo>
                      <a:pt x="248" y="22"/>
                    </a:lnTo>
                    <a:lnTo>
                      <a:pt x="246" y="22"/>
                    </a:lnTo>
                    <a:lnTo>
                      <a:pt x="244" y="22"/>
                    </a:lnTo>
                    <a:lnTo>
                      <a:pt x="242" y="24"/>
                    </a:lnTo>
                    <a:lnTo>
                      <a:pt x="240" y="24"/>
                    </a:lnTo>
                    <a:lnTo>
                      <a:pt x="238" y="24"/>
                    </a:lnTo>
                    <a:lnTo>
                      <a:pt x="236" y="24"/>
                    </a:lnTo>
                    <a:lnTo>
                      <a:pt x="234" y="24"/>
                    </a:lnTo>
                    <a:lnTo>
                      <a:pt x="232" y="22"/>
                    </a:lnTo>
                    <a:lnTo>
                      <a:pt x="230" y="22"/>
                    </a:lnTo>
                    <a:lnTo>
                      <a:pt x="228" y="22"/>
                    </a:lnTo>
                    <a:lnTo>
                      <a:pt x="226" y="24"/>
                    </a:lnTo>
                    <a:lnTo>
                      <a:pt x="224" y="24"/>
                    </a:lnTo>
                    <a:lnTo>
                      <a:pt x="218" y="22"/>
                    </a:lnTo>
                    <a:lnTo>
                      <a:pt x="218" y="26"/>
                    </a:lnTo>
                    <a:lnTo>
                      <a:pt x="218" y="28"/>
                    </a:lnTo>
                    <a:lnTo>
                      <a:pt x="214" y="28"/>
                    </a:lnTo>
                    <a:lnTo>
                      <a:pt x="212" y="26"/>
                    </a:lnTo>
                    <a:lnTo>
                      <a:pt x="206" y="26"/>
                    </a:lnTo>
                    <a:lnTo>
                      <a:pt x="202" y="26"/>
                    </a:lnTo>
                    <a:lnTo>
                      <a:pt x="194" y="28"/>
                    </a:lnTo>
                    <a:lnTo>
                      <a:pt x="192" y="28"/>
                    </a:lnTo>
                    <a:lnTo>
                      <a:pt x="184" y="30"/>
                    </a:lnTo>
                    <a:lnTo>
                      <a:pt x="184" y="28"/>
                    </a:lnTo>
                    <a:lnTo>
                      <a:pt x="184" y="24"/>
                    </a:lnTo>
                    <a:lnTo>
                      <a:pt x="184" y="20"/>
                    </a:lnTo>
                    <a:lnTo>
                      <a:pt x="184" y="18"/>
                    </a:lnTo>
                    <a:lnTo>
                      <a:pt x="184" y="14"/>
                    </a:lnTo>
                    <a:lnTo>
                      <a:pt x="184" y="10"/>
                    </a:lnTo>
                    <a:lnTo>
                      <a:pt x="184" y="6"/>
                    </a:lnTo>
                    <a:lnTo>
                      <a:pt x="182" y="2"/>
                    </a:lnTo>
                    <a:lnTo>
                      <a:pt x="176" y="2"/>
                    </a:lnTo>
                    <a:lnTo>
                      <a:pt x="176" y="4"/>
                    </a:lnTo>
                    <a:lnTo>
                      <a:pt x="174" y="6"/>
                    </a:lnTo>
                    <a:lnTo>
                      <a:pt x="172" y="8"/>
                    </a:lnTo>
                    <a:lnTo>
                      <a:pt x="166" y="6"/>
                    </a:lnTo>
                    <a:lnTo>
                      <a:pt x="156" y="10"/>
                    </a:lnTo>
                    <a:lnTo>
                      <a:pt x="156" y="14"/>
                    </a:lnTo>
                    <a:lnTo>
                      <a:pt x="142" y="16"/>
                    </a:lnTo>
                    <a:lnTo>
                      <a:pt x="138" y="10"/>
                    </a:lnTo>
                    <a:lnTo>
                      <a:pt x="136" y="10"/>
                    </a:lnTo>
                    <a:lnTo>
                      <a:pt x="134" y="10"/>
                    </a:lnTo>
                    <a:lnTo>
                      <a:pt x="128" y="8"/>
                    </a:lnTo>
                    <a:lnTo>
                      <a:pt x="124" y="8"/>
                    </a:lnTo>
                    <a:lnTo>
                      <a:pt x="120" y="6"/>
                    </a:lnTo>
                    <a:lnTo>
                      <a:pt x="116" y="4"/>
                    </a:lnTo>
                    <a:lnTo>
                      <a:pt x="116" y="6"/>
                    </a:lnTo>
                    <a:lnTo>
                      <a:pt x="116" y="8"/>
                    </a:lnTo>
                    <a:lnTo>
                      <a:pt x="116" y="10"/>
                    </a:lnTo>
                    <a:lnTo>
                      <a:pt x="118" y="10"/>
                    </a:lnTo>
                    <a:lnTo>
                      <a:pt x="120" y="10"/>
                    </a:lnTo>
                    <a:lnTo>
                      <a:pt x="122" y="12"/>
                    </a:lnTo>
                    <a:lnTo>
                      <a:pt x="124" y="14"/>
                    </a:lnTo>
                    <a:lnTo>
                      <a:pt x="124" y="18"/>
                    </a:lnTo>
                    <a:lnTo>
                      <a:pt x="124" y="22"/>
                    </a:lnTo>
                    <a:lnTo>
                      <a:pt x="126" y="24"/>
                    </a:lnTo>
                    <a:lnTo>
                      <a:pt x="128" y="26"/>
                    </a:lnTo>
                    <a:lnTo>
                      <a:pt x="130" y="26"/>
                    </a:lnTo>
                    <a:lnTo>
                      <a:pt x="134" y="26"/>
                    </a:lnTo>
                    <a:lnTo>
                      <a:pt x="136" y="26"/>
                    </a:lnTo>
                    <a:lnTo>
                      <a:pt x="136" y="34"/>
                    </a:lnTo>
                    <a:lnTo>
                      <a:pt x="128" y="38"/>
                    </a:lnTo>
                    <a:lnTo>
                      <a:pt x="110" y="58"/>
                    </a:lnTo>
                    <a:lnTo>
                      <a:pt x="92" y="52"/>
                    </a:lnTo>
                    <a:lnTo>
                      <a:pt x="90" y="52"/>
                    </a:lnTo>
                    <a:lnTo>
                      <a:pt x="88" y="52"/>
                    </a:lnTo>
                    <a:lnTo>
                      <a:pt x="84" y="50"/>
                    </a:lnTo>
                    <a:lnTo>
                      <a:pt x="80" y="50"/>
                    </a:lnTo>
                    <a:lnTo>
                      <a:pt x="78" y="50"/>
                    </a:lnTo>
                    <a:lnTo>
                      <a:pt x="78" y="46"/>
                    </a:lnTo>
                    <a:lnTo>
                      <a:pt x="76" y="44"/>
                    </a:lnTo>
                    <a:lnTo>
                      <a:pt x="76" y="42"/>
                    </a:lnTo>
                    <a:lnTo>
                      <a:pt x="74" y="40"/>
                    </a:lnTo>
                    <a:lnTo>
                      <a:pt x="52" y="44"/>
                    </a:lnTo>
                    <a:lnTo>
                      <a:pt x="52" y="52"/>
                    </a:lnTo>
                    <a:lnTo>
                      <a:pt x="60" y="52"/>
                    </a:lnTo>
                    <a:lnTo>
                      <a:pt x="62" y="62"/>
                    </a:lnTo>
                    <a:lnTo>
                      <a:pt x="60" y="60"/>
                    </a:lnTo>
                    <a:lnTo>
                      <a:pt x="58" y="60"/>
                    </a:lnTo>
                    <a:lnTo>
                      <a:pt x="56" y="58"/>
                    </a:lnTo>
                    <a:lnTo>
                      <a:pt x="54" y="58"/>
                    </a:lnTo>
                    <a:lnTo>
                      <a:pt x="52" y="60"/>
                    </a:lnTo>
                    <a:lnTo>
                      <a:pt x="52" y="70"/>
                    </a:lnTo>
                    <a:lnTo>
                      <a:pt x="54" y="70"/>
                    </a:lnTo>
                    <a:lnTo>
                      <a:pt x="54" y="72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6"/>
                    </a:lnTo>
                    <a:lnTo>
                      <a:pt x="60" y="92"/>
                    </a:lnTo>
                    <a:lnTo>
                      <a:pt x="60" y="96"/>
                    </a:lnTo>
                    <a:lnTo>
                      <a:pt x="52" y="126"/>
                    </a:lnTo>
                    <a:lnTo>
                      <a:pt x="50" y="132"/>
                    </a:lnTo>
                    <a:lnTo>
                      <a:pt x="44" y="132"/>
                    </a:lnTo>
                    <a:lnTo>
                      <a:pt x="42" y="130"/>
                    </a:lnTo>
                    <a:lnTo>
                      <a:pt x="38" y="130"/>
                    </a:lnTo>
                    <a:lnTo>
                      <a:pt x="36" y="132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28" y="134"/>
                    </a:lnTo>
                    <a:lnTo>
                      <a:pt x="22" y="134"/>
                    </a:lnTo>
                    <a:lnTo>
                      <a:pt x="18" y="138"/>
                    </a:lnTo>
                    <a:lnTo>
                      <a:pt x="14" y="142"/>
                    </a:lnTo>
                    <a:lnTo>
                      <a:pt x="10" y="146"/>
                    </a:lnTo>
                    <a:lnTo>
                      <a:pt x="10" y="148"/>
                    </a:lnTo>
                    <a:lnTo>
                      <a:pt x="10" y="152"/>
                    </a:lnTo>
                    <a:lnTo>
                      <a:pt x="8" y="156"/>
                    </a:lnTo>
                    <a:lnTo>
                      <a:pt x="6" y="158"/>
                    </a:lnTo>
                    <a:lnTo>
                      <a:pt x="6" y="160"/>
                    </a:lnTo>
                    <a:lnTo>
                      <a:pt x="4" y="162"/>
                    </a:lnTo>
                    <a:lnTo>
                      <a:pt x="2" y="164"/>
                    </a:lnTo>
                    <a:lnTo>
                      <a:pt x="0" y="168"/>
                    </a:lnTo>
                    <a:lnTo>
                      <a:pt x="0" y="174"/>
                    </a:lnTo>
                    <a:lnTo>
                      <a:pt x="0" y="182"/>
                    </a:lnTo>
                    <a:lnTo>
                      <a:pt x="2" y="188"/>
                    </a:lnTo>
                    <a:lnTo>
                      <a:pt x="2" y="190"/>
                    </a:lnTo>
                    <a:lnTo>
                      <a:pt x="4" y="192"/>
                    </a:lnTo>
                    <a:lnTo>
                      <a:pt x="4" y="194"/>
                    </a:lnTo>
                    <a:lnTo>
                      <a:pt x="6" y="198"/>
                    </a:lnTo>
                    <a:lnTo>
                      <a:pt x="6" y="200"/>
                    </a:lnTo>
                    <a:lnTo>
                      <a:pt x="4" y="200"/>
                    </a:lnTo>
                    <a:lnTo>
                      <a:pt x="6" y="200"/>
                    </a:lnTo>
                    <a:lnTo>
                      <a:pt x="10" y="198"/>
                    </a:lnTo>
                    <a:lnTo>
                      <a:pt x="12" y="198"/>
                    </a:lnTo>
                    <a:lnTo>
                      <a:pt x="14" y="200"/>
                    </a:lnTo>
                    <a:lnTo>
                      <a:pt x="16" y="202"/>
                    </a:lnTo>
                    <a:lnTo>
                      <a:pt x="18" y="204"/>
                    </a:lnTo>
                    <a:lnTo>
                      <a:pt x="22" y="204"/>
                    </a:lnTo>
                    <a:lnTo>
                      <a:pt x="26" y="206"/>
                    </a:lnTo>
                    <a:lnTo>
                      <a:pt x="30" y="206"/>
                    </a:lnTo>
                    <a:lnTo>
                      <a:pt x="34" y="204"/>
                    </a:lnTo>
                    <a:lnTo>
                      <a:pt x="36" y="202"/>
                    </a:lnTo>
                    <a:lnTo>
                      <a:pt x="38" y="200"/>
                    </a:lnTo>
                    <a:lnTo>
                      <a:pt x="42" y="198"/>
                    </a:lnTo>
                    <a:lnTo>
                      <a:pt x="42" y="196"/>
                    </a:lnTo>
                    <a:lnTo>
                      <a:pt x="42" y="222"/>
                    </a:lnTo>
                    <a:lnTo>
                      <a:pt x="42" y="224"/>
                    </a:lnTo>
                    <a:lnTo>
                      <a:pt x="44" y="224"/>
                    </a:lnTo>
                    <a:lnTo>
                      <a:pt x="48" y="226"/>
                    </a:lnTo>
                    <a:lnTo>
                      <a:pt x="50" y="226"/>
                    </a:lnTo>
                    <a:lnTo>
                      <a:pt x="54" y="226"/>
                    </a:lnTo>
                    <a:lnTo>
                      <a:pt x="58" y="226"/>
                    </a:lnTo>
                    <a:lnTo>
                      <a:pt x="64" y="226"/>
                    </a:lnTo>
                    <a:lnTo>
                      <a:pt x="70" y="226"/>
                    </a:lnTo>
                    <a:lnTo>
                      <a:pt x="74" y="224"/>
                    </a:lnTo>
                    <a:lnTo>
                      <a:pt x="78" y="224"/>
                    </a:lnTo>
                    <a:lnTo>
                      <a:pt x="80" y="222"/>
                    </a:lnTo>
                    <a:lnTo>
                      <a:pt x="84" y="218"/>
                    </a:lnTo>
                    <a:lnTo>
                      <a:pt x="86" y="216"/>
                    </a:lnTo>
                    <a:lnTo>
                      <a:pt x="86" y="214"/>
                    </a:lnTo>
                    <a:lnTo>
                      <a:pt x="90" y="212"/>
                    </a:lnTo>
                    <a:lnTo>
                      <a:pt x="94" y="210"/>
                    </a:lnTo>
                    <a:lnTo>
                      <a:pt x="96" y="210"/>
                    </a:lnTo>
                    <a:lnTo>
                      <a:pt x="100" y="212"/>
                    </a:lnTo>
                    <a:lnTo>
                      <a:pt x="102" y="212"/>
                    </a:lnTo>
                    <a:lnTo>
                      <a:pt x="104" y="210"/>
                    </a:lnTo>
                    <a:lnTo>
                      <a:pt x="106" y="208"/>
                    </a:lnTo>
                    <a:lnTo>
                      <a:pt x="108" y="206"/>
                    </a:lnTo>
                    <a:lnTo>
                      <a:pt x="110" y="206"/>
                    </a:lnTo>
                    <a:lnTo>
                      <a:pt x="112" y="206"/>
                    </a:lnTo>
                    <a:lnTo>
                      <a:pt x="112" y="208"/>
                    </a:lnTo>
                    <a:lnTo>
                      <a:pt x="112" y="212"/>
                    </a:lnTo>
                    <a:lnTo>
                      <a:pt x="112" y="216"/>
                    </a:lnTo>
                    <a:lnTo>
                      <a:pt x="112" y="226"/>
                    </a:lnTo>
                    <a:lnTo>
                      <a:pt x="114" y="238"/>
                    </a:lnTo>
                    <a:lnTo>
                      <a:pt x="124" y="248"/>
                    </a:lnTo>
                    <a:lnTo>
                      <a:pt x="136" y="252"/>
                    </a:lnTo>
                    <a:lnTo>
                      <a:pt x="146" y="250"/>
                    </a:lnTo>
                    <a:lnTo>
                      <a:pt x="148" y="252"/>
                    </a:lnTo>
                    <a:lnTo>
                      <a:pt x="148" y="254"/>
                    </a:lnTo>
                    <a:lnTo>
                      <a:pt x="150" y="258"/>
                    </a:lnTo>
                    <a:lnTo>
                      <a:pt x="152" y="262"/>
                    </a:lnTo>
                    <a:lnTo>
                      <a:pt x="156" y="266"/>
                    </a:lnTo>
                    <a:lnTo>
                      <a:pt x="162" y="268"/>
                    </a:lnTo>
                    <a:lnTo>
                      <a:pt x="164" y="268"/>
                    </a:lnTo>
                    <a:lnTo>
                      <a:pt x="166" y="272"/>
                    </a:lnTo>
                    <a:lnTo>
                      <a:pt x="170" y="274"/>
                    </a:lnTo>
                    <a:lnTo>
                      <a:pt x="174" y="278"/>
                    </a:lnTo>
                    <a:lnTo>
                      <a:pt x="178" y="284"/>
                    </a:lnTo>
                    <a:lnTo>
                      <a:pt x="182" y="288"/>
                    </a:lnTo>
                    <a:lnTo>
                      <a:pt x="182" y="294"/>
                    </a:lnTo>
                    <a:lnTo>
                      <a:pt x="206" y="296"/>
                    </a:lnTo>
                    <a:lnTo>
                      <a:pt x="206" y="298"/>
                    </a:lnTo>
                    <a:lnTo>
                      <a:pt x="204" y="300"/>
                    </a:lnTo>
                    <a:lnTo>
                      <a:pt x="204" y="304"/>
                    </a:lnTo>
                    <a:lnTo>
                      <a:pt x="204" y="308"/>
                    </a:lnTo>
                    <a:lnTo>
                      <a:pt x="206" y="310"/>
                    </a:lnTo>
                    <a:lnTo>
                      <a:pt x="208" y="312"/>
                    </a:lnTo>
                    <a:lnTo>
                      <a:pt x="210" y="312"/>
                    </a:lnTo>
                    <a:lnTo>
                      <a:pt x="212" y="314"/>
                    </a:lnTo>
                    <a:lnTo>
                      <a:pt x="214" y="318"/>
                    </a:lnTo>
                    <a:lnTo>
                      <a:pt x="214" y="322"/>
                    </a:lnTo>
                    <a:lnTo>
                      <a:pt x="214" y="326"/>
                    </a:lnTo>
                    <a:lnTo>
                      <a:pt x="214" y="338"/>
                    </a:lnTo>
                    <a:lnTo>
                      <a:pt x="214" y="350"/>
                    </a:lnTo>
                    <a:lnTo>
                      <a:pt x="214" y="362"/>
                    </a:lnTo>
                    <a:lnTo>
                      <a:pt x="210" y="368"/>
                    </a:lnTo>
                    <a:lnTo>
                      <a:pt x="212" y="368"/>
                    </a:lnTo>
                    <a:lnTo>
                      <a:pt x="212" y="370"/>
                    </a:lnTo>
                    <a:lnTo>
                      <a:pt x="214" y="372"/>
                    </a:lnTo>
                    <a:lnTo>
                      <a:pt x="214" y="374"/>
                    </a:lnTo>
                    <a:lnTo>
                      <a:pt x="214" y="380"/>
                    </a:lnTo>
                    <a:lnTo>
                      <a:pt x="216" y="384"/>
                    </a:lnTo>
                    <a:lnTo>
                      <a:pt x="216" y="396"/>
                    </a:lnTo>
                    <a:lnTo>
                      <a:pt x="218" y="408"/>
                    </a:lnTo>
                    <a:lnTo>
                      <a:pt x="218" y="416"/>
                    </a:lnTo>
                    <a:lnTo>
                      <a:pt x="220" y="416"/>
                    </a:lnTo>
                    <a:lnTo>
                      <a:pt x="220" y="418"/>
                    </a:lnTo>
                    <a:lnTo>
                      <a:pt x="222" y="420"/>
                    </a:lnTo>
                    <a:lnTo>
                      <a:pt x="226" y="420"/>
                    </a:lnTo>
                    <a:lnTo>
                      <a:pt x="236" y="424"/>
                    </a:lnTo>
                    <a:lnTo>
                      <a:pt x="238" y="422"/>
                    </a:lnTo>
                    <a:lnTo>
                      <a:pt x="240" y="422"/>
                    </a:lnTo>
                    <a:lnTo>
                      <a:pt x="242" y="422"/>
                    </a:lnTo>
                    <a:lnTo>
                      <a:pt x="244" y="422"/>
                    </a:lnTo>
                    <a:lnTo>
                      <a:pt x="246" y="422"/>
                    </a:lnTo>
                    <a:lnTo>
                      <a:pt x="248" y="424"/>
                    </a:lnTo>
                    <a:lnTo>
                      <a:pt x="250" y="428"/>
                    </a:lnTo>
                    <a:lnTo>
                      <a:pt x="252" y="432"/>
                    </a:lnTo>
                    <a:lnTo>
                      <a:pt x="254" y="436"/>
                    </a:lnTo>
                    <a:lnTo>
                      <a:pt x="256" y="442"/>
                    </a:lnTo>
                    <a:lnTo>
                      <a:pt x="256" y="446"/>
                    </a:lnTo>
                    <a:lnTo>
                      <a:pt x="256" y="448"/>
                    </a:lnTo>
                    <a:lnTo>
                      <a:pt x="260" y="450"/>
                    </a:lnTo>
                    <a:lnTo>
                      <a:pt x="264" y="450"/>
                    </a:lnTo>
                    <a:lnTo>
                      <a:pt x="266" y="452"/>
                    </a:lnTo>
                    <a:lnTo>
                      <a:pt x="268" y="452"/>
                    </a:lnTo>
                    <a:lnTo>
                      <a:pt x="270" y="454"/>
                    </a:lnTo>
                    <a:lnTo>
                      <a:pt x="270" y="458"/>
                    </a:lnTo>
                    <a:lnTo>
                      <a:pt x="270" y="462"/>
                    </a:lnTo>
                    <a:lnTo>
                      <a:pt x="270" y="466"/>
                    </a:lnTo>
                    <a:lnTo>
                      <a:pt x="266" y="472"/>
                    </a:lnTo>
                    <a:lnTo>
                      <a:pt x="264" y="474"/>
                    </a:lnTo>
                    <a:lnTo>
                      <a:pt x="258" y="480"/>
                    </a:lnTo>
                    <a:lnTo>
                      <a:pt x="248" y="488"/>
                    </a:lnTo>
                    <a:lnTo>
                      <a:pt x="240" y="494"/>
                    </a:lnTo>
                    <a:lnTo>
                      <a:pt x="234" y="500"/>
                    </a:lnTo>
                    <a:lnTo>
                      <a:pt x="232" y="500"/>
                    </a:lnTo>
                    <a:lnTo>
                      <a:pt x="230" y="502"/>
                    </a:lnTo>
                    <a:lnTo>
                      <a:pt x="228" y="506"/>
                    </a:lnTo>
                    <a:lnTo>
                      <a:pt x="224" y="510"/>
                    </a:lnTo>
                    <a:lnTo>
                      <a:pt x="220" y="514"/>
                    </a:lnTo>
                    <a:lnTo>
                      <a:pt x="218" y="518"/>
                    </a:lnTo>
                    <a:lnTo>
                      <a:pt x="216" y="522"/>
                    </a:lnTo>
                    <a:lnTo>
                      <a:pt x="216" y="524"/>
                    </a:lnTo>
                    <a:lnTo>
                      <a:pt x="218" y="524"/>
                    </a:lnTo>
                    <a:lnTo>
                      <a:pt x="220" y="522"/>
                    </a:lnTo>
                    <a:lnTo>
                      <a:pt x="224" y="524"/>
                    </a:lnTo>
                    <a:lnTo>
                      <a:pt x="226" y="526"/>
                    </a:lnTo>
                    <a:lnTo>
                      <a:pt x="230" y="530"/>
                    </a:lnTo>
                    <a:lnTo>
                      <a:pt x="240" y="538"/>
                    </a:lnTo>
                    <a:lnTo>
                      <a:pt x="240" y="540"/>
                    </a:lnTo>
                    <a:lnTo>
                      <a:pt x="244" y="540"/>
                    </a:lnTo>
                    <a:lnTo>
                      <a:pt x="248" y="542"/>
                    </a:lnTo>
                    <a:lnTo>
                      <a:pt x="254" y="544"/>
                    </a:lnTo>
                    <a:lnTo>
                      <a:pt x="258" y="546"/>
                    </a:lnTo>
                    <a:lnTo>
                      <a:pt x="262" y="548"/>
                    </a:lnTo>
                    <a:lnTo>
                      <a:pt x="264" y="552"/>
                    </a:lnTo>
                    <a:lnTo>
                      <a:pt x="278" y="568"/>
                    </a:lnTo>
                    <a:lnTo>
                      <a:pt x="282" y="572"/>
                    </a:lnTo>
                    <a:lnTo>
                      <a:pt x="290" y="562"/>
                    </a:lnTo>
                  </a:path>
                </a:pathLst>
              </a:custGeom>
              <a:solidFill>
                <a:srgbClr val="65B9BF">
                  <a:alpha val="70000"/>
                </a:srgbClr>
              </a:solidFill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6402085" y="1654180"/>
                <a:ext cx="1371234" cy="1371234"/>
                <a:chOff x="953154" y="3216320"/>
                <a:chExt cx="3273380" cy="3273380"/>
              </a:xfrm>
            </p:grpSpPr>
            <p:sp>
              <p:nvSpPr>
                <p:cNvPr id="35" name="椭圆 34"/>
                <p:cNvSpPr/>
                <p:nvPr/>
              </p:nvSpPr>
              <p:spPr>
                <a:xfrm>
                  <a:off x="953154" y="3216320"/>
                  <a:ext cx="3273380" cy="3273380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alpha val="2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>
                  <a:off x="4042501" y="543476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42" name="矩形 41"/>
            <p:cNvSpPr/>
            <p:nvPr/>
          </p:nvSpPr>
          <p:spPr>
            <a:xfrm>
              <a:off x="8368580" y="2570179"/>
              <a:ext cx="33340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8368582" y="2158372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471197" y="4260175"/>
            <a:ext cx="5231385" cy="1371234"/>
            <a:chOff x="6471197" y="4260175"/>
            <a:chExt cx="5231385" cy="1371234"/>
          </a:xfrm>
        </p:grpSpPr>
        <p:grpSp>
          <p:nvGrpSpPr>
            <p:cNvPr id="48" name="组合 47"/>
            <p:cNvGrpSpPr/>
            <p:nvPr/>
          </p:nvGrpSpPr>
          <p:grpSpPr>
            <a:xfrm>
              <a:off x="6471197" y="4260175"/>
              <a:ext cx="1572474" cy="1371234"/>
              <a:chOff x="6301466" y="4709241"/>
              <a:chExt cx="1572474" cy="1371234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6402085" y="4709241"/>
                <a:ext cx="1371234" cy="1371234"/>
                <a:chOff x="953154" y="3216320"/>
                <a:chExt cx="3273380" cy="3273380"/>
              </a:xfrm>
            </p:grpSpPr>
            <p:sp>
              <p:nvSpPr>
                <p:cNvPr id="38" name="椭圆 37"/>
                <p:cNvSpPr/>
                <p:nvPr/>
              </p:nvSpPr>
              <p:spPr>
                <a:xfrm>
                  <a:off x="953154" y="3216320"/>
                  <a:ext cx="3273380" cy="3273380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alpha val="2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4042501" y="543476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1" name="Freeform 184"/>
              <p:cNvSpPr>
                <a:spLocks/>
              </p:cNvSpPr>
              <p:nvPr/>
            </p:nvSpPr>
            <p:spPr bwMode="gray">
              <a:xfrm>
                <a:off x="6301466" y="4865496"/>
                <a:ext cx="1572474" cy="1072272"/>
              </a:xfrm>
              <a:custGeom>
                <a:avLst/>
                <a:gdLst>
                  <a:gd name="T0" fmla="*/ 944 w 1094"/>
                  <a:gd name="T1" fmla="*/ 658 h 746"/>
                  <a:gd name="T2" fmla="*/ 978 w 1094"/>
                  <a:gd name="T3" fmla="*/ 698 h 746"/>
                  <a:gd name="T4" fmla="*/ 1002 w 1094"/>
                  <a:gd name="T5" fmla="*/ 710 h 746"/>
                  <a:gd name="T6" fmla="*/ 978 w 1094"/>
                  <a:gd name="T7" fmla="*/ 672 h 746"/>
                  <a:gd name="T8" fmla="*/ 970 w 1094"/>
                  <a:gd name="T9" fmla="*/ 640 h 746"/>
                  <a:gd name="T10" fmla="*/ 930 w 1094"/>
                  <a:gd name="T11" fmla="*/ 638 h 746"/>
                  <a:gd name="T12" fmla="*/ 1022 w 1094"/>
                  <a:gd name="T13" fmla="*/ 600 h 746"/>
                  <a:gd name="T14" fmla="*/ 1082 w 1094"/>
                  <a:gd name="T15" fmla="*/ 568 h 746"/>
                  <a:gd name="T16" fmla="*/ 1070 w 1094"/>
                  <a:gd name="T17" fmla="*/ 500 h 746"/>
                  <a:gd name="T18" fmla="*/ 1024 w 1094"/>
                  <a:gd name="T19" fmla="*/ 460 h 746"/>
                  <a:gd name="T20" fmla="*/ 974 w 1094"/>
                  <a:gd name="T21" fmla="*/ 372 h 746"/>
                  <a:gd name="T22" fmla="*/ 916 w 1094"/>
                  <a:gd name="T23" fmla="*/ 354 h 746"/>
                  <a:gd name="T24" fmla="*/ 878 w 1094"/>
                  <a:gd name="T25" fmla="*/ 312 h 746"/>
                  <a:gd name="T26" fmla="*/ 806 w 1094"/>
                  <a:gd name="T27" fmla="*/ 332 h 746"/>
                  <a:gd name="T28" fmla="*/ 816 w 1094"/>
                  <a:gd name="T29" fmla="*/ 458 h 746"/>
                  <a:gd name="T30" fmla="*/ 790 w 1094"/>
                  <a:gd name="T31" fmla="*/ 510 h 746"/>
                  <a:gd name="T32" fmla="*/ 792 w 1094"/>
                  <a:gd name="T33" fmla="*/ 576 h 746"/>
                  <a:gd name="T34" fmla="*/ 758 w 1094"/>
                  <a:gd name="T35" fmla="*/ 556 h 746"/>
                  <a:gd name="T36" fmla="*/ 736 w 1094"/>
                  <a:gd name="T37" fmla="*/ 496 h 746"/>
                  <a:gd name="T38" fmla="*/ 640 w 1094"/>
                  <a:gd name="T39" fmla="*/ 440 h 746"/>
                  <a:gd name="T40" fmla="*/ 592 w 1094"/>
                  <a:gd name="T41" fmla="*/ 392 h 746"/>
                  <a:gd name="T42" fmla="*/ 644 w 1094"/>
                  <a:gd name="T43" fmla="*/ 298 h 746"/>
                  <a:gd name="T44" fmla="*/ 682 w 1094"/>
                  <a:gd name="T45" fmla="*/ 266 h 746"/>
                  <a:gd name="T46" fmla="*/ 672 w 1094"/>
                  <a:gd name="T47" fmla="*/ 194 h 746"/>
                  <a:gd name="T48" fmla="*/ 738 w 1094"/>
                  <a:gd name="T49" fmla="*/ 194 h 746"/>
                  <a:gd name="T50" fmla="*/ 774 w 1094"/>
                  <a:gd name="T51" fmla="*/ 156 h 746"/>
                  <a:gd name="T52" fmla="*/ 768 w 1094"/>
                  <a:gd name="T53" fmla="*/ 114 h 746"/>
                  <a:gd name="T54" fmla="*/ 744 w 1094"/>
                  <a:gd name="T55" fmla="*/ 74 h 746"/>
                  <a:gd name="T56" fmla="*/ 714 w 1094"/>
                  <a:gd name="T57" fmla="*/ 138 h 746"/>
                  <a:gd name="T58" fmla="*/ 686 w 1094"/>
                  <a:gd name="T59" fmla="*/ 106 h 746"/>
                  <a:gd name="T60" fmla="*/ 658 w 1094"/>
                  <a:gd name="T61" fmla="*/ 100 h 746"/>
                  <a:gd name="T62" fmla="*/ 644 w 1094"/>
                  <a:gd name="T63" fmla="*/ 48 h 746"/>
                  <a:gd name="T64" fmla="*/ 610 w 1094"/>
                  <a:gd name="T65" fmla="*/ 4 h 746"/>
                  <a:gd name="T66" fmla="*/ 598 w 1094"/>
                  <a:gd name="T67" fmla="*/ 78 h 746"/>
                  <a:gd name="T68" fmla="*/ 630 w 1094"/>
                  <a:gd name="T69" fmla="*/ 122 h 746"/>
                  <a:gd name="T70" fmla="*/ 584 w 1094"/>
                  <a:gd name="T71" fmla="*/ 124 h 746"/>
                  <a:gd name="T72" fmla="*/ 544 w 1094"/>
                  <a:gd name="T73" fmla="*/ 152 h 746"/>
                  <a:gd name="T74" fmla="*/ 502 w 1094"/>
                  <a:gd name="T75" fmla="*/ 150 h 746"/>
                  <a:gd name="T76" fmla="*/ 464 w 1094"/>
                  <a:gd name="T77" fmla="*/ 122 h 746"/>
                  <a:gd name="T78" fmla="*/ 424 w 1094"/>
                  <a:gd name="T79" fmla="*/ 124 h 746"/>
                  <a:gd name="T80" fmla="*/ 420 w 1094"/>
                  <a:gd name="T81" fmla="*/ 186 h 746"/>
                  <a:gd name="T82" fmla="*/ 380 w 1094"/>
                  <a:gd name="T83" fmla="*/ 148 h 746"/>
                  <a:gd name="T84" fmla="*/ 342 w 1094"/>
                  <a:gd name="T85" fmla="*/ 138 h 746"/>
                  <a:gd name="T86" fmla="*/ 328 w 1094"/>
                  <a:gd name="T87" fmla="*/ 100 h 746"/>
                  <a:gd name="T88" fmla="*/ 282 w 1094"/>
                  <a:gd name="T89" fmla="*/ 84 h 746"/>
                  <a:gd name="T90" fmla="*/ 220 w 1094"/>
                  <a:gd name="T91" fmla="*/ 72 h 746"/>
                  <a:gd name="T92" fmla="*/ 182 w 1094"/>
                  <a:gd name="T93" fmla="*/ 44 h 746"/>
                  <a:gd name="T94" fmla="*/ 166 w 1094"/>
                  <a:gd name="T95" fmla="*/ 62 h 746"/>
                  <a:gd name="T96" fmla="*/ 124 w 1094"/>
                  <a:gd name="T97" fmla="*/ 78 h 746"/>
                  <a:gd name="T98" fmla="*/ 22 w 1094"/>
                  <a:gd name="T99" fmla="*/ 80 h 746"/>
                  <a:gd name="T100" fmla="*/ 80 w 1094"/>
                  <a:gd name="T101" fmla="*/ 388 h 746"/>
                  <a:gd name="T102" fmla="*/ 152 w 1094"/>
                  <a:gd name="T103" fmla="*/ 496 h 746"/>
                  <a:gd name="T104" fmla="*/ 172 w 1094"/>
                  <a:gd name="T105" fmla="*/ 572 h 746"/>
                  <a:gd name="T106" fmla="*/ 638 w 1094"/>
                  <a:gd name="T107" fmla="*/ 646 h 746"/>
                  <a:gd name="T108" fmla="*/ 720 w 1094"/>
                  <a:gd name="T109" fmla="*/ 648 h 746"/>
                  <a:gd name="T110" fmla="*/ 756 w 1094"/>
                  <a:gd name="T111" fmla="*/ 672 h 746"/>
                  <a:gd name="T112" fmla="*/ 784 w 1094"/>
                  <a:gd name="T113" fmla="*/ 704 h 746"/>
                  <a:gd name="T114" fmla="*/ 752 w 1094"/>
                  <a:gd name="T115" fmla="*/ 722 h 746"/>
                  <a:gd name="T116" fmla="*/ 750 w 1094"/>
                  <a:gd name="T117" fmla="*/ 744 h 746"/>
                  <a:gd name="T118" fmla="*/ 798 w 1094"/>
                  <a:gd name="T119" fmla="*/ 722 h 746"/>
                  <a:gd name="T120" fmla="*/ 840 w 1094"/>
                  <a:gd name="T121" fmla="*/ 698 h 74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094" h="746">
                    <a:moveTo>
                      <a:pt x="850" y="702"/>
                    </a:moveTo>
                    <a:lnTo>
                      <a:pt x="864" y="690"/>
                    </a:lnTo>
                    <a:lnTo>
                      <a:pt x="880" y="682"/>
                    </a:lnTo>
                    <a:lnTo>
                      <a:pt x="894" y="680"/>
                    </a:lnTo>
                    <a:lnTo>
                      <a:pt x="906" y="678"/>
                    </a:lnTo>
                    <a:lnTo>
                      <a:pt x="910" y="678"/>
                    </a:lnTo>
                    <a:lnTo>
                      <a:pt x="916" y="668"/>
                    </a:lnTo>
                    <a:lnTo>
                      <a:pt x="920" y="662"/>
                    </a:lnTo>
                    <a:lnTo>
                      <a:pt x="924" y="658"/>
                    </a:lnTo>
                    <a:lnTo>
                      <a:pt x="928" y="656"/>
                    </a:lnTo>
                    <a:lnTo>
                      <a:pt x="932" y="654"/>
                    </a:lnTo>
                    <a:lnTo>
                      <a:pt x="934" y="654"/>
                    </a:lnTo>
                    <a:lnTo>
                      <a:pt x="936" y="656"/>
                    </a:lnTo>
                    <a:lnTo>
                      <a:pt x="938" y="656"/>
                    </a:lnTo>
                    <a:lnTo>
                      <a:pt x="944" y="658"/>
                    </a:lnTo>
                    <a:lnTo>
                      <a:pt x="946" y="666"/>
                    </a:lnTo>
                    <a:lnTo>
                      <a:pt x="944" y="674"/>
                    </a:lnTo>
                    <a:lnTo>
                      <a:pt x="940" y="682"/>
                    </a:lnTo>
                    <a:lnTo>
                      <a:pt x="938" y="688"/>
                    </a:lnTo>
                    <a:lnTo>
                      <a:pt x="936" y="690"/>
                    </a:lnTo>
                    <a:lnTo>
                      <a:pt x="946" y="698"/>
                    </a:lnTo>
                    <a:lnTo>
                      <a:pt x="956" y="700"/>
                    </a:lnTo>
                    <a:lnTo>
                      <a:pt x="964" y="696"/>
                    </a:lnTo>
                    <a:lnTo>
                      <a:pt x="970" y="692"/>
                    </a:lnTo>
                    <a:lnTo>
                      <a:pt x="972" y="690"/>
                    </a:lnTo>
                    <a:lnTo>
                      <a:pt x="978" y="690"/>
                    </a:lnTo>
                    <a:lnTo>
                      <a:pt x="980" y="690"/>
                    </a:lnTo>
                    <a:lnTo>
                      <a:pt x="982" y="692"/>
                    </a:lnTo>
                    <a:lnTo>
                      <a:pt x="982" y="694"/>
                    </a:lnTo>
                    <a:lnTo>
                      <a:pt x="980" y="696"/>
                    </a:lnTo>
                    <a:lnTo>
                      <a:pt x="978" y="698"/>
                    </a:lnTo>
                    <a:lnTo>
                      <a:pt x="976" y="700"/>
                    </a:lnTo>
                    <a:lnTo>
                      <a:pt x="974" y="702"/>
                    </a:lnTo>
                    <a:lnTo>
                      <a:pt x="972" y="702"/>
                    </a:lnTo>
                    <a:lnTo>
                      <a:pt x="966" y="706"/>
                    </a:lnTo>
                    <a:lnTo>
                      <a:pt x="962" y="708"/>
                    </a:lnTo>
                    <a:lnTo>
                      <a:pt x="960" y="712"/>
                    </a:lnTo>
                    <a:lnTo>
                      <a:pt x="960" y="714"/>
                    </a:lnTo>
                    <a:lnTo>
                      <a:pt x="960" y="718"/>
                    </a:lnTo>
                    <a:lnTo>
                      <a:pt x="960" y="720"/>
                    </a:lnTo>
                    <a:lnTo>
                      <a:pt x="962" y="722"/>
                    </a:lnTo>
                    <a:lnTo>
                      <a:pt x="968" y="722"/>
                    </a:lnTo>
                    <a:lnTo>
                      <a:pt x="980" y="718"/>
                    </a:lnTo>
                    <a:lnTo>
                      <a:pt x="992" y="714"/>
                    </a:lnTo>
                    <a:lnTo>
                      <a:pt x="1002" y="710"/>
                    </a:lnTo>
                    <a:lnTo>
                      <a:pt x="1006" y="708"/>
                    </a:lnTo>
                    <a:lnTo>
                      <a:pt x="1010" y="706"/>
                    </a:lnTo>
                    <a:lnTo>
                      <a:pt x="1012" y="704"/>
                    </a:lnTo>
                    <a:lnTo>
                      <a:pt x="1012" y="702"/>
                    </a:lnTo>
                    <a:lnTo>
                      <a:pt x="1010" y="700"/>
                    </a:lnTo>
                    <a:lnTo>
                      <a:pt x="1008" y="698"/>
                    </a:lnTo>
                    <a:lnTo>
                      <a:pt x="1006" y="696"/>
                    </a:lnTo>
                    <a:lnTo>
                      <a:pt x="1004" y="696"/>
                    </a:lnTo>
                    <a:lnTo>
                      <a:pt x="1000" y="694"/>
                    </a:lnTo>
                    <a:lnTo>
                      <a:pt x="996" y="690"/>
                    </a:lnTo>
                    <a:lnTo>
                      <a:pt x="990" y="686"/>
                    </a:lnTo>
                    <a:lnTo>
                      <a:pt x="986" y="682"/>
                    </a:lnTo>
                    <a:lnTo>
                      <a:pt x="982" y="678"/>
                    </a:lnTo>
                    <a:lnTo>
                      <a:pt x="980" y="674"/>
                    </a:lnTo>
                    <a:lnTo>
                      <a:pt x="978" y="672"/>
                    </a:lnTo>
                    <a:lnTo>
                      <a:pt x="976" y="670"/>
                    </a:lnTo>
                    <a:lnTo>
                      <a:pt x="972" y="666"/>
                    </a:lnTo>
                    <a:lnTo>
                      <a:pt x="970" y="662"/>
                    </a:lnTo>
                    <a:lnTo>
                      <a:pt x="972" y="658"/>
                    </a:lnTo>
                    <a:lnTo>
                      <a:pt x="972" y="656"/>
                    </a:lnTo>
                    <a:lnTo>
                      <a:pt x="974" y="654"/>
                    </a:lnTo>
                    <a:lnTo>
                      <a:pt x="974" y="652"/>
                    </a:lnTo>
                    <a:lnTo>
                      <a:pt x="974" y="648"/>
                    </a:lnTo>
                    <a:lnTo>
                      <a:pt x="972" y="646"/>
                    </a:lnTo>
                    <a:lnTo>
                      <a:pt x="970" y="646"/>
                    </a:lnTo>
                    <a:lnTo>
                      <a:pt x="968" y="644"/>
                    </a:lnTo>
                    <a:lnTo>
                      <a:pt x="966" y="646"/>
                    </a:lnTo>
                    <a:lnTo>
                      <a:pt x="964" y="646"/>
                    </a:lnTo>
                    <a:lnTo>
                      <a:pt x="964" y="640"/>
                    </a:lnTo>
                    <a:lnTo>
                      <a:pt x="970" y="640"/>
                    </a:lnTo>
                    <a:lnTo>
                      <a:pt x="974" y="638"/>
                    </a:lnTo>
                    <a:lnTo>
                      <a:pt x="978" y="636"/>
                    </a:lnTo>
                    <a:lnTo>
                      <a:pt x="980" y="632"/>
                    </a:lnTo>
                    <a:lnTo>
                      <a:pt x="982" y="630"/>
                    </a:lnTo>
                    <a:lnTo>
                      <a:pt x="982" y="628"/>
                    </a:lnTo>
                    <a:lnTo>
                      <a:pt x="980" y="624"/>
                    </a:lnTo>
                    <a:lnTo>
                      <a:pt x="978" y="622"/>
                    </a:lnTo>
                    <a:lnTo>
                      <a:pt x="976" y="620"/>
                    </a:lnTo>
                    <a:lnTo>
                      <a:pt x="972" y="620"/>
                    </a:lnTo>
                    <a:lnTo>
                      <a:pt x="968" y="620"/>
                    </a:lnTo>
                    <a:lnTo>
                      <a:pt x="966" y="622"/>
                    </a:lnTo>
                    <a:lnTo>
                      <a:pt x="964" y="622"/>
                    </a:lnTo>
                    <a:lnTo>
                      <a:pt x="948" y="628"/>
                    </a:lnTo>
                    <a:lnTo>
                      <a:pt x="936" y="634"/>
                    </a:lnTo>
                    <a:lnTo>
                      <a:pt x="930" y="638"/>
                    </a:lnTo>
                    <a:lnTo>
                      <a:pt x="928" y="640"/>
                    </a:lnTo>
                    <a:lnTo>
                      <a:pt x="918" y="650"/>
                    </a:lnTo>
                    <a:lnTo>
                      <a:pt x="908" y="660"/>
                    </a:lnTo>
                    <a:lnTo>
                      <a:pt x="898" y="666"/>
                    </a:lnTo>
                    <a:lnTo>
                      <a:pt x="892" y="668"/>
                    </a:lnTo>
                    <a:lnTo>
                      <a:pt x="902" y="656"/>
                    </a:lnTo>
                    <a:lnTo>
                      <a:pt x="912" y="644"/>
                    </a:lnTo>
                    <a:lnTo>
                      <a:pt x="922" y="632"/>
                    </a:lnTo>
                    <a:lnTo>
                      <a:pt x="928" y="622"/>
                    </a:lnTo>
                    <a:lnTo>
                      <a:pt x="930" y="620"/>
                    </a:lnTo>
                    <a:lnTo>
                      <a:pt x="952" y="606"/>
                    </a:lnTo>
                    <a:lnTo>
                      <a:pt x="968" y="598"/>
                    </a:lnTo>
                    <a:lnTo>
                      <a:pt x="974" y="598"/>
                    </a:lnTo>
                    <a:lnTo>
                      <a:pt x="990" y="600"/>
                    </a:lnTo>
                    <a:lnTo>
                      <a:pt x="1006" y="600"/>
                    </a:lnTo>
                    <a:lnTo>
                      <a:pt x="1022" y="600"/>
                    </a:lnTo>
                    <a:lnTo>
                      <a:pt x="1034" y="598"/>
                    </a:lnTo>
                    <a:lnTo>
                      <a:pt x="1038" y="598"/>
                    </a:lnTo>
                    <a:lnTo>
                      <a:pt x="1046" y="596"/>
                    </a:lnTo>
                    <a:lnTo>
                      <a:pt x="1052" y="594"/>
                    </a:lnTo>
                    <a:lnTo>
                      <a:pt x="1056" y="590"/>
                    </a:lnTo>
                    <a:lnTo>
                      <a:pt x="1058" y="588"/>
                    </a:lnTo>
                    <a:lnTo>
                      <a:pt x="1060" y="584"/>
                    </a:lnTo>
                    <a:lnTo>
                      <a:pt x="1060" y="582"/>
                    </a:lnTo>
                    <a:lnTo>
                      <a:pt x="1060" y="580"/>
                    </a:lnTo>
                    <a:lnTo>
                      <a:pt x="1064" y="574"/>
                    </a:lnTo>
                    <a:lnTo>
                      <a:pt x="1068" y="570"/>
                    </a:lnTo>
                    <a:lnTo>
                      <a:pt x="1072" y="568"/>
                    </a:lnTo>
                    <a:lnTo>
                      <a:pt x="1076" y="566"/>
                    </a:lnTo>
                    <a:lnTo>
                      <a:pt x="1080" y="566"/>
                    </a:lnTo>
                    <a:lnTo>
                      <a:pt x="1082" y="568"/>
                    </a:lnTo>
                    <a:lnTo>
                      <a:pt x="1090" y="562"/>
                    </a:lnTo>
                    <a:lnTo>
                      <a:pt x="1094" y="552"/>
                    </a:lnTo>
                    <a:lnTo>
                      <a:pt x="1094" y="540"/>
                    </a:lnTo>
                    <a:lnTo>
                      <a:pt x="1092" y="530"/>
                    </a:lnTo>
                    <a:lnTo>
                      <a:pt x="1088" y="524"/>
                    </a:lnTo>
                    <a:lnTo>
                      <a:pt x="1084" y="520"/>
                    </a:lnTo>
                    <a:lnTo>
                      <a:pt x="1082" y="518"/>
                    </a:lnTo>
                    <a:lnTo>
                      <a:pt x="1078" y="518"/>
                    </a:lnTo>
                    <a:lnTo>
                      <a:pt x="1076" y="510"/>
                    </a:lnTo>
                    <a:lnTo>
                      <a:pt x="1074" y="504"/>
                    </a:lnTo>
                    <a:lnTo>
                      <a:pt x="1072" y="502"/>
                    </a:lnTo>
                    <a:lnTo>
                      <a:pt x="1072" y="500"/>
                    </a:lnTo>
                    <a:lnTo>
                      <a:pt x="1070" y="500"/>
                    </a:lnTo>
                    <a:lnTo>
                      <a:pt x="1052" y="500"/>
                    </a:lnTo>
                    <a:lnTo>
                      <a:pt x="1048" y="502"/>
                    </a:lnTo>
                    <a:lnTo>
                      <a:pt x="1046" y="504"/>
                    </a:lnTo>
                    <a:lnTo>
                      <a:pt x="1044" y="502"/>
                    </a:lnTo>
                    <a:lnTo>
                      <a:pt x="1042" y="502"/>
                    </a:lnTo>
                    <a:lnTo>
                      <a:pt x="1040" y="500"/>
                    </a:lnTo>
                    <a:lnTo>
                      <a:pt x="1034" y="484"/>
                    </a:lnTo>
                    <a:lnTo>
                      <a:pt x="1030" y="468"/>
                    </a:lnTo>
                    <a:lnTo>
                      <a:pt x="1026" y="456"/>
                    </a:lnTo>
                    <a:lnTo>
                      <a:pt x="1024" y="452"/>
                    </a:lnTo>
                    <a:lnTo>
                      <a:pt x="1024" y="454"/>
                    </a:lnTo>
                    <a:lnTo>
                      <a:pt x="1024" y="458"/>
                    </a:lnTo>
                    <a:lnTo>
                      <a:pt x="1024" y="460"/>
                    </a:lnTo>
                    <a:lnTo>
                      <a:pt x="1024" y="456"/>
                    </a:lnTo>
                    <a:lnTo>
                      <a:pt x="1022" y="448"/>
                    </a:lnTo>
                    <a:lnTo>
                      <a:pt x="1016" y="436"/>
                    </a:lnTo>
                    <a:lnTo>
                      <a:pt x="1010" y="422"/>
                    </a:lnTo>
                    <a:lnTo>
                      <a:pt x="1002" y="408"/>
                    </a:lnTo>
                    <a:lnTo>
                      <a:pt x="996" y="398"/>
                    </a:lnTo>
                    <a:lnTo>
                      <a:pt x="994" y="394"/>
                    </a:lnTo>
                    <a:lnTo>
                      <a:pt x="992" y="384"/>
                    </a:lnTo>
                    <a:lnTo>
                      <a:pt x="988" y="378"/>
                    </a:lnTo>
                    <a:lnTo>
                      <a:pt x="986" y="374"/>
                    </a:lnTo>
                    <a:lnTo>
                      <a:pt x="982" y="372"/>
                    </a:lnTo>
                    <a:lnTo>
                      <a:pt x="980" y="370"/>
                    </a:lnTo>
                    <a:lnTo>
                      <a:pt x="976" y="370"/>
                    </a:lnTo>
                    <a:lnTo>
                      <a:pt x="974" y="370"/>
                    </a:lnTo>
                    <a:lnTo>
                      <a:pt x="974" y="372"/>
                    </a:lnTo>
                    <a:lnTo>
                      <a:pt x="972" y="372"/>
                    </a:lnTo>
                    <a:lnTo>
                      <a:pt x="974" y="386"/>
                    </a:lnTo>
                    <a:lnTo>
                      <a:pt x="970" y="394"/>
                    </a:lnTo>
                    <a:lnTo>
                      <a:pt x="964" y="400"/>
                    </a:lnTo>
                    <a:lnTo>
                      <a:pt x="958" y="404"/>
                    </a:lnTo>
                    <a:lnTo>
                      <a:pt x="954" y="404"/>
                    </a:lnTo>
                    <a:lnTo>
                      <a:pt x="942" y="408"/>
                    </a:lnTo>
                    <a:lnTo>
                      <a:pt x="932" y="408"/>
                    </a:lnTo>
                    <a:lnTo>
                      <a:pt x="926" y="404"/>
                    </a:lnTo>
                    <a:lnTo>
                      <a:pt x="924" y="400"/>
                    </a:lnTo>
                    <a:lnTo>
                      <a:pt x="922" y="398"/>
                    </a:lnTo>
                    <a:lnTo>
                      <a:pt x="918" y="388"/>
                    </a:lnTo>
                    <a:lnTo>
                      <a:pt x="918" y="378"/>
                    </a:lnTo>
                    <a:lnTo>
                      <a:pt x="920" y="370"/>
                    </a:lnTo>
                    <a:lnTo>
                      <a:pt x="922" y="366"/>
                    </a:lnTo>
                    <a:lnTo>
                      <a:pt x="916" y="354"/>
                    </a:lnTo>
                    <a:lnTo>
                      <a:pt x="918" y="350"/>
                    </a:lnTo>
                    <a:lnTo>
                      <a:pt x="918" y="348"/>
                    </a:lnTo>
                    <a:lnTo>
                      <a:pt x="918" y="344"/>
                    </a:lnTo>
                    <a:lnTo>
                      <a:pt x="916" y="342"/>
                    </a:lnTo>
                    <a:lnTo>
                      <a:pt x="912" y="340"/>
                    </a:lnTo>
                    <a:lnTo>
                      <a:pt x="908" y="338"/>
                    </a:lnTo>
                    <a:lnTo>
                      <a:pt x="904" y="334"/>
                    </a:lnTo>
                    <a:lnTo>
                      <a:pt x="900" y="332"/>
                    </a:lnTo>
                    <a:lnTo>
                      <a:pt x="898" y="328"/>
                    </a:lnTo>
                    <a:lnTo>
                      <a:pt x="896" y="326"/>
                    </a:lnTo>
                    <a:lnTo>
                      <a:pt x="894" y="326"/>
                    </a:lnTo>
                    <a:lnTo>
                      <a:pt x="890" y="320"/>
                    </a:lnTo>
                    <a:lnTo>
                      <a:pt x="886" y="316"/>
                    </a:lnTo>
                    <a:lnTo>
                      <a:pt x="882" y="314"/>
                    </a:lnTo>
                    <a:lnTo>
                      <a:pt x="878" y="312"/>
                    </a:lnTo>
                    <a:lnTo>
                      <a:pt x="874" y="312"/>
                    </a:lnTo>
                    <a:lnTo>
                      <a:pt x="870" y="312"/>
                    </a:lnTo>
                    <a:lnTo>
                      <a:pt x="830" y="310"/>
                    </a:lnTo>
                    <a:lnTo>
                      <a:pt x="826" y="308"/>
                    </a:lnTo>
                    <a:lnTo>
                      <a:pt x="820" y="308"/>
                    </a:lnTo>
                    <a:lnTo>
                      <a:pt x="818" y="308"/>
                    </a:lnTo>
                    <a:lnTo>
                      <a:pt x="814" y="312"/>
                    </a:lnTo>
                    <a:lnTo>
                      <a:pt x="812" y="314"/>
                    </a:lnTo>
                    <a:lnTo>
                      <a:pt x="810" y="318"/>
                    </a:lnTo>
                    <a:lnTo>
                      <a:pt x="810" y="320"/>
                    </a:lnTo>
                    <a:lnTo>
                      <a:pt x="810" y="324"/>
                    </a:lnTo>
                    <a:lnTo>
                      <a:pt x="808" y="326"/>
                    </a:lnTo>
                    <a:lnTo>
                      <a:pt x="806" y="328"/>
                    </a:lnTo>
                    <a:lnTo>
                      <a:pt x="806" y="332"/>
                    </a:lnTo>
                    <a:lnTo>
                      <a:pt x="806" y="336"/>
                    </a:lnTo>
                    <a:lnTo>
                      <a:pt x="806" y="340"/>
                    </a:lnTo>
                    <a:lnTo>
                      <a:pt x="806" y="342"/>
                    </a:lnTo>
                    <a:lnTo>
                      <a:pt x="806" y="344"/>
                    </a:lnTo>
                    <a:lnTo>
                      <a:pt x="810" y="348"/>
                    </a:lnTo>
                    <a:lnTo>
                      <a:pt x="812" y="354"/>
                    </a:lnTo>
                    <a:lnTo>
                      <a:pt x="814" y="358"/>
                    </a:lnTo>
                    <a:lnTo>
                      <a:pt x="814" y="362"/>
                    </a:lnTo>
                    <a:lnTo>
                      <a:pt x="814" y="366"/>
                    </a:lnTo>
                    <a:lnTo>
                      <a:pt x="808" y="388"/>
                    </a:lnTo>
                    <a:lnTo>
                      <a:pt x="804" y="402"/>
                    </a:lnTo>
                    <a:lnTo>
                      <a:pt x="802" y="408"/>
                    </a:lnTo>
                    <a:lnTo>
                      <a:pt x="806" y="416"/>
                    </a:lnTo>
                    <a:lnTo>
                      <a:pt x="810" y="430"/>
                    </a:lnTo>
                    <a:lnTo>
                      <a:pt x="814" y="446"/>
                    </a:lnTo>
                    <a:lnTo>
                      <a:pt x="816" y="458"/>
                    </a:lnTo>
                    <a:lnTo>
                      <a:pt x="818" y="462"/>
                    </a:lnTo>
                    <a:lnTo>
                      <a:pt x="818" y="470"/>
                    </a:lnTo>
                    <a:lnTo>
                      <a:pt x="816" y="474"/>
                    </a:lnTo>
                    <a:lnTo>
                      <a:pt x="814" y="478"/>
                    </a:lnTo>
                    <a:lnTo>
                      <a:pt x="812" y="482"/>
                    </a:lnTo>
                    <a:lnTo>
                      <a:pt x="810" y="482"/>
                    </a:lnTo>
                    <a:lnTo>
                      <a:pt x="808" y="484"/>
                    </a:lnTo>
                    <a:lnTo>
                      <a:pt x="806" y="484"/>
                    </a:lnTo>
                    <a:lnTo>
                      <a:pt x="804" y="490"/>
                    </a:lnTo>
                    <a:lnTo>
                      <a:pt x="800" y="496"/>
                    </a:lnTo>
                    <a:lnTo>
                      <a:pt x="796" y="500"/>
                    </a:lnTo>
                    <a:lnTo>
                      <a:pt x="792" y="502"/>
                    </a:lnTo>
                    <a:lnTo>
                      <a:pt x="788" y="504"/>
                    </a:lnTo>
                    <a:lnTo>
                      <a:pt x="790" y="506"/>
                    </a:lnTo>
                    <a:lnTo>
                      <a:pt x="790" y="510"/>
                    </a:lnTo>
                    <a:lnTo>
                      <a:pt x="790" y="514"/>
                    </a:lnTo>
                    <a:lnTo>
                      <a:pt x="790" y="520"/>
                    </a:lnTo>
                    <a:lnTo>
                      <a:pt x="790" y="524"/>
                    </a:lnTo>
                    <a:lnTo>
                      <a:pt x="790" y="530"/>
                    </a:lnTo>
                    <a:lnTo>
                      <a:pt x="790" y="532"/>
                    </a:lnTo>
                    <a:lnTo>
                      <a:pt x="790" y="534"/>
                    </a:lnTo>
                    <a:lnTo>
                      <a:pt x="790" y="540"/>
                    </a:lnTo>
                    <a:lnTo>
                      <a:pt x="792" y="544"/>
                    </a:lnTo>
                    <a:lnTo>
                      <a:pt x="794" y="548"/>
                    </a:lnTo>
                    <a:lnTo>
                      <a:pt x="798" y="552"/>
                    </a:lnTo>
                    <a:lnTo>
                      <a:pt x="800" y="554"/>
                    </a:lnTo>
                    <a:lnTo>
                      <a:pt x="800" y="562"/>
                    </a:lnTo>
                    <a:lnTo>
                      <a:pt x="798" y="568"/>
                    </a:lnTo>
                    <a:lnTo>
                      <a:pt x="794" y="572"/>
                    </a:lnTo>
                    <a:lnTo>
                      <a:pt x="792" y="576"/>
                    </a:lnTo>
                    <a:lnTo>
                      <a:pt x="790" y="578"/>
                    </a:lnTo>
                    <a:lnTo>
                      <a:pt x="786" y="582"/>
                    </a:lnTo>
                    <a:lnTo>
                      <a:pt x="782" y="584"/>
                    </a:lnTo>
                    <a:lnTo>
                      <a:pt x="778" y="584"/>
                    </a:lnTo>
                    <a:lnTo>
                      <a:pt x="776" y="582"/>
                    </a:lnTo>
                    <a:lnTo>
                      <a:pt x="774" y="580"/>
                    </a:lnTo>
                    <a:lnTo>
                      <a:pt x="772" y="578"/>
                    </a:lnTo>
                    <a:lnTo>
                      <a:pt x="770" y="576"/>
                    </a:lnTo>
                    <a:lnTo>
                      <a:pt x="770" y="574"/>
                    </a:lnTo>
                    <a:lnTo>
                      <a:pt x="768" y="570"/>
                    </a:lnTo>
                    <a:lnTo>
                      <a:pt x="766" y="566"/>
                    </a:lnTo>
                    <a:lnTo>
                      <a:pt x="764" y="562"/>
                    </a:lnTo>
                    <a:lnTo>
                      <a:pt x="764" y="560"/>
                    </a:lnTo>
                    <a:lnTo>
                      <a:pt x="762" y="558"/>
                    </a:lnTo>
                    <a:lnTo>
                      <a:pt x="758" y="556"/>
                    </a:lnTo>
                    <a:lnTo>
                      <a:pt x="754" y="554"/>
                    </a:lnTo>
                    <a:lnTo>
                      <a:pt x="752" y="550"/>
                    </a:lnTo>
                    <a:lnTo>
                      <a:pt x="752" y="548"/>
                    </a:lnTo>
                    <a:lnTo>
                      <a:pt x="752" y="546"/>
                    </a:lnTo>
                    <a:lnTo>
                      <a:pt x="752" y="544"/>
                    </a:lnTo>
                    <a:lnTo>
                      <a:pt x="752" y="542"/>
                    </a:lnTo>
                    <a:lnTo>
                      <a:pt x="750" y="540"/>
                    </a:lnTo>
                    <a:lnTo>
                      <a:pt x="748" y="534"/>
                    </a:lnTo>
                    <a:lnTo>
                      <a:pt x="746" y="530"/>
                    </a:lnTo>
                    <a:lnTo>
                      <a:pt x="746" y="524"/>
                    </a:lnTo>
                    <a:lnTo>
                      <a:pt x="744" y="522"/>
                    </a:lnTo>
                    <a:lnTo>
                      <a:pt x="744" y="520"/>
                    </a:lnTo>
                    <a:lnTo>
                      <a:pt x="744" y="510"/>
                    </a:lnTo>
                    <a:lnTo>
                      <a:pt x="742" y="504"/>
                    </a:lnTo>
                    <a:lnTo>
                      <a:pt x="738" y="500"/>
                    </a:lnTo>
                    <a:lnTo>
                      <a:pt x="736" y="496"/>
                    </a:lnTo>
                    <a:lnTo>
                      <a:pt x="732" y="494"/>
                    </a:lnTo>
                    <a:lnTo>
                      <a:pt x="730" y="492"/>
                    </a:lnTo>
                    <a:lnTo>
                      <a:pt x="728" y="492"/>
                    </a:lnTo>
                    <a:lnTo>
                      <a:pt x="726" y="492"/>
                    </a:lnTo>
                    <a:lnTo>
                      <a:pt x="714" y="490"/>
                    </a:lnTo>
                    <a:lnTo>
                      <a:pt x="702" y="490"/>
                    </a:lnTo>
                    <a:lnTo>
                      <a:pt x="690" y="492"/>
                    </a:lnTo>
                    <a:lnTo>
                      <a:pt x="686" y="492"/>
                    </a:lnTo>
                    <a:lnTo>
                      <a:pt x="670" y="488"/>
                    </a:lnTo>
                    <a:lnTo>
                      <a:pt x="660" y="478"/>
                    </a:lnTo>
                    <a:lnTo>
                      <a:pt x="652" y="468"/>
                    </a:lnTo>
                    <a:lnTo>
                      <a:pt x="650" y="458"/>
                    </a:lnTo>
                    <a:lnTo>
                      <a:pt x="650" y="456"/>
                    </a:lnTo>
                    <a:lnTo>
                      <a:pt x="644" y="446"/>
                    </a:lnTo>
                    <a:lnTo>
                      <a:pt x="640" y="440"/>
                    </a:lnTo>
                    <a:lnTo>
                      <a:pt x="636" y="434"/>
                    </a:lnTo>
                    <a:lnTo>
                      <a:pt x="630" y="430"/>
                    </a:lnTo>
                    <a:lnTo>
                      <a:pt x="628" y="428"/>
                    </a:lnTo>
                    <a:lnTo>
                      <a:pt x="624" y="428"/>
                    </a:lnTo>
                    <a:lnTo>
                      <a:pt x="622" y="420"/>
                    </a:lnTo>
                    <a:lnTo>
                      <a:pt x="620" y="416"/>
                    </a:lnTo>
                    <a:lnTo>
                      <a:pt x="618" y="412"/>
                    </a:lnTo>
                    <a:lnTo>
                      <a:pt x="616" y="410"/>
                    </a:lnTo>
                    <a:lnTo>
                      <a:pt x="608" y="412"/>
                    </a:lnTo>
                    <a:lnTo>
                      <a:pt x="602" y="410"/>
                    </a:lnTo>
                    <a:lnTo>
                      <a:pt x="598" y="408"/>
                    </a:lnTo>
                    <a:lnTo>
                      <a:pt x="594" y="402"/>
                    </a:lnTo>
                    <a:lnTo>
                      <a:pt x="592" y="398"/>
                    </a:lnTo>
                    <a:lnTo>
                      <a:pt x="592" y="392"/>
                    </a:lnTo>
                    <a:lnTo>
                      <a:pt x="590" y="388"/>
                    </a:lnTo>
                    <a:lnTo>
                      <a:pt x="590" y="386"/>
                    </a:lnTo>
                    <a:lnTo>
                      <a:pt x="590" y="384"/>
                    </a:lnTo>
                    <a:lnTo>
                      <a:pt x="592" y="372"/>
                    </a:lnTo>
                    <a:lnTo>
                      <a:pt x="598" y="358"/>
                    </a:lnTo>
                    <a:lnTo>
                      <a:pt x="608" y="342"/>
                    </a:lnTo>
                    <a:lnTo>
                      <a:pt x="618" y="330"/>
                    </a:lnTo>
                    <a:lnTo>
                      <a:pt x="624" y="320"/>
                    </a:lnTo>
                    <a:lnTo>
                      <a:pt x="628" y="318"/>
                    </a:lnTo>
                    <a:lnTo>
                      <a:pt x="634" y="316"/>
                    </a:lnTo>
                    <a:lnTo>
                      <a:pt x="638" y="312"/>
                    </a:lnTo>
                    <a:lnTo>
                      <a:pt x="642" y="308"/>
                    </a:lnTo>
                    <a:lnTo>
                      <a:pt x="644" y="306"/>
                    </a:lnTo>
                    <a:lnTo>
                      <a:pt x="644" y="304"/>
                    </a:lnTo>
                    <a:lnTo>
                      <a:pt x="646" y="302"/>
                    </a:lnTo>
                    <a:lnTo>
                      <a:pt x="644" y="298"/>
                    </a:lnTo>
                    <a:lnTo>
                      <a:pt x="644" y="296"/>
                    </a:lnTo>
                    <a:lnTo>
                      <a:pt x="646" y="294"/>
                    </a:lnTo>
                    <a:lnTo>
                      <a:pt x="646" y="292"/>
                    </a:lnTo>
                    <a:lnTo>
                      <a:pt x="648" y="292"/>
                    </a:lnTo>
                    <a:lnTo>
                      <a:pt x="650" y="292"/>
                    </a:lnTo>
                    <a:lnTo>
                      <a:pt x="652" y="290"/>
                    </a:lnTo>
                    <a:lnTo>
                      <a:pt x="656" y="292"/>
                    </a:lnTo>
                    <a:lnTo>
                      <a:pt x="662" y="292"/>
                    </a:lnTo>
                    <a:lnTo>
                      <a:pt x="666" y="294"/>
                    </a:lnTo>
                    <a:lnTo>
                      <a:pt x="670" y="296"/>
                    </a:lnTo>
                    <a:lnTo>
                      <a:pt x="672" y="296"/>
                    </a:lnTo>
                    <a:lnTo>
                      <a:pt x="674" y="298"/>
                    </a:lnTo>
                    <a:lnTo>
                      <a:pt x="678" y="292"/>
                    </a:lnTo>
                    <a:lnTo>
                      <a:pt x="682" y="282"/>
                    </a:lnTo>
                    <a:lnTo>
                      <a:pt x="682" y="270"/>
                    </a:lnTo>
                    <a:lnTo>
                      <a:pt x="682" y="266"/>
                    </a:lnTo>
                    <a:lnTo>
                      <a:pt x="684" y="250"/>
                    </a:lnTo>
                    <a:lnTo>
                      <a:pt x="690" y="238"/>
                    </a:lnTo>
                    <a:lnTo>
                      <a:pt x="698" y="230"/>
                    </a:lnTo>
                    <a:lnTo>
                      <a:pt x="700" y="226"/>
                    </a:lnTo>
                    <a:lnTo>
                      <a:pt x="702" y="220"/>
                    </a:lnTo>
                    <a:lnTo>
                      <a:pt x="704" y="218"/>
                    </a:lnTo>
                    <a:lnTo>
                      <a:pt x="704" y="216"/>
                    </a:lnTo>
                    <a:lnTo>
                      <a:pt x="702" y="214"/>
                    </a:lnTo>
                    <a:lnTo>
                      <a:pt x="700" y="214"/>
                    </a:lnTo>
                    <a:lnTo>
                      <a:pt x="698" y="216"/>
                    </a:lnTo>
                    <a:lnTo>
                      <a:pt x="668" y="200"/>
                    </a:lnTo>
                    <a:lnTo>
                      <a:pt x="668" y="196"/>
                    </a:lnTo>
                    <a:lnTo>
                      <a:pt x="670" y="196"/>
                    </a:lnTo>
                    <a:lnTo>
                      <a:pt x="672" y="194"/>
                    </a:lnTo>
                    <a:lnTo>
                      <a:pt x="676" y="194"/>
                    </a:lnTo>
                    <a:lnTo>
                      <a:pt x="680" y="194"/>
                    </a:lnTo>
                    <a:lnTo>
                      <a:pt x="684" y="196"/>
                    </a:lnTo>
                    <a:lnTo>
                      <a:pt x="688" y="196"/>
                    </a:lnTo>
                    <a:lnTo>
                      <a:pt x="692" y="196"/>
                    </a:lnTo>
                    <a:lnTo>
                      <a:pt x="694" y="198"/>
                    </a:lnTo>
                    <a:lnTo>
                      <a:pt x="696" y="198"/>
                    </a:lnTo>
                    <a:lnTo>
                      <a:pt x="700" y="196"/>
                    </a:lnTo>
                    <a:lnTo>
                      <a:pt x="704" y="196"/>
                    </a:lnTo>
                    <a:lnTo>
                      <a:pt x="710" y="198"/>
                    </a:lnTo>
                    <a:lnTo>
                      <a:pt x="716" y="198"/>
                    </a:lnTo>
                    <a:lnTo>
                      <a:pt x="720" y="200"/>
                    </a:lnTo>
                    <a:lnTo>
                      <a:pt x="724" y="200"/>
                    </a:lnTo>
                    <a:lnTo>
                      <a:pt x="726" y="202"/>
                    </a:lnTo>
                    <a:lnTo>
                      <a:pt x="732" y="190"/>
                    </a:lnTo>
                    <a:lnTo>
                      <a:pt x="738" y="194"/>
                    </a:lnTo>
                    <a:lnTo>
                      <a:pt x="744" y="194"/>
                    </a:lnTo>
                    <a:lnTo>
                      <a:pt x="748" y="194"/>
                    </a:lnTo>
                    <a:lnTo>
                      <a:pt x="752" y="192"/>
                    </a:lnTo>
                    <a:lnTo>
                      <a:pt x="754" y="190"/>
                    </a:lnTo>
                    <a:lnTo>
                      <a:pt x="756" y="190"/>
                    </a:lnTo>
                    <a:lnTo>
                      <a:pt x="758" y="186"/>
                    </a:lnTo>
                    <a:lnTo>
                      <a:pt x="760" y="182"/>
                    </a:lnTo>
                    <a:lnTo>
                      <a:pt x="762" y="178"/>
                    </a:lnTo>
                    <a:lnTo>
                      <a:pt x="764" y="174"/>
                    </a:lnTo>
                    <a:lnTo>
                      <a:pt x="766" y="170"/>
                    </a:lnTo>
                    <a:lnTo>
                      <a:pt x="770" y="168"/>
                    </a:lnTo>
                    <a:lnTo>
                      <a:pt x="772" y="166"/>
                    </a:lnTo>
                    <a:lnTo>
                      <a:pt x="772" y="162"/>
                    </a:lnTo>
                    <a:lnTo>
                      <a:pt x="774" y="156"/>
                    </a:lnTo>
                    <a:lnTo>
                      <a:pt x="774" y="152"/>
                    </a:lnTo>
                    <a:lnTo>
                      <a:pt x="772" y="146"/>
                    </a:lnTo>
                    <a:lnTo>
                      <a:pt x="770" y="140"/>
                    </a:lnTo>
                    <a:lnTo>
                      <a:pt x="768" y="138"/>
                    </a:lnTo>
                    <a:lnTo>
                      <a:pt x="764" y="136"/>
                    </a:lnTo>
                    <a:lnTo>
                      <a:pt x="762" y="134"/>
                    </a:lnTo>
                    <a:lnTo>
                      <a:pt x="758" y="132"/>
                    </a:lnTo>
                    <a:lnTo>
                      <a:pt x="756" y="128"/>
                    </a:lnTo>
                    <a:lnTo>
                      <a:pt x="756" y="124"/>
                    </a:lnTo>
                    <a:lnTo>
                      <a:pt x="756" y="120"/>
                    </a:lnTo>
                    <a:lnTo>
                      <a:pt x="758" y="118"/>
                    </a:lnTo>
                    <a:lnTo>
                      <a:pt x="764" y="114"/>
                    </a:lnTo>
                    <a:lnTo>
                      <a:pt x="766" y="114"/>
                    </a:lnTo>
                    <a:lnTo>
                      <a:pt x="768" y="114"/>
                    </a:lnTo>
                    <a:lnTo>
                      <a:pt x="770" y="114"/>
                    </a:lnTo>
                    <a:lnTo>
                      <a:pt x="772" y="112"/>
                    </a:lnTo>
                    <a:lnTo>
                      <a:pt x="774" y="110"/>
                    </a:lnTo>
                    <a:lnTo>
                      <a:pt x="774" y="106"/>
                    </a:lnTo>
                    <a:lnTo>
                      <a:pt x="774" y="102"/>
                    </a:lnTo>
                    <a:lnTo>
                      <a:pt x="772" y="100"/>
                    </a:lnTo>
                    <a:lnTo>
                      <a:pt x="770" y="98"/>
                    </a:lnTo>
                    <a:lnTo>
                      <a:pt x="766" y="96"/>
                    </a:lnTo>
                    <a:lnTo>
                      <a:pt x="764" y="94"/>
                    </a:lnTo>
                    <a:lnTo>
                      <a:pt x="762" y="94"/>
                    </a:lnTo>
                    <a:lnTo>
                      <a:pt x="760" y="96"/>
                    </a:lnTo>
                    <a:lnTo>
                      <a:pt x="758" y="72"/>
                    </a:lnTo>
                    <a:lnTo>
                      <a:pt x="754" y="74"/>
                    </a:lnTo>
                    <a:lnTo>
                      <a:pt x="750" y="74"/>
                    </a:lnTo>
                    <a:lnTo>
                      <a:pt x="744" y="74"/>
                    </a:lnTo>
                    <a:lnTo>
                      <a:pt x="740" y="72"/>
                    </a:lnTo>
                    <a:lnTo>
                      <a:pt x="736" y="70"/>
                    </a:lnTo>
                    <a:lnTo>
                      <a:pt x="732" y="70"/>
                    </a:lnTo>
                    <a:lnTo>
                      <a:pt x="730" y="70"/>
                    </a:lnTo>
                    <a:lnTo>
                      <a:pt x="734" y="100"/>
                    </a:lnTo>
                    <a:lnTo>
                      <a:pt x="732" y="102"/>
                    </a:lnTo>
                    <a:lnTo>
                      <a:pt x="728" y="106"/>
                    </a:lnTo>
                    <a:lnTo>
                      <a:pt x="726" y="112"/>
                    </a:lnTo>
                    <a:lnTo>
                      <a:pt x="722" y="120"/>
                    </a:lnTo>
                    <a:lnTo>
                      <a:pt x="718" y="132"/>
                    </a:lnTo>
                    <a:lnTo>
                      <a:pt x="718" y="134"/>
                    </a:lnTo>
                    <a:lnTo>
                      <a:pt x="716" y="136"/>
                    </a:lnTo>
                    <a:lnTo>
                      <a:pt x="714" y="138"/>
                    </a:lnTo>
                    <a:lnTo>
                      <a:pt x="710" y="140"/>
                    </a:lnTo>
                    <a:lnTo>
                      <a:pt x="708" y="138"/>
                    </a:lnTo>
                    <a:lnTo>
                      <a:pt x="704" y="136"/>
                    </a:lnTo>
                    <a:lnTo>
                      <a:pt x="700" y="132"/>
                    </a:lnTo>
                    <a:lnTo>
                      <a:pt x="696" y="98"/>
                    </a:lnTo>
                    <a:lnTo>
                      <a:pt x="694" y="96"/>
                    </a:lnTo>
                    <a:lnTo>
                      <a:pt x="694" y="94"/>
                    </a:lnTo>
                    <a:lnTo>
                      <a:pt x="692" y="92"/>
                    </a:lnTo>
                    <a:lnTo>
                      <a:pt x="692" y="94"/>
                    </a:lnTo>
                    <a:lnTo>
                      <a:pt x="690" y="96"/>
                    </a:lnTo>
                    <a:lnTo>
                      <a:pt x="688" y="102"/>
                    </a:lnTo>
                    <a:lnTo>
                      <a:pt x="686" y="104"/>
                    </a:lnTo>
                    <a:lnTo>
                      <a:pt x="686" y="106"/>
                    </a:lnTo>
                    <a:lnTo>
                      <a:pt x="682" y="110"/>
                    </a:lnTo>
                    <a:lnTo>
                      <a:pt x="680" y="112"/>
                    </a:lnTo>
                    <a:lnTo>
                      <a:pt x="678" y="114"/>
                    </a:lnTo>
                    <a:lnTo>
                      <a:pt x="676" y="116"/>
                    </a:lnTo>
                    <a:lnTo>
                      <a:pt x="674" y="116"/>
                    </a:lnTo>
                    <a:lnTo>
                      <a:pt x="672" y="114"/>
                    </a:lnTo>
                    <a:lnTo>
                      <a:pt x="670" y="110"/>
                    </a:lnTo>
                    <a:lnTo>
                      <a:pt x="670" y="106"/>
                    </a:lnTo>
                    <a:lnTo>
                      <a:pt x="670" y="100"/>
                    </a:lnTo>
                    <a:lnTo>
                      <a:pt x="670" y="98"/>
                    </a:lnTo>
                    <a:lnTo>
                      <a:pt x="668" y="96"/>
                    </a:lnTo>
                    <a:lnTo>
                      <a:pt x="666" y="96"/>
                    </a:lnTo>
                    <a:lnTo>
                      <a:pt x="664" y="98"/>
                    </a:lnTo>
                    <a:lnTo>
                      <a:pt x="662" y="98"/>
                    </a:lnTo>
                    <a:lnTo>
                      <a:pt x="660" y="100"/>
                    </a:lnTo>
                    <a:lnTo>
                      <a:pt x="658" y="100"/>
                    </a:lnTo>
                    <a:lnTo>
                      <a:pt x="654" y="100"/>
                    </a:lnTo>
                    <a:lnTo>
                      <a:pt x="652" y="98"/>
                    </a:lnTo>
                    <a:lnTo>
                      <a:pt x="648" y="96"/>
                    </a:lnTo>
                    <a:lnTo>
                      <a:pt x="646" y="94"/>
                    </a:lnTo>
                    <a:lnTo>
                      <a:pt x="644" y="92"/>
                    </a:lnTo>
                    <a:lnTo>
                      <a:pt x="644" y="90"/>
                    </a:lnTo>
                    <a:lnTo>
                      <a:pt x="646" y="88"/>
                    </a:lnTo>
                    <a:lnTo>
                      <a:pt x="648" y="82"/>
                    </a:lnTo>
                    <a:lnTo>
                      <a:pt x="650" y="76"/>
                    </a:lnTo>
                    <a:lnTo>
                      <a:pt x="650" y="70"/>
                    </a:lnTo>
                    <a:lnTo>
                      <a:pt x="650" y="64"/>
                    </a:lnTo>
                    <a:lnTo>
                      <a:pt x="650" y="60"/>
                    </a:lnTo>
                    <a:lnTo>
                      <a:pt x="650" y="58"/>
                    </a:lnTo>
                    <a:lnTo>
                      <a:pt x="648" y="56"/>
                    </a:lnTo>
                    <a:lnTo>
                      <a:pt x="646" y="52"/>
                    </a:lnTo>
                    <a:lnTo>
                      <a:pt x="644" y="48"/>
                    </a:lnTo>
                    <a:lnTo>
                      <a:pt x="644" y="44"/>
                    </a:lnTo>
                    <a:lnTo>
                      <a:pt x="644" y="42"/>
                    </a:lnTo>
                    <a:lnTo>
                      <a:pt x="642" y="34"/>
                    </a:lnTo>
                    <a:lnTo>
                      <a:pt x="638" y="26"/>
                    </a:lnTo>
                    <a:lnTo>
                      <a:pt x="632" y="16"/>
                    </a:lnTo>
                    <a:lnTo>
                      <a:pt x="626" y="10"/>
                    </a:lnTo>
                    <a:lnTo>
                      <a:pt x="624" y="8"/>
                    </a:lnTo>
                    <a:lnTo>
                      <a:pt x="622" y="2"/>
                    </a:lnTo>
                    <a:lnTo>
                      <a:pt x="620" y="0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4" y="0"/>
                    </a:lnTo>
                    <a:lnTo>
                      <a:pt x="612" y="2"/>
                    </a:lnTo>
                    <a:lnTo>
                      <a:pt x="610" y="4"/>
                    </a:lnTo>
                    <a:lnTo>
                      <a:pt x="608" y="4"/>
                    </a:lnTo>
                    <a:lnTo>
                      <a:pt x="604" y="6"/>
                    </a:lnTo>
                    <a:lnTo>
                      <a:pt x="604" y="10"/>
                    </a:lnTo>
                    <a:lnTo>
                      <a:pt x="602" y="14"/>
                    </a:lnTo>
                    <a:lnTo>
                      <a:pt x="602" y="20"/>
                    </a:lnTo>
                    <a:lnTo>
                      <a:pt x="600" y="22"/>
                    </a:lnTo>
                    <a:lnTo>
                      <a:pt x="600" y="24"/>
                    </a:lnTo>
                    <a:lnTo>
                      <a:pt x="594" y="28"/>
                    </a:lnTo>
                    <a:lnTo>
                      <a:pt x="590" y="34"/>
                    </a:lnTo>
                    <a:lnTo>
                      <a:pt x="588" y="40"/>
                    </a:lnTo>
                    <a:lnTo>
                      <a:pt x="588" y="44"/>
                    </a:lnTo>
                    <a:lnTo>
                      <a:pt x="588" y="48"/>
                    </a:lnTo>
                    <a:lnTo>
                      <a:pt x="588" y="50"/>
                    </a:lnTo>
                    <a:lnTo>
                      <a:pt x="588" y="52"/>
                    </a:lnTo>
                    <a:lnTo>
                      <a:pt x="590" y="68"/>
                    </a:lnTo>
                    <a:lnTo>
                      <a:pt x="598" y="78"/>
                    </a:lnTo>
                    <a:lnTo>
                      <a:pt x="606" y="84"/>
                    </a:lnTo>
                    <a:lnTo>
                      <a:pt x="612" y="86"/>
                    </a:lnTo>
                    <a:lnTo>
                      <a:pt x="616" y="88"/>
                    </a:lnTo>
                    <a:lnTo>
                      <a:pt x="610" y="92"/>
                    </a:lnTo>
                    <a:lnTo>
                      <a:pt x="608" y="98"/>
                    </a:lnTo>
                    <a:lnTo>
                      <a:pt x="608" y="102"/>
                    </a:lnTo>
                    <a:lnTo>
                      <a:pt x="610" y="106"/>
                    </a:lnTo>
                    <a:lnTo>
                      <a:pt x="612" y="108"/>
                    </a:lnTo>
                    <a:lnTo>
                      <a:pt x="616" y="112"/>
                    </a:lnTo>
                    <a:lnTo>
                      <a:pt x="618" y="114"/>
                    </a:lnTo>
                    <a:lnTo>
                      <a:pt x="622" y="114"/>
                    </a:lnTo>
                    <a:lnTo>
                      <a:pt x="624" y="116"/>
                    </a:lnTo>
                    <a:lnTo>
                      <a:pt x="628" y="118"/>
                    </a:lnTo>
                    <a:lnTo>
                      <a:pt x="630" y="120"/>
                    </a:lnTo>
                    <a:lnTo>
                      <a:pt x="630" y="122"/>
                    </a:lnTo>
                    <a:lnTo>
                      <a:pt x="630" y="124"/>
                    </a:lnTo>
                    <a:lnTo>
                      <a:pt x="630" y="128"/>
                    </a:lnTo>
                    <a:lnTo>
                      <a:pt x="628" y="130"/>
                    </a:lnTo>
                    <a:lnTo>
                      <a:pt x="624" y="134"/>
                    </a:lnTo>
                    <a:lnTo>
                      <a:pt x="614" y="140"/>
                    </a:lnTo>
                    <a:lnTo>
                      <a:pt x="606" y="146"/>
                    </a:lnTo>
                    <a:lnTo>
                      <a:pt x="598" y="150"/>
                    </a:lnTo>
                    <a:lnTo>
                      <a:pt x="594" y="152"/>
                    </a:lnTo>
                    <a:lnTo>
                      <a:pt x="588" y="150"/>
                    </a:lnTo>
                    <a:lnTo>
                      <a:pt x="584" y="150"/>
                    </a:lnTo>
                    <a:lnTo>
                      <a:pt x="582" y="150"/>
                    </a:lnTo>
                    <a:lnTo>
                      <a:pt x="582" y="148"/>
                    </a:lnTo>
                    <a:lnTo>
                      <a:pt x="584" y="124"/>
                    </a:lnTo>
                    <a:lnTo>
                      <a:pt x="568" y="124"/>
                    </a:lnTo>
                    <a:lnTo>
                      <a:pt x="562" y="124"/>
                    </a:lnTo>
                    <a:lnTo>
                      <a:pt x="558" y="124"/>
                    </a:lnTo>
                    <a:lnTo>
                      <a:pt x="556" y="124"/>
                    </a:lnTo>
                    <a:lnTo>
                      <a:pt x="554" y="126"/>
                    </a:lnTo>
                    <a:lnTo>
                      <a:pt x="552" y="128"/>
                    </a:lnTo>
                    <a:lnTo>
                      <a:pt x="554" y="138"/>
                    </a:lnTo>
                    <a:lnTo>
                      <a:pt x="554" y="144"/>
                    </a:lnTo>
                    <a:lnTo>
                      <a:pt x="552" y="148"/>
                    </a:lnTo>
                    <a:lnTo>
                      <a:pt x="552" y="152"/>
                    </a:lnTo>
                    <a:lnTo>
                      <a:pt x="550" y="152"/>
                    </a:lnTo>
                    <a:lnTo>
                      <a:pt x="548" y="152"/>
                    </a:lnTo>
                    <a:lnTo>
                      <a:pt x="546" y="152"/>
                    </a:lnTo>
                    <a:lnTo>
                      <a:pt x="544" y="152"/>
                    </a:lnTo>
                    <a:lnTo>
                      <a:pt x="544" y="150"/>
                    </a:lnTo>
                    <a:lnTo>
                      <a:pt x="542" y="150"/>
                    </a:lnTo>
                    <a:lnTo>
                      <a:pt x="536" y="146"/>
                    </a:lnTo>
                    <a:lnTo>
                      <a:pt x="532" y="144"/>
                    </a:lnTo>
                    <a:lnTo>
                      <a:pt x="528" y="144"/>
                    </a:lnTo>
                    <a:lnTo>
                      <a:pt x="526" y="144"/>
                    </a:lnTo>
                    <a:lnTo>
                      <a:pt x="524" y="146"/>
                    </a:lnTo>
                    <a:lnTo>
                      <a:pt x="522" y="148"/>
                    </a:lnTo>
                    <a:lnTo>
                      <a:pt x="516" y="152"/>
                    </a:lnTo>
                    <a:lnTo>
                      <a:pt x="512" y="154"/>
                    </a:lnTo>
                    <a:lnTo>
                      <a:pt x="508" y="154"/>
                    </a:lnTo>
                    <a:lnTo>
                      <a:pt x="506" y="154"/>
                    </a:lnTo>
                    <a:lnTo>
                      <a:pt x="504" y="152"/>
                    </a:lnTo>
                    <a:lnTo>
                      <a:pt x="502" y="150"/>
                    </a:lnTo>
                    <a:lnTo>
                      <a:pt x="500" y="148"/>
                    </a:lnTo>
                    <a:lnTo>
                      <a:pt x="500" y="146"/>
                    </a:lnTo>
                    <a:lnTo>
                      <a:pt x="498" y="140"/>
                    </a:lnTo>
                    <a:lnTo>
                      <a:pt x="494" y="136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6" y="134"/>
                    </a:lnTo>
                    <a:lnTo>
                      <a:pt x="484" y="134"/>
                    </a:lnTo>
                    <a:lnTo>
                      <a:pt x="482" y="136"/>
                    </a:lnTo>
                    <a:lnTo>
                      <a:pt x="474" y="132"/>
                    </a:lnTo>
                    <a:lnTo>
                      <a:pt x="468" y="130"/>
                    </a:lnTo>
                    <a:lnTo>
                      <a:pt x="466" y="126"/>
                    </a:lnTo>
                    <a:lnTo>
                      <a:pt x="464" y="124"/>
                    </a:lnTo>
                    <a:lnTo>
                      <a:pt x="464" y="122"/>
                    </a:lnTo>
                    <a:lnTo>
                      <a:pt x="464" y="120"/>
                    </a:lnTo>
                    <a:lnTo>
                      <a:pt x="462" y="114"/>
                    </a:lnTo>
                    <a:lnTo>
                      <a:pt x="460" y="110"/>
                    </a:lnTo>
                    <a:lnTo>
                      <a:pt x="458" y="108"/>
                    </a:lnTo>
                    <a:lnTo>
                      <a:pt x="456" y="108"/>
                    </a:lnTo>
                    <a:lnTo>
                      <a:pt x="452" y="108"/>
                    </a:lnTo>
                    <a:lnTo>
                      <a:pt x="450" y="110"/>
                    </a:lnTo>
                    <a:lnTo>
                      <a:pt x="448" y="110"/>
                    </a:lnTo>
                    <a:lnTo>
                      <a:pt x="440" y="110"/>
                    </a:lnTo>
                    <a:lnTo>
                      <a:pt x="434" y="112"/>
                    </a:lnTo>
                    <a:lnTo>
                      <a:pt x="430" y="114"/>
                    </a:lnTo>
                    <a:lnTo>
                      <a:pt x="426" y="116"/>
                    </a:lnTo>
                    <a:lnTo>
                      <a:pt x="424" y="120"/>
                    </a:lnTo>
                    <a:lnTo>
                      <a:pt x="424" y="124"/>
                    </a:lnTo>
                    <a:lnTo>
                      <a:pt x="424" y="128"/>
                    </a:lnTo>
                    <a:lnTo>
                      <a:pt x="424" y="130"/>
                    </a:lnTo>
                    <a:lnTo>
                      <a:pt x="424" y="134"/>
                    </a:lnTo>
                    <a:lnTo>
                      <a:pt x="424" y="136"/>
                    </a:lnTo>
                    <a:lnTo>
                      <a:pt x="428" y="138"/>
                    </a:lnTo>
                    <a:lnTo>
                      <a:pt x="430" y="142"/>
                    </a:lnTo>
                    <a:lnTo>
                      <a:pt x="430" y="144"/>
                    </a:lnTo>
                    <a:lnTo>
                      <a:pt x="428" y="148"/>
                    </a:lnTo>
                    <a:lnTo>
                      <a:pt x="426" y="150"/>
                    </a:lnTo>
                    <a:lnTo>
                      <a:pt x="426" y="152"/>
                    </a:lnTo>
                    <a:lnTo>
                      <a:pt x="424" y="152"/>
                    </a:lnTo>
                    <a:lnTo>
                      <a:pt x="424" y="178"/>
                    </a:lnTo>
                    <a:lnTo>
                      <a:pt x="422" y="182"/>
                    </a:lnTo>
                    <a:lnTo>
                      <a:pt x="422" y="186"/>
                    </a:lnTo>
                    <a:lnTo>
                      <a:pt x="420" y="186"/>
                    </a:lnTo>
                    <a:lnTo>
                      <a:pt x="414" y="172"/>
                    </a:lnTo>
                    <a:lnTo>
                      <a:pt x="406" y="158"/>
                    </a:lnTo>
                    <a:lnTo>
                      <a:pt x="400" y="144"/>
                    </a:lnTo>
                    <a:lnTo>
                      <a:pt x="394" y="138"/>
                    </a:lnTo>
                    <a:lnTo>
                      <a:pt x="392" y="136"/>
                    </a:lnTo>
                    <a:lnTo>
                      <a:pt x="390" y="138"/>
                    </a:lnTo>
                    <a:lnTo>
                      <a:pt x="388" y="140"/>
                    </a:lnTo>
                    <a:lnTo>
                      <a:pt x="386" y="144"/>
                    </a:lnTo>
                    <a:lnTo>
                      <a:pt x="386" y="148"/>
                    </a:lnTo>
                    <a:lnTo>
                      <a:pt x="384" y="150"/>
                    </a:lnTo>
                    <a:lnTo>
                      <a:pt x="384" y="152"/>
                    </a:lnTo>
                    <a:lnTo>
                      <a:pt x="380" y="148"/>
                    </a:lnTo>
                    <a:lnTo>
                      <a:pt x="376" y="148"/>
                    </a:lnTo>
                    <a:lnTo>
                      <a:pt x="370" y="148"/>
                    </a:lnTo>
                    <a:lnTo>
                      <a:pt x="366" y="148"/>
                    </a:lnTo>
                    <a:lnTo>
                      <a:pt x="362" y="148"/>
                    </a:lnTo>
                    <a:lnTo>
                      <a:pt x="358" y="150"/>
                    </a:lnTo>
                    <a:lnTo>
                      <a:pt x="348" y="150"/>
                    </a:lnTo>
                    <a:lnTo>
                      <a:pt x="342" y="148"/>
                    </a:lnTo>
                    <a:lnTo>
                      <a:pt x="340" y="148"/>
                    </a:lnTo>
                    <a:lnTo>
                      <a:pt x="338" y="146"/>
                    </a:lnTo>
                    <a:lnTo>
                      <a:pt x="336" y="144"/>
                    </a:lnTo>
                    <a:lnTo>
                      <a:pt x="336" y="142"/>
                    </a:lnTo>
                    <a:lnTo>
                      <a:pt x="338" y="140"/>
                    </a:lnTo>
                    <a:lnTo>
                      <a:pt x="340" y="140"/>
                    </a:lnTo>
                    <a:lnTo>
                      <a:pt x="342" y="138"/>
                    </a:lnTo>
                    <a:lnTo>
                      <a:pt x="346" y="130"/>
                    </a:lnTo>
                    <a:lnTo>
                      <a:pt x="350" y="124"/>
                    </a:lnTo>
                    <a:lnTo>
                      <a:pt x="350" y="120"/>
                    </a:lnTo>
                    <a:lnTo>
                      <a:pt x="350" y="116"/>
                    </a:lnTo>
                    <a:lnTo>
                      <a:pt x="348" y="112"/>
                    </a:lnTo>
                    <a:lnTo>
                      <a:pt x="346" y="110"/>
                    </a:lnTo>
                    <a:lnTo>
                      <a:pt x="344" y="108"/>
                    </a:lnTo>
                    <a:lnTo>
                      <a:pt x="342" y="108"/>
                    </a:lnTo>
                    <a:lnTo>
                      <a:pt x="340" y="106"/>
                    </a:lnTo>
                    <a:lnTo>
                      <a:pt x="334" y="102"/>
                    </a:lnTo>
                    <a:lnTo>
                      <a:pt x="332" y="100"/>
                    </a:lnTo>
                    <a:lnTo>
                      <a:pt x="330" y="98"/>
                    </a:lnTo>
                    <a:lnTo>
                      <a:pt x="328" y="98"/>
                    </a:lnTo>
                    <a:lnTo>
                      <a:pt x="328" y="100"/>
                    </a:lnTo>
                    <a:lnTo>
                      <a:pt x="326" y="100"/>
                    </a:lnTo>
                    <a:lnTo>
                      <a:pt x="326" y="102"/>
                    </a:lnTo>
                    <a:lnTo>
                      <a:pt x="326" y="104"/>
                    </a:lnTo>
                    <a:lnTo>
                      <a:pt x="328" y="104"/>
                    </a:lnTo>
                    <a:lnTo>
                      <a:pt x="328" y="106"/>
                    </a:lnTo>
                    <a:lnTo>
                      <a:pt x="328" y="110"/>
                    </a:lnTo>
                    <a:lnTo>
                      <a:pt x="326" y="112"/>
                    </a:lnTo>
                    <a:lnTo>
                      <a:pt x="326" y="114"/>
                    </a:lnTo>
                    <a:lnTo>
                      <a:pt x="324" y="114"/>
                    </a:lnTo>
                    <a:lnTo>
                      <a:pt x="322" y="112"/>
                    </a:lnTo>
                    <a:lnTo>
                      <a:pt x="320" y="112"/>
                    </a:lnTo>
                    <a:lnTo>
                      <a:pt x="318" y="110"/>
                    </a:lnTo>
                    <a:lnTo>
                      <a:pt x="316" y="108"/>
                    </a:lnTo>
                    <a:lnTo>
                      <a:pt x="298" y="94"/>
                    </a:lnTo>
                    <a:lnTo>
                      <a:pt x="282" y="84"/>
                    </a:lnTo>
                    <a:lnTo>
                      <a:pt x="268" y="78"/>
                    </a:lnTo>
                    <a:lnTo>
                      <a:pt x="262" y="76"/>
                    </a:lnTo>
                    <a:lnTo>
                      <a:pt x="252" y="74"/>
                    </a:lnTo>
                    <a:lnTo>
                      <a:pt x="244" y="72"/>
                    </a:lnTo>
                    <a:lnTo>
                      <a:pt x="240" y="70"/>
                    </a:lnTo>
                    <a:lnTo>
                      <a:pt x="236" y="68"/>
                    </a:lnTo>
                    <a:lnTo>
                      <a:pt x="234" y="66"/>
                    </a:lnTo>
                    <a:lnTo>
                      <a:pt x="232" y="66"/>
                    </a:lnTo>
                    <a:lnTo>
                      <a:pt x="228" y="62"/>
                    </a:lnTo>
                    <a:lnTo>
                      <a:pt x="224" y="62"/>
                    </a:lnTo>
                    <a:lnTo>
                      <a:pt x="222" y="62"/>
                    </a:lnTo>
                    <a:lnTo>
                      <a:pt x="222" y="64"/>
                    </a:lnTo>
                    <a:lnTo>
                      <a:pt x="220" y="66"/>
                    </a:lnTo>
                    <a:lnTo>
                      <a:pt x="220" y="68"/>
                    </a:lnTo>
                    <a:lnTo>
                      <a:pt x="220" y="72"/>
                    </a:lnTo>
                    <a:lnTo>
                      <a:pt x="222" y="74"/>
                    </a:lnTo>
                    <a:lnTo>
                      <a:pt x="222" y="76"/>
                    </a:lnTo>
                    <a:lnTo>
                      <a:pt x="220" y="80"/>
                    </a:lnTo>
                    <a:lnTo>
                      <a:pt x="218" y="82"/>
                    </a:lnTo>
                    <a:lnTo>
                      <a:pt x="216" y="84"/>
                    </a:lnTo>
                    <a:lnTo>
                      <a:pt x="214" y="82"/>
                    </a:lnTo>
                    <a:lnTo>
                      <a:pt x="212" y="82"/>
                    </a:lnTo>
                    <a:lnTo>
                      <a:pt x="212" y="80"/>
                    </a:lnTo>
                    <a:lnTo>
                      <a:pt x="208" y="72"/>
                    </a:lnTo>
                    <a:lnTo>
                      <a:pt x="200" y="60"/>
                    </a:lnTo>
                    <a:lnTo>
                      <a:pt x="194" y="52"/>
                    </a:lnTo>
                    <a:lnTo>
                      <a:pt x="190" y="48"/>
                    </a:lnTo>
                    <a:lnTo>
                      <a:pt x="186" y="44"/>
                    </a:lnTo>
                    <a:lnTo>
                      <a:pt x="182" y="44"/>
                    </a:lnTo>
                    <a:lnTo>
                      <a:pt x="180" y="44"/>
                    </a:lnTo>
                    <a:lnTo>
                      <a:pt x="178" y="46"/>
                    </a:lnTo>
                    <a:lnTo>
                      <a:pt x="180" y="48"/>
                    </a:lnTo>
                    <a:lnTo>
                      <a:pt x="180" y="50"/>
                    </a:lnTo>
                    <a:lnTo>
                      <a:pt x="180" y="52"/>
                    </a:lnTo>
                    <a:lnTo>
                      <a:pt x="182" y="54"/>
                    </a:lnTo>
                    <a:lnTo>
                      <a:pt x="182" y="56"/>
                    </a:lnTo>
                    <a:lnTo>
                      <a:pt x="180" y="62"/>
                    </a:lnTo>
                    <a:lnTo>
                      <a:pt x="178" y="66"/>
                    </a:lnTo>
                    <a:lnTo>
                      <a:pt x="176" y="68"/>
                    </a:lnTo>
                    <a:lnTo>
                      <a:pt x="174" y="68"/>
                    </a:lnTo>
                    <a:lnTo>
                      <a:pt x="170" y="66"/>
                    </a:lnTo>
                    <a:lnTo>
                      <a:pt x="168" y="64"/>
                    </a:lnTo>
                    <a:lnTo>
                      <a:pt x="166" y="62"/>
                    </a:lnTo>
                    <a:lnTo>
                      <a:pt x="166" y="60"/>
                    </a:lnTo>
                    <a:lnTo>
                      <a:pt x="162" y="58"/>
                    </a:lnTo>
                    <a:lnTo>
                      <a:pt x="158" y="58"/>
                    </a:lnTo>
                    <a:lnTo>
                      <a:pt x="156" y="58"/>
                    </a:lnTo>
                    <a:lnTo>
                      <a:pt x="152" y="60"/>
                    </a:lnTo>
                    <a:lnTo>
                      <a:pt x="150" y="62"/>
                    </a:lnTo>
                    <a:lnTo>
                      <a:pt x="150" y="64"/>
                    </a:lnTo>
                    <a:lnTo>
                      <a:pt x="148" y="66"/>
                    </a:lnTo>
                    <a:lnTo>
                      <a:pt x="144" y="68"/>
                    </a:lnTo>
                    <a:lnTo>
                      <a:pt x="142" y="72"/>
                    </a:lnTo>
                    <a:lnTo>
                      <a:pt x="138" y="74"/>
                    </a:lnTo>
                    <a:lnTo>
                      <a:pt x="136" y="76"/>
                    </a:lnTo>
                    <a:lnTo>
                      <a:pt x="134" y="76"/>
                    </a:lnTo>
                    <a:lnTo>
                      <a:pt x="124" y="78"/>
                    </a:lnTo>
                    <a:lnTo>
                      <a:pt x="112" y="84"/>
                    </a:lnTo>
                    <a:lnTo>
                      <a:pt x="102" y="92"/>
                    </a:lnTo>
                    <a:lnTo>
                      <a:pt x="96" y="98"/>
                    </a:lnTo>
                    <a:lnTo>
                      <a:pt x="92" y="100"/>
                    </a:lnTo>
                    <a:lnTo>
                      <a:pt x="86" y="104"/>
                    </a:lnTo>
                    <a:lnTo>
                      <a:pt x="80" y="108"/>
                    </a:lnTo>
                    <a:lnTo>
                      <a:pt x="76" y="108"/>
                    </a:lnTo>
                    <a:lnTo>
                      <a:pt x="72" y="108"/>
                    </a:lnTo>
                    <a:lnTo>
                      <a:pt x="68" y="108"/>
                    </a:lnTo>
                    <a:lnTo>
                      <a:pt x="66" y="106"/>
                    </a:lnTo>
                    <a:lnTo>
                      <a:pt x="60" y="100"/>
                    </a:lnTo>
                    <a:lnTo>
                      <a:pt x="52" y="94"/>
                    </a:lnTo>
                    <a:lnTo>
                      <a:pt x="42" y="88"/>
                    </a:lnTo>
                    <a:lnTo>
                      <a:pt x="34" y="84"/>
                    </a:lnTo>
                    <a:lnTo>
                      <a:pt x="32" y="82"/>
                    </a:lnTo>
                    <a:lnTo>
                      <a:pt x="22" y="80"/>
                    </a:lnTo>
                    <a:lnTo>
                      <a:pt x="12" y="76"/>
                    </a:lnTo>
                    <a:lnTo>
                      <a:pt x="2" y="72"/>
                    </a:lnTo>
                    <a:lnTo>
                      <a:pt x="0" y="72"/>
                    </a:lnTo>
                    <a:lnTo>
                      <a:pt x="0" y="364"/>
                    </a:lnTo>
                    <a:lnTo>
                      <a:pt x="12" y="364"/>
                    </a:lnTo>
                    <a:lnTo>
                      <a:pt x="20" y="370"/>
                    </a:lnTo>
                    <a:lnTo>
                      <a:pt x="30" y="376"/>
                    </a:lnTo>
                    <a:lnTo>
                      <a:pt x="40" y="384"/>
                    </a:lnTo>
                    <a:lnTo>
                      <a:pt x="50" y="392"/>
                    </a:lnTo>
                    <a:lnTo>
                      <a:pt x="58" y="398"/>
                    </a:lnTo>
                    <a:lnTo>
                      <a:pt x="60" y="400"/>
                    </a:lnTo>
                    <a:lnTo>
                      <a:pt x="64" y="400"/>
                    </a:lnTo>
                    <a:lnTo>
                      <a:pt x="70" y="396"/>
                    </a:lnTo>
                    <a:lnTo>
                      <a:pt x="74" y="394"/>
                    </a:lnTo>
                    <a:lnTo>
                      <a:pt x="78" y="390"/>
                    </a:lnTo>
                    <a:lnTo>
                      <a:pt x="80" y="388"/>
                    </a:lnTo>
                    <a:lnTo>
                      <a:pt x="82" y="388"/>
                    </a:lnTo>
                    <a:lnTo>
                      <a:pt x="88" y="392"/>
                    </a:lnTo>
                    <a:lnTo>
                      <a:pt x="96" y="402"/>
                    </a:lnTo>
                    <a:lnTo>
                      <a:pt x="106" y="414"/>
                    </a:lnTo>
                    <a:lnTo>
                      <a:pt x="116" y="428"/>
                    </a:lnTo>
                    <a:lnTo>
                      <a:pt x="124" y="440"/>
                    </a:lnTo>
                    <a:lnTo>
                      <a:pt x="130" y="448"/>
                    </a:lnTo>
                    <a:lnTo>
                      <a:pt x="132" y="452"/>
                    </a:lnTo>
                    <a:lnTo>
                      <a:pt x="136" y="460"/>
                    </a:lnTo>
                    <a:lnTo>
                      <a:pt x="140" y="466"/>
                    </a:lnTo>
                    <a:lnTo>
                      <a:pt x="146" y="472"/>
                    </a:lnTo>
                    <a:lnTo>
                      <a:pt x="150" y="476"/>
                    </a:lnTo>
                    <a:lnTo>
                      <a:pt x="152" y="478"/>
                    </a:lnTo>
                    <a:lnTo>
                      <a:pt x="154" y="478"/>
                    </a:lnTo>
                    <a:lnTo>
                      <a:pt x="154" y="486"/>
                    </a:lnTo>
                    <a:lnTo>
                      <a:pt x="152" y="496"/>
                    </a:lnTo>
                    <a:lnTo>
                      <a:pt x="150" y="508"/>
                    </a:lnTo>
                    <a:lnTo>
                      <a:pt x="148" y="516"/>
                    </a:lnTo>
                    <a:lnTo>
                      <a:pt x="146" y="520"/>
                    </a:lnTo>
                    <a:lnTo>
                      <a:pt x="146" y="526"/>
                    </a:lnTo>
                    <a:lnTo>
                      <a:pt x="146" y="532"/>
                    </a:lnTo>
                    <a:lnTo>
                      <a:pt x="148" y="536"/>
                    </a:lnTo>
                    <a:lnTo>
                      <a:pt x="150" y="538"/>
                    </a:lnTo>
                    <a:lnTo>
                      <a:pt x="150" y="540"/>
                    </a:lnTo>
                    <a:lnTo>
                      <a:pt x="156" y="542"/>
                    </a:lnTo>
                    <a:lnTo>
                      <a:pt x="160" y="548"/>
                    </a:lnTo>
                    <a:lnTo>
                      <a:pt x="164" y="552"/>
                    </a:lnTo>
                    <a:lnTo>
                      <a:pt x="166" y="558"/>
                    </a:lnTo>
                    <a:lnTo>
                      <a:pt x="168" y="562"/>
                    </a:lnTo>
                    <a:lnTo>
                      <a:pt x="170" y="568"/>
                    </a:lnTo>
                    <a:lnTo>
                      <a:pt x="172" y="570"/>
                    </a:lnTo>
                    <a:lnTo>
                      <a:pt x="172" y="572"/>
                    </a:lnTo>
                    <a:lnTo>
                      <a:pt x="188" y="584"/>
                    </a:lnTo>
                    <a:lnTo>
                      <a:pt x="200" y="594"/>
                    </a:lnTo>
                    <a:lnTo>
                      <a:pt x="210" y="598"/>
                    </a:lnTo>
                    <a:lnTo>
                      <a:pt x="214" y="600"/>
                    </a:lnTo>
                    <a:lnTo>
                      <a:pt x="220" y="606"/>
                    </a:lnTo>
                    <a:lnTo>
                      <a:pt x="224" y="612"/>
                    </a:lnTo>
                    <a:lnTo>
                      <a:pt x="228" y="618"/>
                    </a:lnTo>
                    <a:lnTo>
                      <a:pt x="230" y="622"/>
                    </a:lnTo>
                    <a:lnTo>
                      <a:pt x="230" y="626"/>
                    </a:lnTo>
                    <a:lnTo>
                      <a:pt x="592" y="626"/>
                    </a:lnTo>
                    <a:lnTo>
                      <a:pt x="604" y="636"/>
                    </a:lnTo>
                    <a:lnTo>
                      <a:pt x="628" y="638"/>
                    </a:lnTo>
                    <a:lnTo>
                      <a:pt x="630" y="642"/>
                    </a:lnTo>
                    <a:lnTo>
                      <a:pt x="634" y="644"/>
                    </a:lnTo>
                    <a:lnTo>
                      <a:pt x="638" y="646"/>
                    </a:lnTo>
                    <a:lnTo>
                      <a:pt x="642" y="646"/>
                    </a:lnTo>
                    <a:lnTo>
                      <a:pt x="644" y="646"/>
                    </a:lnTo>
                    <a:lnTo>
                      <a:pt x="646" y="646"/>
                    </a:lnTo>
                    <a:lnTo>
                      <a:pt x="652" y="644"/>
                    </a:lnTo>
                    <a:lnTo>
                      <a:pt x="658" y="642"/>
                    </a:lnTo>
                    <a:lnTo>
                      <a:pt x="662" y="640"/>
                    </a:lnTo>
                    <a:lnTo>
                      <a:pt x="666" y="638"/>
                    </a:lnTo>
                    <a:lnTo>
                      <a:pt x="668" y="636"/>
                    </a:lnTo>
                    <a:lnTo>
                      <a:pt x="668" y="634"/>
                    </a:lnTo>
                    <a:lnTo>
                      <a:pt x="682" y="632"/>
                    </a:lnTo>
                    <a:lnTo>
                      <a:pt x="694" y="634"/>
                    </a:lnTo>
                    <a:lnTo>
                      <a:pt x="702" y="638"/>
                    </a:lnTo>
                    <a:lnTo>
                      <a:pt x="706" y="644"/>
                    </a:lnTo>
                    <a:lnTo>
                      <a:pt x="708" y="646"/>
                    </a:lnTo>
                    <a:lnTo>
                      <a:pt x="716" y="646"/>
                    </a:lnTo>
                    <a:lnTo>
                      <a:pt x="720" y="648"/>
                    </a:lnTo>
                    <a:lnTo>
                      <a:pt x="724" y="650"/>
                    </a:lnTo>
                    <a:lnTo>
                      <a:pt x="726" y="652"/>
                    </a:lnTo>
                    <a:lnTo>
                      <a:pt x="726" y="654"/>
                    </a:lnTo>
                    <a:lnTo>
                      <a:pt x="726" y="656"/>
                    </a:lnTo>
                    <a:lnTo>
                      <a:pt x="724" y="658"/>
                    </a:lnTo>
                    <a:lnTo>
                      <a:pt x="724" y="660"/>
                    </a:lnTo>
                    <a:lnTo>
                      <a:pt x="726" y="668"/>
                    </a:lnTo>
                    <a:lnTo>
                      <a:pt x="728" y="674"/>
                    </a:lnTo>
                    <a:lnTo>
                      <a:pt x="730" y="674"/>
                    </a:lnTo>
                    <a:lnTo>
                      <a:pt x="734" y="674"/>
                    </a:lnTo>
                    <a:lnTo>
                      <a:pt x="738" y="674"/>
                    </a:lnTo>
                    <a:lnTo>
                      <a:pt x="744" y="674"/>
                    </a:lnTo>
                    <a:lnTo>
                      <a:pt x="748" y="674"/>
                    </a:lnTo>
                    <a:lnTo>
                      <a:pt x="752" y="672"/>
                    </a:lnTo>
                    <a:lnTo>
                      <a:pt x="756" y="672"/>
                    </a:lnTo>
                    <a:lnTo>
                      <a:pt x="762" y="672"/>
                    </a:lnTo>
                    <a:lnTo>
                      <a:pt x="768" y="674"/>
                    </a:lnTo>
                    <a:lnTo>
                      <a:pt x="772" y="676"/>
                    </a:lnTo>
                    <a:lnTo>
                      <a:pt x="776" y="678"/>
                    </a:lnTo>
                    <a:lnTo>
                      <a:pt x="780" y="682"/>
                    </a:lnTo>
                    <a:lnTo>
                      <a:pt x="784" y="684"/>
                    </a:lnTo>
                    <a:lnTo>
                      <a:pt x="788" y="688"/>
                    </a:lnTo>
                    <a:lnTo>
                      <a:pt x="790" y="690"/>
                    </a:lnTo>
                    <a:lnTo>
                      <a:pt x="790" y="692"/>
                    </a:lnTo>
                    <a:lnTo>
                      <a:pt x="788" y="694"/>
                    </a:lnTo>
                    <a:lnTo>
                      <a:pt x="790" y="698"/>
                    </a:lnTo>
                    <a:lnTo>
                      <a:pt x="788" y="700"/>
                    </a:lnTo>
                    <a:lnTo>
                      <a:pt x="786" y="702"/>
                    </a:lnTo>
                    <a:lnTo>
                      <a:pt x="784" y="704"/>
                    </a:lnTo>
                    <a:lnTo>
                      <a:pt x="780" y="704"/>
                    </a:lnTo>
                    <a:lnTo>
                      <a:pt x="778" y="702"/>
                    </a:lnTo>
                    <a:lnTo>
                      <a:pt x="774" y="702"/>
                    </a:lnTo>
                    <a:lnTo>
                      <a:pt x="772" y="702"/>
                    </a:lnTo>
                    <a:lnTo>
                      <a:pt x="770" y="702"/>
                    </a:lnTo>
                    <a:lnTo>
                      <a:pt x="764" y="696"/>
                    </a:lnTo>
                    <a:lnTo>
                      <a:pt x="766" y="700"/>
                    </a:lnTo>
                    <a:lnTo>
                      <a:pt x="766" y="702"/>
                    </a:lnTo>
                    <a:lnTo>
                      <a:pt x="768" y="706"/>
                    </a:lnTo>
                    <a:lnTo>
                      <a:pt x="766" y="712"/>
                    </a:lnTo>
                    <a:lnTo>
                      <a:pt x="766" y="716"/>
                    </a:lnTo>
                    <a:lnTo>
                      <a:pt x="762" y="718"/>
                    </a:lnTo>
                    <a:lnTo>
                      <a:pt x="760" y="718"/>
                    </a:lnTo>
                    <a:lnTo>
                      <a:pt x="756" y="720"/>
                    </a:lnTo>
                    <a:lnTo>
                      <a:pt x="752" y="722"/>
                    </a:lnTo>
                    <a:lnTo>
                      <a:pt x="750" y="724"/>
                    </a:lnTo>
                    <a:lnTo>
                      <a:pt x="750" y="726"/>
                    </a:lnTo>
                    <a:lnTo>
                      <a:pt x="752" y="728"/>
                    </a:lnTo>
                    <a:lnTo>
                      <a:pt x="752" y="730"/>
                    </a:lnTo>
                    <a:lnTo>
                      <a:pt x="752" y="732"/>
                    </a:lnTo>
                    <a:lnTo>
                      <a:pt x="752" y="730"/>
                    </a:lnTo>
                    <a:lnTo>
                      <a:pt x="754" y="730"/>
                    </a:lnTo>
                    <a:lnTo>
                      <a:pt x="756" y="732"/>
                    </a:lnTo>
                    <a:lnTo>
                      <a:pt x="758" y="736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0"/>
                    </a:lnTo>
                    <a:lnTo>
                      <a:pt x="752" y="742"/>
                    </a:lnTo>
                    <a:lnTo>
                      <a:pt x="750" y="744"/>
                    </a:lnTo>
                    <a:lnTo>
                      <a:pt x="748" y="746"/>
                    </a:lnTo>
                    <a:lnTo>
                      <a:pt x="752" y="746"/>
                    </a:lnTo>
                    <a:lnTo>
                      <a:pt x="754" y="746"/>
                    </a:lnTo>
                    <a:lnTo>
                      <a:pt x="760" y="744"/>
                    </a:lnTo>
                    <a:lnTo>
                      <a:pt x="764" y="740"/>
                    </a:lnTo>
                    <a:lnTo>
                      <a:pt x="768" y="736"/>
                    </a:lnTo>
                    <a:lnTo>
                      <a:pt x="770" y="734"/>
                    </a:lnTo>
                    <a:lnTo>
                      <a:pt x="770" y="730"/>
                    </a:lnTo>
                    <a:lnTo>
                      <a:pt x="772" y="728"/>
                    </a:lnTo>
                    <a:lnTo>
                      <a:pt x="774" y="724"/>
                    </a:lnTo>
                    <a:lnTo>
                      <a:pt x="776" y="722"/>
                    </a:lnTo>
                    <a:lnTo>
                      <a:pt x="782" y="722"/>
                    </a:lnTo>
                    <a:lnTo>
                      <a:pt x="788" y="722"/>
                    </a:lnTo>
                    <a:lnTo>
                      <a:pt x="794" y="722"/>
                    </a:lnTo>
                    <a:lnTo>
                      <a:pt x="798" y="722"/>
                    </a:lnTo>
                    <a:lnTo>
                      <a:pt x="802" y="722"/>
                    </a:lnTo>
                    <a:lnTo>
                      <a:pt x="800" y="722"/>
                    </a:lnTo>
                    <a:lnTo>
                      <a:pt x="798" y="720"/>
                    </a:lnTo>
                    <a:lnTo>
                      <a:pt x="798" y="718"/>
                    </a:lnTo>
                    <a:lnTo>
                      <a:pt x="798" y="714"/>
                    </a:lnTo>
                    <a:lnTo>
                      <a:pt x="800" y="712"/>
                    </a:lnTo>
                    <a:lnTo>
                      <a:pt x="804" y="708"/>
                    </a:lnTo>
                    <a:lnTo>
                      <a:pt x="806" y="704"/>
                    </a:lnTo>
                    <a:lnTo>
                      <a:pt x="810" y="700"/>
                    </a:lnTo>
                    <a:lnTo>
                      <a:pt x="814" y="698"/>
                    </a:lnTo>
                    <a:lnTo>
                      <a:pt x="820" y="696"/>
                    </a:lnTo>
                    <a:lnTo>
                      <a:pt x="826" y="696"/>
                    </a:lnTo>
                    <a:lnTo>
                      <a:pt x="832" y="696"/>
                    </a:lnTo>
                    <a:lnTo>
                      <a:pt x="838" y="696"/>
                    </a:lnTo>
                    <a:lnTo>
                      <a:pt x="840" y="698"/>
                    </a:lnTo>
                    <a:lnTo>
                      <a:pt x="842" y="698"/>
                    </a:lnTo>
                    <a:lnTo>
                      <a:pt x="846" y="700"/>
                    </a:lnTo>
                    <a:lnTo>
                      <a:pt x="848" y="700"/>
                    </a:lnTo>
                    <a:lnTo>
                      <a:pt x="850" y="702"/>
                    </a:lnTo>
                  </a:path>
                </a:pathLst>
              </a:custGeom>
              <a:solidFill>
                <a:srgbClr val="65B9BF">
                  <a:alpha val="70000"/>
                </a:srgbClr>
              </a:solidFill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8368580" y="4828726"/>
              <a:ext cx="33340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8368582" y="4416919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23841" y="4260175"/>
            <a:ext cx="5265928" cy="1371234"/>
            <a:chOff x="823841" y="4260175"/>
            <a:chExt cx="5265928" cy="1371234"/>
          </a:xfrm>
        </p:grpSpPr>
        <p:grpSp>
          <p:nvGrpSpPr>
            <p:cNvPr id="8" name="组合 7"/>
            <p:cNvGrpSpPr/>
            <p:nvPr/>
          </p:nvGrpSpPr>
          <p:grpSpPr>
            <a:xfrm>
              <a:off x="823841" y="4260175"/>
              <a:ext cx="1371234" cy="1371234"/>
              <a:chOff x="551543" y="4597632"/>
              <a:chExt cx="1371234" cy="1371234"/>
            </a:xfrm>
          </p:grpSpPr>
          <p:sp>
            <p:nvSpPr>
              <p:cNvPr id="17" name="Freeform 131"/>
              <p:cNvSpPr>
                <a:spLocks/>
              </p:cNvSpPr>
              <p:nvPr/>
            </p:nvSpPr>
            <p:spPr bwMode="gray">
              <a:xfrm>
                <a:off x="919811" y="4992510"/>
                <a:ext cx="730180" cy="586444"/>
              </a:xfrm>
              <a:custGeom>
                <a:avLst/>
                <a:gdLst>
                  <a:gd name="T0" fmla="*/ 98 w 508"/>
                  <a:gd name="T1" fmla="*/ 124 h 408"/>
                  <a:gd name="T2" fmla="*/ 110 w 508"/>
                  <a:gd name="T3" fmla="*/ 100 h 408"/>
                  <a:gd name="T4" fmla="*/ 128 w 508"/>
                  <a:gd name="T5" fmla="*/ 86 h 408"/>
                  <a:gd name="T6" fmla="*/ 134 w 508"/>
                  <a:gd name="T7" fmla="*/ 70 h 408"/>
                  <a:gd name="T8" fmla="*/ 170 w 508"/>
                  <a:gd name="T9" fmla="*/ 48 h 408"/>
                  <a:gd name="T10" fmla="*/ 190 w 508"/>
                  <a:gd name="T11" fmla="*/ 60 h 408"/>
                  <a:gd name="T12" fmla="*/ 202 w 508"/>
                  <a:gd name="T13" fmla="*/ 56 h 408"/>
                  <a:gd name="T14" fmla="*/ 196 w 508"/>
                  <a:gd name="T15" fmla="*/ 44 h 408"/>
                  <a:gd name="T16" fmla="*/ 204 w 508"/>
                  <a:gd name="T17" fmla="*/ 28 h 408"/>
                  <a:gd name="T18" fmla="*/ 230 w 508"/>
                  <a:gd name="T19" fmla="*/ 18 h 408"/>
                  <a:gd name="T20" fmla="*/ 222 w 508"/>
                  <a:gd name="T21" fmla="*/ 8 h 408"/>
                  <a:gd name="T22" fmla="*/ 238 w 508"/>
                  <a:gd name="T23" fmla="*/ 0 h 408"/>
                  <a:gd name="T24" fmla="*/ 246 w 508"/>
                  <a:gd name="T25" fmla="*/ 8 h 408"/>
                  <a:gd name="T26" fmla="*/ 252 w 508"/>
                  <a:gd name="T27" fmla="*/ 12 h 408"/>
                  <a:gd name="T28" fmla="*/ 256 w 508"/>
                  <a:gd name="T29" fmla="*/ 4 h 408"/>
                  <a:gd name="T30" fmla="*/ 268 w 508"/>
                  <a:gd name="T31" fmla="*/ 20 h 408"/>
                  <a:gd name="T32" fmla="*/ 298 w 508"/>
                  <a:gd name="T33" fmla="*/ 18 h 408"/>
                  <a:gd name="T34" fmla="*/ 300 w 508"/>
                  <a:gd name="T35" fmla="*/ 32 h 408"/>
                  <a:gd name="T36" fmla="*/ 286 w 508"/>
                  <a:gd name="T37" fmla="*/ 52 h 408"/>
                  <a:gd name="T38" fmla="*/ 326 w 508"/>
                  <a:gd name="T39" fmla="*/ 82 h 408"/>
                  <a:gd name="T40" fmla="*/ 344 w 508"/>
                  <a:gd name="T41" fmla="*/ 78 h 408"/>
                  <a:gd name="T42" fmla="*/ 358 w 508"/>
                  <a:gd name="T43" fmla="*/ 10 h 408"/>
                  <a:gd name="T44" fmla="*/ 364 w 508"/>
                  <a:gd name="T45" fmla="*/ 0 h 408"/>
                  <a:gd name="T46" fmla="*/ 378 w 508"/>
                  <a:gd name="T47" fmla="*/ 20 h 408"/>
                  <a:gd name="T48" fmla="*/ 376 w 508"/>
                  <a:gd name="T49" fmla="*/ 36 h 408"/>
                  <a:gd name="T50" fmla="*/ 390 w 508"/>
                  <a:gd name="T51" fmla="*/ 42 h 408"/>
                  <a:gd name="T52" fmla="*/ 404 w 508"/>
                  <a:gd name="T53" fmla="*/ 66 h 408"/>
                  <a:gd name="T54" fmla="*/ 412 w 508"/>
                  <a:gd name="T55" fmla="*/ 80 h 408"/>
                  <a:gd name="T56" fmla="*/ 424 w 508"/>
                  <a:gd name="T57" fmla="*/ 100 h 408"/>
                  <a:gd name="T58" fmla="*/ 454 w 508"/>
                  <a:gd name="T59" fmla="*/ 136 h 408"/>
                  <a:gd name="T60" fmla="*/ 506 w 508"/>
                  <a:gd name="T61" fmla="*/ 210 h 408"/>
                  <a:gd name="T62" fmla="*/ 508 w 508"/>
                  <a:gd name="T63" fmla="*/ 272 h 408"/>
                  <a:gd name="T64" fmla="*/ 488 w 508"/>
                  <a:gd name="T65" fmla="*/ 294 h 408"/>
                  <a:gd name="T66" fmla="*/ 472 w 508"/>
                  <a:gd name="T67" fmla="*/ 332 h 408"/>
                  <a:gd name="T68" fmla="*/ 460 w 508"/>
                  <a:gd name="T69" fmla="*/ 352 h 408"/>
                  <a:gd name="T70" fmla="*/ 460 w 508"/>
                  <a:gd name="T71" fmla="*/ 384 h 408"/>
                  <a:gd name="T72" fmla="*/ 414 w 508"/>
                  <a:gd name="T73" fmla="*/ 408 h 408"/>
                  <a:gd name="T74" fmla="*/ 394 w 508"/>
                  <a:gd name="T75" fmla="*/ 392 h 408"/>
                  <a:gd name="T76" fmla="*/ 376 w 508"/>
                  <a:gd name="T77" fmla="*/ 396 h 408"/>
                  <a:gd name="T78" fmla="*/ 344 w 508"/>
                  <a:gd name="T79" fmla="*/ 388 h 408"/>
                  <a:gd name="T80" fmla="*/ 274 w 508"/>
                  <a:gd name="T81" fmla="*/ 318 h 408"/>
                  <a:gd name="T82" fmla="*/ 214 w 508"/>
                  <a:gd name="T83" fmla="*/ 294 h 408"/>
                  <a:gd name="T84" fmla="*/ 134 w 508"/>
                  <a:gd name="T85" fmla="*/ 326 h 408"/>
                  <a:gd name="T86" fmla="*/ 120 w 508"/>
                  <a:gd name="T87" fmla="*/ 340 h 408"/>
                  <a:gd name="T88" fmla="*/ 80 w 508"/>
                  <a:gd name="T89" fmla="*/ 338 h 408"/>
                  <a:gd name="T90" fmla="*/ 64 w 508"/>
                  <a:gd name="T91" fmla="*/ 352 h 408"/>
                  <a:gd name="T92" fmla="*/ 36 w 508"/>
                  <a:gd name="T93" fmla="*/ 350 h 408"/>
                  <a:gd name="T94" fmla="*/ 30 w 508"/>
                  <a:gd name="T95" fmla="*/ 340 h 408"/>
                  <a:gd name="T96" fmla="*/ 20 w 508"/>
                  <a:gd name="T97" fmla="*/ 342 h 408"/>
                  <a:gd name="T98" fmla="*/ 26 w 508"/>
                  <a:gd name="T99" fmla="*/ 326 h 408"/>
                  <a:gd name="T100" fmla="*/ 24 w 508"/>
                  <a:gd name="T101" fmla="*/ 284 h 408"/>
                  <a:gd name="T102" fmla="*/ 4 w 508"/>
                  <a:gd name="T103" fmla="*/ 228 h 408"/>
                  <a:gd name="T104" fmla="*/ 4 w 508"/>
                  <a:gd name="T105" fmla="*/ 194 h 408"/>
                  <a:gd name="T106" fmla="*/ 12 w 508"/>
                  <a:gd name="T107" fmla="*/ 154 h 408"/>
                  <a:gd name="T108" fmla="*/ 30 w 508"/>
                  <a:gd name="T109" fmla="*/ 138 h 40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508" h="408">
                    <a:moveTo>
                      <a:pt x="30" y="138"/>
                    </a:moveTo>
                    <a:lnTo>
                      <a:pt x="60" y="136"/>
                    </a:lnTo>
                    <a:lnTo>
                      <a:pt x="92" y="130"/>
                    </a:lnTo>
                    <a:lnTo>
                      <a:pt x="94" y="128"/>
                    </a:lnTo>
                    <a:lnTo>
                      <a:pt x="98" y="124"/>
                    </a:lnTo>
                    <a:lnTo>
                      <a:pt x="100" y="120"/>
                    </a:lnTo>
                    <a:lnTo>
                      <a:pt x="104" y="116"/>
                    </a:lnTo>
                    <a:lnTo>
                      <a:pt x="106" y="112"/>
                    </a:lnTo>
                    <a:lnTo>
                      <a:pt x="108" y="108"/>
                    </a:lnTo>
                    <a:lnTo>
                      <a:pt x="110" y="104"/>
                    </a:lnTo>
                    <a:lnTo>
                      <a:pt x="110" y="100"/>
                    </a:lnTo>
                    <a:lnTo>
                      <a:pt x="110" y="96"/>
                    </a:lnTo>
                    <a:lnTo>
                      <a:pt x="112" y="92"/>
                    </a:lnTo>
                    <a:lnTo>
                      <a:pt x="114" y="88"/>
                    </a:lnTo>
                    <a:lnTo>
                      <a:pt x="118" y="86"/>
                    </a:lnTo>
                    <a:lnTo>
                      <a:pt x="122" y="86"/>
                    </a:lnTo>
                    <a:lnTo>
                      <a:pt x="128" y="86"/>
                    </a:lnTo>
                    <a:lnTo>
                      <a:pt x="128" y="84"/>
                    </a:lnTo>
                    <a:lnTo>
                      <a:pt x="128" y="82"/>
                    </a:lnTo>
                    <a:lnTo>
                      <a:pt x="128" y="80"/>
                    </a:lnTo>
                    <a:lnTo>
                      <a:pt x="130" y="76"/>
                    </a:lnTo>
                    <a:lnTo>
                      <a:pt x="130" y="72"/>
                    </a:lnTo>
                    <a:lnTo>
                      <a:pt x="134" y="70"/>
                    </a:lnTo>
                    <a:lnTo>
                      <a:pt x="136" y="70"/>
                    </a:lnTo>
                    <a:lnTo>
                      <a:pt x="140" y="66"/>
                    </a:lnTo>
                    <a:lnTo>
                      <a:pt x="146" y="56"/>
                    </a:lnTo>
                    <a:lnTo>
                      <a:pt x="156" y="48"/>
                    </a:lnTo>
                    <a:lnTo>
                      <a:pt x="170" y="48"/>
                    </a:lnTo>
                    <a:lnTo>
                      <a:pt x="172" y="50"/>
                    </a:lnTo>
                    <a:lnTo>
                      <a:pt x="176" y="52"/>
                    </a:lnTo>
                    <a:lnTo>
                      <a:pt x="180" y="54"/>
                    </a:lnTo>
                    <a:lnTo>
                      <a:pt x="182" y="56"/>
                    </a:lnTo>
                    <a:lnTo>
                      <a:pt x="186" y="58"/>
                    </a:lnTo>
                    <a:lnTo>
                      <a:pt x="190" y="60"/>
                    </a:lnTo>
                    <a:lnTo>
                      <a:pt x="194" y="60"/>
                    </a:lnTo>
                    <a:lnTo>
                      <a:pt x="196" y="60"/>
                    </a:lnTo>
                    <a:lnTo>
                      <a:pt x="198" y="62"/>
                    </a:lnTo>
                    <a:lnTo>
                      <a:pt x="198" y="60"/>
                    </a:lnTo>
                    <a:lnTo>
                      <a:pt x="200" y="58"/>
                    </a:lnTo>
                    <a:lnTo>
                      <a:pt x="202" y="56"/>
                    </a:lnTo>
                    <a:lnTo>
                      <a:pt x="202" y="54"/>
                    </a:lnTo>
                    <a:lnTo>
                      <a:pt x="202" y="52"/>
                    </a:lnTo>
                    <a:lnTo>
                      <a:pt x="200" y="50"/>
                    </a:lnTo>
                    <a:lnTo>
                      <a:pt x="198" y="48"/>
                    </a:lnTo>
                    <a:lnTo>
                      <a:pt x="196" y="46"/>
                    </a:lnTo>
                    <a:lnTo>
                      <a:pt x="196" y="44"/>
                    </a:lnTo>
                    <a:lnTo>
                      <a:pt x="198" y="42"/>
                    </a:lnTo>
                    <a:lnTo>
                      <a:pt x="202" y="40"/>
                    </a:lnTo>
                    <a:lnTo>
                      <a:pt x="204" y="32"/>
                    </a:lnTo>
                    <a:lnTo>
                      <a:pt x="202" y="32"/>
                    </a:lnTo>
                    <a:lnTo>
                      <a:pt x="204" y="30"/>
                    </a:lnTo>
                    <a:lnTo>
                      <a:pt x="204" y="28"/>
                    </a:lnTo>
                    <a:lnTo>
                      <a:pt x="206" y="24"/>
                    </a:lnTo>
                    <a:lnTo>
                      <a:pt x="208" y="22"/>
                    </a:lnTo>
                    <a:lnTo>
                      <a:pt x="212" y="20"/>
                    </a:lnTo>
                    <a:lnTo>
                      <a:pt x="228" y="20"/>
                    </a:lnTo>
                    <a:lnTo>
                      <a:pt x="228" y="18"/>
                    </a:lnTo>
                    <a:lnTo>
                      <a:pt x="230" y="18"/>
                    </a:lnTo>
                    <a:lnTo>
                      <a:pt x="232" y="16"/>
                    </a:lnTo>
                    <a:lnTo>
                      <a:pt x="232" y="14"/>
                    </a:lnTo>
                    <a:lnTo>
                      <a:pt x="232" y="10"/>
                    </a:lnTo>
                    <a:lnTo>
                      <a:pt x="222" y="10"/>
                    </a:lnTo>
                    <a:lnTo>
                      <a:pt x="222" y="8"/>
                    </a:lnTo>
                    <a:lnTo>
                      <a:pt x="224" y="6"/>
                    </a:lnTo>
                    <a:lnTo>
                      <a:pt x="224" y="4"/>
                    </a:lnTo>
                    <a:lnTo>
                      <a:pt x="228" y="2"/>
                    </a:lnTo>
                    <a:lnTo>
                      <a:pt x="232" y="0"/>
                    </a:lnTo>
                    <a:lnTo>
                      <a:pt x="234" y="0"/>
                    </a:lnTo>
                    <a:lnTo>
                      <a:pt x="238" y="0"/>
                    </a:lnTo>
                    <a:lnTo>
                      <a:pt x="242" y="0"/>
                    </a:lnTo>
                    <a:lnTo>
                      <a:pt x="244" y="0"/>
                    </a:lnTo>
                    <a:lnTo>
                      <a:pt x="246" y="2"/>
                    </a:lnTo>
                    <a:lnTo>
                      <a:pt x="248" y="2"/>
                    </a:lnTo>
                    <a:lnTo>
                      <a:pt x="246" y="6"/>
                    </a:lnTo>
                    <a:lnTo>
                      <a:pt x="246" y="8"/>
                    </a:lnTo>
                    <a:lnTo>
                      <a:pt x="244" y="8"/>
                    </a:lnTo>
                    <a:lnTo>
                      <a:pt x="244" y="10"/>
                    </a:lnTo>
                    <a:lnTo>
                      <a:pt x="246" y="10"/>
                    </a:lnTo>
                    <a:lnTo>
                      <a:pt x="248" y="12"/>
                    </a:lnTo>
                    <a:lnTo>
                      <a:pt x="252" y="12"/>
                    </a:lnTo>
                    <a:lnTo>
                      <a:pt x="254" y="10"/>
                    </a:lnTo>
                    <a:lnTo>
                      <a:pt x="254" y="8"/>
                    </a:lnTo>
                    <a:lnTo>
                      <a:pt x="254" y="6"/>
                    </a:lnTo>
                    <a:lnTo>
                      <a:pt x="254" y="4"/>
                    </a:lnTo>
                    <a:lnTo>
                      <a:pt x="256" y="4"/>
                    </a:lnTo>
                    <a:lnTo>
                      <a:pt x="258" y="4"/>
                    </a:lnTo>
                    <a:lnTo>
                      <a:pt x="262" y="6"/>
                    </a:lnTo>
                    <a:lnTo>
                      <a:pt x="264" y="12"/>
                    </a:lnTo>
                    <a:lnTo>
                      <a:pt x="266" y="16"/>
                    </a:lnTo>
                    <a:lnTo>
                      <a:pt x="268" y="18"/>
                    </a:lnTo>
                    <a:lnTo>
                      <a:pt x="268" y="20"/>
                    </a:lnTo>
                    <a:lnTo>
                      <a:pt x="280" y="14"/>
                    </a:lnTo>
                    <a:lnTo>
                      <a:pt x="282" y="14"/>
                    </a:lnTo>
                    <a:lnTo>
                      <a:pt x="284" y="14"/>
                    </a:lnTo>
                    <a:lnTo>
                      <a:pt x="290" y="14"/>
                    </a:lnTo>
                    <a:lnTo>
                      <a:pt x="294" y="16"/>
                    </a:lnTo>
                    <a:lnTo>
                      <a:pt x="298" y="18"/>
                    </a:lnTo>
                    <a:lnTo>
                      <a:pt x="300" y="20"/>
                    </a:lnTo>
                    <a:lnTo>
                      <a:pt x="302" y="24"/>
                    </a:lnTo>
                    <a:lnTo>
                      <a:pt x="304" y="28"/>
                    </a:lnTo>
                    <a:lnTo>
                      <a:pt x="302" y="30"/>
                    </a:lnTo>
                    <a:lnTo>
                      <a:pt x="302" y="32"/>
                    </a:lnTo>
                    <a:lnTo>
                      <a:pt x="300" y="32"/>
                    </a:lnTo>
                    <a:lnTo>
                      <a:pt x="298" y="34"/>
                    </a:lnTo>
                    <a:lnTo>
                      <a:pt x="294" y="36"/>
                    </a:lnTo>
                    <a:lnTo>
                      <a:pt x="292" y="40"/>
                    </a:lnTo>
                    <a:lnTo>
                      <a:pt x="290" y="44"/>
                    </a:lnTo>
                    <a:lnTo>
                      <a:pt x="288" y="48"/>
                    </a:lnTo>
                    <a:lnTo>
                      <a:pt x="286" y="52"/>
                    </a:lnTo>
                    <a:lnTo>
                      <a:pt x="286" y="54"/>
                    </a:lnTo>
                    <a:lnTo>
                      <a:pt x="290" y="56"/>
                    </a:lnTo>
                    <a:lnTo>
                      <a:pt x="298" y="62"/>
                    </a:lnTo>
                    <a:lnTo>
                      <a:pt x="308" y="70"/>
                    </a:lnTo>
                    <a:lnTo>
                      <a:pt x="318" y="76"/>
                    </a:lnTo>
                    <a:lnTo>
                      <a:pt x="326" y="82"/>
                    </a:lnTo>
                    <a:lnTo>
                      <a:pt x="330" y="82"/>
                    </a:lnTo>
                    <a:lnTo>
                      <a:pt x="330" y="84"/>
                    </a:lnTo>
                    <a:lnTo>
                      <a:pt x="334" y="84"/>
                    </a:lnTo>
                    <a:lnTo>
                      <a:pt x="336" y="84"/>
                    </a:lnTo>
                    <a:lnTo>
                      <a:pt x="340" y="82"/>
                    </a:lnTo>
                    <a:lnTo>
                      <a:pt x="344" y="78"/>
                    </a:lnTo>
                    <a:lnTo>
                      <a:pt x="348" y="70"/>
                    </a:lnTo>
                    <a:lnTo>
                      <a:pt x="352" y="58"/>
                    </a:lnTo>
                    <a:lnTo>
                      <a:pt x="354" y="48"/>
                    </a:lnTo>
                    <a:lnTo>
                      <a:pt x="356" y="42"/>
                    </a:lnTo>
                    <a:lnTo>
                      <a:pt x="358" y="12"/>
                    </a:lnTo>
                    <a:lnTo>
                      <a:pt x="358" y="10"/>
                    </a:lnTo>
                    <a:lnTo>
                      <a:pt x="358" y="6"/>
                    </a:lnTo>
                    <a:lnTo>
                      <a:pt x="358" y="4"/>
                    </a:lnTo>
                    <a:lnTo>
                      <a:pt x="360" y="2"/>
                    </a:lnTo>
                    <a:lnTo>
                      <a:pt x="360" y="0"/>
                    </a:lnTo>
                    <a:lnTo>
                      <a:pt x="364" y="0"/>
                    </a:lnTo>
                    <a:lnTo>
                      <a:pt x="368" y="0"/>
                    </a:lnTo>
                    <a:lnTo>
                      <a:pt x="372" y="4"/>
                    </a:lnTo>
                    <a:lnTo>
                      <a:pt x="376" y="6"/>
                    </a:lnTo>
                    <a:lnTo>
                      <a:pt x="376" y="12"/>
                    </a:lnTo>
                    <a:lnTo>
                      <a:pt x="378" y="16"/>
                    </a:lnTo>
                    <a:lnTo>
                      <a:pt x="378" y="20"/>
                    </a:lnTo>
                    <a:lnTo>
                      <a:pt x="378" y="22"/>
                    </a:lnTo>
                    <a:lnTo>
                      <a:pt x="378" y="24"/>
                    </a:lnTo>
                    <a:lnTo>
                      <a:pt x="376" y="24"/>
                    </a:lnTo>
                    <a:lnTo>
                      <a:pt x="376" y="28"/>
                    </a:lnTo>
                    <a:lnTo>
                      <a:pt x="376" y="32"/>
                    </a:lnTo>
                    <a:lnTo>
                      <a:pt x="376" y="36"/>
                    </a:lnTo>
                    <a:lnTo>
                      <a:pt x="378" y="40"/>
                    </a:lnTo>
                    <a:lnTo>
                      <a:pt x="378" y="42"/>
                    </a:lnTo>
                    <a:lnTo>
                      <a:pt x="382" y="42"/>
                    </a:lnTo>
                    <a:lnTo>
                      <a:pt x="384" y="42"/>
                    </a:lnTo>
                    <a:lnTo>
                      <a:pt x="388" y="42"/>
                    </a:lnTo>
                    <a:lnTo>
                      <a:pt x="390" y="42"/>
                    </a:lnTo>
                    <a:lnTo>
                      <a:pt x="392" y="44"/>
                    </a:lnTo>
                    <a:lnTo>
                      <a:pt x="394" y="46"/>
                    </a:lnTo>
                    <a:lnTo>
                      <a:pt x="396" y="50"/>
                    </a:lnTo>
                    <a:lnTo>
                      <a:pt x="398" y="56"/>
                    </a:lnTo>
                    <a:lnTo>
                      <a:pt x="402" y="62"/>
                    </a:lnTo>
                    <a:lnTo>
                      <a:pt x="404" y="66"/>
                    </a:lnTo>
                    <a:lnTo>
                      <a:pt x="408" y="68"/>
                    </a:lnTo>
                    <a:lnTo>
                      <a:pt x="408" y="70"/>
                    </a:lnTo>
                    <a:lnTo>
                      <a:pt x="410" y="72"/>
                    </a:lnTo>
                    <a:lnTo>
                      <a:pt x="410" y="76"/>
                    </a:lnTo>
                    <a:lnTo>
                      <a:pt x="412" y="80"/>
                    </a:lnTo>
                    <a:lnTo>
                      <a:pt x="414" y="84"/>
                    </a:lnTo>
                    <a:lnTo>
                      <a:pt x="416" y="88"/>
                    </a:lnTo>
                    <a:lnTo>
                      <a:pt x="416" y="92"/>
                    </a:lnTo>
                    <a:lnTo>
                      <a:pt x="418" y="94"/>
                    </a:lnTo>
                    <a:lnTo>
                      <a:pt x="420" y="98"/>
                    </a:lnTo>
                    <a:lnTo>
                      <a:pt x="424" y="100"/>
                    </a:lnTo>
                    <a:lnTo>
                      <a:pt x="426" y="104"/>
                    </a:lnTo>
                    <a:lnTo>
                      <a:pt x="430" y="108"/>
                    </a:lnTo>
                    <a:lnTo>
                      <a:pt x="434" y="112"/>
                    </a:lnTo>
                    <a:lnTo>
                      <a:pt x="436" y="114"/>
                    </a:lnTo>
                    <a:lnTo>
                      <a:pt x="454" y="136"/>
                    </a:lnTo>
                    <a:lnTo>
                      <a:pt x="454" y="144"/>
                    </a:lnTo>
                    <a:lnTo>
                      <a:pt x="488" y="170"/>
                    </a:lnTo>
                    <a:lnTo>
                      <a:pt x="490" y="174"/>
                    </a:lnTo>
                    <a:lnTo>
                      <a:pt x="496" y="182"/>
                    </a:lnTo>
                    <a:lnTo>
                      <a:pt x="502" y="194"/>
                    </a:lnTo>
                    <a:lnTo>
                      <a:pt x="506" y="210"/>
                    </a:lnTo>
                    <a:lnTo>
                      <a:pt x="506" y="224"/>
                    </a:lnTo>
                    <a:lnTo>
                      <a:pt x="508" y="240"/>
                    </a:lnTo>
                    <a:lnTo>
                      <a:pt x="508" y="256"/>
                    </a:lnTo>
                    <a:lnTo>
                      <a:pt x="508" y="268"/>
                    </a:lnTo>
                    <a:lnTo>
                      <a:pt x="508" y="272"/>
                    </a:lnTo>
                    <a:lnTo>
                      <a:pt x="508" y="276"/>
                    </a:lnTo>
                    <a:lnTo>
                      <a:pt x="504" y="280"/>
                    </a:lnTo>
                    <a:lnTo>
                      <a:pt x="502" y="284"/>
                    </a:lnTo>
                    <a:lnTo>
                      <a:pt x="498" y="288"/>
                    </a:lnTo>
                    <a:lnTo>
                      <a:pt x="494" y="292"/>
                    </a:lnTo>
                    <a:lnTo>
                      <a:pt x="488" y="294"/>
                    </a:lnTo>
                    <a:lnTo>
                      <a:pt x="480" y="312"/>
                    </a:lnTo>
                    <a:lnTo>
                      <a:pt x="478" y="316"/>
                    </a:lnTo>
                    <a:lnTo>
                      <a:pt x="476" y="322"/>
                    </a:lnTo>
                    <a:lnTo>
                      <a:pt x="474" y="326"/>
                    </a:lnTo>
                    <a:lnTo>
                      <a:pt x="472" y="332"/>
                    </a:lnTo>
                    <a:lnTo>
                      <a:pt x="470" y="336"/>
                    </a:lnTo>
                    <a:lnTo>
                      <a:pt x="466" y="338"/>
                    </a:lnTo>
                    <a:lnTo>
                      <a:pt x="462" y="340"/>
                    </a:lnTo>
                    <a:lnTo>
                      <a:pt x="460" y="344"/>
                    </a:lnTo>
                    <a:lnTo>
                      <a:pt x="460" y="346"/>
                    </a:lnTo>
                    <a:lnTo>
                      <a:pt x="460" y="352"/>
                    </a:lnTo>
                    <a:lnTo>
                      <a:pt x="462" y="358"/>
                    </a:lnTo>
                    <a:lnTo>
                      <a:pt x="464" y="364"/>
                    </a:lnTo>
                    <a:lnTo>
                      <a:pt x="466" y="370"/>
                    </a:lnTo>
                    <a:lnTo>
                      <a:pt x="466" y="376"/>
                    </a:lnTo>
                    <a:lnTo>
                      <a:pt x="464" y="380"/>
                    </a:lnTo>
                    <a:lnTo>
                      <a:pt x="460" y="384"/>
                    </a:lnTo>
                    <a:lnTo>
                      <a:pt x="452" y="388"/>
                    </a:lnTo>
                    <a:lnTo>
                      <a:pt x="440" y="394"/>
                    </a:lnTo>
                    <a:lnTo>
                      <a:pt x="430" y="402"/>
                    </a:lnTo>
                    <a:lnTo>
                      <a:pt x="420" y="406"/>
                    </a:lnTo>
                    <a:lnTo>
                      <a:pt x="416" y="408"/>
                    </a:lnTo>
                    <a:lnTo>
                      <a:pt x="414" y="408"/>
                    </a:lnTo>
                    <a:lnTo>
                      <a:pt x="412" y="406"/>
                    </a:lnTo>
                    <a:lnTo>
                      <a:pt x="408" y="404"/>
                    </a:lnTo>
                    <a:lnTo>
                      <a:pt x="402" y="400"/>
                    </a:lnTo>
                    <a:lnTo>
                      <a:pt x="398" y="396"/>
                    </a:lnTo>
                    <a:lnTo>
                      <a:pt x="396" y="392"/>
                    </a:lnTo>
                    <a:lnTo>
                      <a:pt x="394" y="392"/>
                    </a:lnTo>
                    <a:lnTo>
                      <a:pt x="392" y="392"/>
                    </a:lnTo>
                    <a:lnTo>
                      <a:pt x="390" y="392"/>
                    </a:lnTo>
                    <a:lnTo>
                      <a:pt x="386" y="394"/>
                    </a:lnTo>
                    <a:lnTo>
                      <a:pt x="384" y="396"/>
                    </a:lnTo>
                    <a:lnTo>
                      <a:pt x="380" y="396"/>
                    </a:lnTo>
                    <a:lnTo>
                      <a:pt x="376" y="396"/>
                    </a:lnTo>
                    <a:lnTo>
                      <a:pt x="372" y="396"/>
                    </a:lnTo>
                    <a:lnTo>
                      <a:pt x="368" y="394"/>
                    </a:lnTo>
                    <a:lnTo>
                      <a:pt x="366" y="394"/>
                    </a:lnTo>
                    <a:lnTo>
                      <a:pt x="364" y="392"/>
                    </a:lnTo>
                    <a:lnTo>
                      <a:pt x="346" y="392"/>
                    </a:lnTo>
                    <a:lnTo>
                      <a:pt x="344" y="388"/>
                    </a:lnTo>
                    <a:lnTo>
                      <a:pt x="338" y="380"/>
                    </a:lnTo>
                    <a:lnTo>
                      <a:pt x="334" y="366"/>
                    </a:lnTo>
                    <a:lnTo>
                      <a:pt x="330" y="354"/>
                    </a:lnTo>
                    <a:lnTo>
                      <a:pt x="318" y="334"/>
                    </a:lnTo>
                    <a:lnTo>
                      <a:pt x="292" y="332"/>
                    </a:lnTo>
                    <a:lnTo>
                      <a:pt x="274" y="318"/>
                    </a:lnTo>
                    <a:lnTo>
                      <a:pt x="272" y="316"/>
                    </a:lnTo>
                    <a:lnTo>
                      <a:pt x="266" y="310"/>
                    </a:lnTo>
                    <a:lnTo>
                      <a:pt x="256" y="304"/>
                    </a:lnTo>
                    <a:lnTo>
                      <a:pt x="240" y="296"/>
                    </a:lnTo>
                    <a:lnTo>
                      <a:pt x="220" y="292"/>
                    </a:lnTo>
                    <a:lnTo>
                      <a:pt x="214" y="294"/>
                    </a:lnTo>
                    <a:lnTo>
                      <a:pt x="204" y="296"/>
                    </a:lnTo>
                    <a:lnTo>
                      <a:pt x="190" y="300"/>
                    </a:lnTo>
                    <a:lnTo>
                      <a:pt x="178" y="304"/>
                    </a:lnTo>
                    <a:lnTo>
                      <a:pt x="144" y="324"/>
                    </a:lnTo>
                    <a:lnTo>
                      <a:pt x="136" y="324"/>
                    </a:lnTo>
                    <a:lnTo>
                      <a:pt x="134" y="326"/>
                    </a:lnTo>
                    <a:lnTo>
                      <a:pt x="134" y="328"/>
                    </a:lnTo>
                    <a:lnTo>
                      <a:pt x="132" y="332"/>
                    </a:lnTo>
                    <a:lnTo>
                      <a:pt x="130" y="334"/>
                    </a:lnTo>
                    <a:lnTo>
                      <a:pt x="128" y="338"/>
                    </a:lnTo>
                    <a:lnTo>
                      <a:pt x="124" y="340"/>
                    </a:lnTo>
                    <a:lnTo>
                      <a:pt x="120" y="340"/>
                    </a:lnTo>
                    <a:lnTo>
                      <a:pt x="116" y="340"/>
                    </a:lnTo>
                    <a:lnTo>
                      <a:pt x="110" y="340"/>
                    </a:lnTo>
                    <a:lnTo>
                      <a:pt x="106" y="340"/>
                    </a:lnTo>
                    <a:lnTo>
                      <a:pt x="104" y="338"/>
                    </a:lnTo>
                    <a:lnTo>
                      <a:pt x="102" y="338"/>
                    </a:lnTo>
                    <a:lnTo>
                      <a:pt x="80" y="338"/>
                    </a:lnTo>
                    <a:lnTo>
                      <a:pt x="78" y="338"/>
                    </a:lnTo>
                    <a:lnTo>
                      <a:pt x="76" y="340"/>
                    </a:lnTo>
                    <a:lnTo>
                      <a:pt x="74" y="342"/>
                    </a:lnTo>
                    <a:lnTo>
                      <a:pt x="70" y="344"/>
                    </a:lnTo>
                    <a:lnTo>
                      <a:pt x="68" y="346"/>
                    </a:lnTo>
                    <a:lnTo>
                      <a:pt x="64" y="352"/>
                    </a:lnTo>
                    <a:lnTo>
                      <a:pt x="60" y="352"/>
                    </a:lnTo>
                    <a:lnTo>
                      <a:pt x="52" y="352"/>
                    </a:lnTo>
                    <a:lnTo>
                      <a:pt x="48" y="352"/>
                    </a:lnTo>
                    <a:lnTo>
                      <a:pt x="44" y="352"/>
                    </a:lnTo>
                    <a:lnTo>
                      <a:pt x="40" y="352"/>
                    </a:lnTo>
                    <a:lnTo>
                      <a:pt x="36" y="350"/>
                    </a:lnTo>
                    <a:lnTo>
                      <a:pt x="34" y="350"/>
                    </a:lnTo>
                    <a:lnTo>
                      <a:pt x="32" y="348"/>
                    </a:lnTo>
                    <a:lnTo>
                      <a:pt x="32" y="346"/>
                    </a:lnTo>
                    <a:lnTo>
                      <a:pt x="32" y="342"/>
                    </a:lnTo>
                    <a:lnTo>
                      <a:pt x="30" y="340"/>
                    </a:lnTo>
                    <a:lnTo>
                      <a:pt x="30" y="342"/>
                    </a:lnTo>
                    <a:lnTo>
                      <a:pt x="28" y="342"/>
                    </a:lnTo>
                    <a:lnTo>
                      <a:pt x="26" y="344"/>
                    </a:lnTo>
                    <a:lnTo>
                      <a:pt x="24" y="344"/>
                    </a:lnTo>
                    <a:lnTo>
                      <a:pt x="22" y="344"/>
                    </a:lnTo>
                    <a:lnTo>
                      <a:pt x="20" y="342"/>
                    </a:lnTo>
                    <a:lnTo>
                      <a:pt x="18" y="342"/>
                    </a:lnTo>
                    <a:lnTo>
                      <a:pt x="16" y="338"/>
                    </a:lnTo>
                    <a:lnTo>
                      <a:pt x="16" y="336"/>
                    </a:lnTo>
                    <a:lnTo>
                      <a:pt x="16" y="332"/>
                    </a:lnTo>
                    <a:lnTo>
                      <a:pt x="20" y="330"/>
                    </a:lnTo>
                    <a:lnTo>
                      <a:pt x="26" y="326"/>
                    </a:lnTo>
                    <a:lnTo>
                      <a:pt x="30" y="300"/>
                    </a:lnTo>
                    <a:lnTo>
                      <a:pt x="28" y="296"/>
                    </a:lnTo>
                    <a:lnTo>
                      <a:pt x="28" y="292"/>
                    </a:lnTo>
                    <a:lnTo>
                      <a:pt x="26" y="288"/>
                    </a:lnTo>
                    <a:lnTo>
                      <a:pt x="24" y="284"/>
                    </a:lnTo>
                    <a:lnTo>
                      <a:pt x="22" y="280"/>
                    </a:lnTo>
                    <a:lnTo>
                      <a:pt x="22" y="278"/>
                    </a:lnTo>
                    <a:lnTo>
                      <a:pt x="18" y="272"/>
                    </a:lnTo>
                    <a:lnTo>
                      <a:pt x="12" y="258"/>
                    </a:lnTo>
                    <a:lnTo>
                      <a:pt x="8" y="242"/>
                    </a:lnTo>
                    <a:lnTo>
                      <a:pt x="4" y="228"/>
                    </a:lnTo>
                    <a:lnTo>
                      <a:pt x="4" y="218"/>
                    </a:lnTo>
                    <a:lnTo>
                      <a:pt x="8" y="214"/>
                    </a:lnTo>
                    <a:lnTo>
                      <a:pt x="8" y="208"/>
                    </a:lnTo>
                    <a:lnTo>
                      <a:pt x="8" y="202"/>
                    </a:lnTo>
                    <a:lnTo>
                      <a:pt x="6" y="196"/>
                    </a:lnTo>
                    <a:lnTo>
                      <a:pt x="4" y="194"/>
                    </a:lnTo>
                    <a:lnTo>
                      <a:pt x="2" y="188"/>
                    </a:lnTo>
                    <a:lnTo>
                      <a:pt x="0" y="178"/>
                    </a:lnTo>
                    <a:lnTo>
                      <a:pt x="0" y="168"/>
                    </a:lnTo>
                    <a:lnTo>
                      <a:pt x="4" y="160"/>
                    </a:lnTo>
                    <a:lnTo>
                      <a:pt x="8" y="158"/>
                    </a:lnTo>
                    <a:lnTo>
                      <a:pt x="12" y="154"/>
                    </a:lnTo>
                    <a:lnTo>
                      <a:pt x="16" y="150"/>
                    </a:lnTo>
                    <a:lnTo>
                      <a:pt x="20" y="148"/>
                    </a:lnTo>
                    <a:lnTo>
                      <a:pt x="24" y="144"/>
                    </a:lnTo>
                    <a:lnTo>
                      <a:pt x="28" y="140"/>
                    </a:lnTo>
                    <a:lnTo>
                      <a:pt x="30" y="138"/>
                    </a:lnTo>
                  </a:path>
                </a:pathLst>
              </a:custGeom>
              <a:solidFill>
                <a:srgbClr val="65B9BF">
                  <a:alpha val="70000"/>
                </a:srgbClr>
              </a:solidFill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551543" y="4597632"/>
                <a:ext cx="1371234" cy="1371234"/>
                <a:chOff x="953154" y="3216320"/>
                <a:chExt cx="3273380" cy="3273380"/>
              </a:xfrm>
            </p:grpSpPr>
            <p:sp>
              <p:nvSpPr>
                <p:cNvPr id="32" name="椭圆 31"/>
                <p:cNvSpPr/>
                <p:nvPr/>
              </p:nvSpPr>
              <p:spPr>
                <a:xfrm>
                  <a:off x="953154" y="3216320"/>
                  <a:ext cx="3273380" cy="3273380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alpha val="2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4042501" y="5434768"/>
                  <a:ext cx="130629" cy="13062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46" name="矩形 45"/>
            <p:cNvSpPr/>
            <p:nvPr/>
          </p:nvSpPr>
          <p:spPr>
            <a:xfrm>
              <a:off x="2755767" y="4828726"/>
              <a:ext cx="333400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 cannot positively influence your life when you are not emotionally strong. </a:t>
              </a:r>
              <a:endParaRPr lang="zh-CN" altLang="en-US" sz="1200" dirty="0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755768" y="4416919"/>
              <a:ext cx="24077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65B9BF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Enter The Title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Lucida Sans Unicode" panose="020B0602030504020204" pitchFamily="34" charset="0"/>
                  <a:ea typeface="Arial Unicode MS" panose="020B0604020202020204" pitchFamily="34" charset="-122"/>
                  <a:cs typeface="Lucida Sans Unicode" panose="020B0602030504020204" pitchFamily="34" charset="0"/>
                </a:rPr>
                <a:t>Of Your</a:t>
              </a:r>
              <a:endParaRPr lang="zh-CN" altLang="en-US" sz="1400" dirty="0">
                <a:solidFill>
                  <a:schemeClr val="bg1"/>
                </a:solidFill>
                <a:latin typeface="Lucida Sans Unicode" panose="020B0602030504020204" pitchFamily="34" charset="0"/>
                <a:ea typeface="Arial Unicode MS" panose="020B0604020202020204" pitchFamily="34" charset="-122"/>
                <a:cs typeface="Lucida Sans Unicode" panose="020B0602030504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467873" y="576461"/>
            <a:ext cx="318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4299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ucida Sans Unicode" panose="020B0602030504020204" pitchFamily="34" charset="0"/>
              </a:rPr>
              <a:t>请输入您的标题内容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16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1302</Words>
  <Application>Microsoft Office PowerPoint</Application>
  <PresentationFormat>自定义</PresentationFormat>
  <Paragraphs>207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iOS</dc:title>
  <dc:creator>第一PPT</dc:creator>
  <cp:keywords>www.1ppt.com</cp:keywords>
  <cp:lastModifiedBy>Windows User</cp:lastModifiedBy>
  <cp:revision>52</cp:revision>
  <dcterms:created xsi:type="dcterms:W3CDTF">2017-03-18T00:48:41Z</dcterms:created>
  <dcterms:modified xsi:type="dcterms:W3CDTF">2019-07-07T10:04:32Z</dcterms:modified>
</cp:coreProperties>
</file>