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1"/>
  </p:notesMasterIdLst>
  <p:sldIdLst>
    <p:sldId id="305" r:id="rId3"/>
    <p:sldId id="295" r:id="rId4"/>
    <p:sldId id="296" r:id="rId5"/>
    <p:sldId id="263" r:id="rId6"/>
    <p:sldId id="268" r:id="rId7"/>
    <p:sldId id="267" r:id="rId8"/>
    <p:sldId id="269" r:id="rId9"/>
    <p:sldId id="271" r:id="rId10"/>
    <p:sldId id="301" r:id="rId11"/>
    <p:sldId id="302" r:id="rId12"/>
    <p:sldId id="270" r:id="rId13"/>
    <p:sldId id="274" r:id="rId14"/>
    <p:sldId id="275" r:id="rId15"/>
    <p:sldId id="297" r:id="rId16"/>
    <p:sldId id="264" r:id="rId17"/>
    <p:sldId id="276" r:id="rId18"/>
    <p:sldId id="277" r:id="rId19"/>
    <p:sldId id="278" r:id="rId20"/>
    <p:sldId id="279" r:id="rId21"/>
    <p:sldId id="280" r:id="rId22"/>
    <p:sldId id="281" r:id="rId23"/>
    <p:sldId id="298" r:id="rId24"/>
    <p:sldId id="265" r:id="rId25"/>
    <p:sldId id="282" r:id="rId26"/>
    <p:sldId id="283" r:id="rId27"/>
    <p:sldId id="284" r:id="rId28"/>
    <p:sldId id="286" r:id="rId29"/>
    <p:sldId id="285" r:id="rId30"/>
    <p:sldId id="287" r:id="rId31"/>
    <p:sldId id="299" r:id="rId32"/>
    <p:sldId id="288" r:id="rId33"/>
    <p:sldId id="266" r:id="rId34"/>
    <p:sldId id="289" r:id="rId35"/>
    <p:sldId id="290" r:id="rId36"/>
    <p:sldId id="292" r:id="rId37"/>
    <p:sldId id="291" r:id="rId38"/>
    <p:sldId id="303" r:id="rId39"/>
    <p:sldId id="304" r:id="rId40"/>
  </p:sldIdLst>
  <p:sldSz cx="10160000" cy="5715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800" userDrawn="1">
          <p15:clr>
            <a:srgbClr val="A4A3A4"/>
          </p15:clr>
        </p15:guide>
        <p15:guide id="2" pos="320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52E65"/>
    <a:srgbClr val="0B87D6"/>
    <a:srgbClr val="5BBA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222" y="-1506"/>
      </p:cViewPr>
      <p:guideLst>
        <p:guide orient="horz" pos="1800"/>
        <p:guide pos="3200"/>
      </p:guideLst>
    </p:cSldViewPr>
  </p:slideViewPr>
  <p:notesTextViewPr>
    <p:cViewPr>
      <p:scale>
        <a:sx n="100" d="100"/>
        <a:sy n="100" d="100"/>
      </p:scale>
      <p:origin x="0" y="0"/>
    </p:cViewPr>
  </p:notesTextViewPr>
  <p:sorterViewPr>
    <p:cViewPr>
      <p:scale>
        <a:sx n="167" d="100"/>
        <a:sy n="167"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a:lstStyle/>
          <a:p>
            <a:pPr>
              <a:defRPr sz="2000" b="1">
                <a:solidFill>
                  <a:srgbClr val="052E65"/>
                </a:solidFill>
                <a:latin typeface="微软雅黑" pitchFamily="34" charset="-122"/>
                <a:ea typeface="微软雅黑" pitchFamily="34" charset="-122"/>
              </a:defRPr>
            </a:pPr>
            <a:r>
              <a:rPr lang="zh-CN" altLang="en-US" sz="2000" b="1" dirty="0">
                <a:solidFill>
                  <a:srgbClr val="052E65"/>
                </a:solidFill>
                <a:latin typeface="微软雅黑" pitchFamily="34" charset="-122"/>
                <a:ea typeface="微软雅黑" pitchFamily="34" charset="-122"/>
              </a:rPr>
              <a:t>图表</a:t>
            </a:r>
            <a:r>
              <a:rPr lang="zh-CN" altLang="en-US" sz="2000" b="1" dirty="0" smtClean="0">
                <a:solidFill>
                  <a:srgbClr val="052E65"/>
                </a:solidFill>
                <a:latin typeface="微软雅黑" pitchFamily="34" charset="-122"/>
                <a:ea typeface="微软雅黑" pitchFamily="34" charset="-122"/>
              </a:rPr>
              <a:t>标题信息</a:t>
            </a:r>
            <a:endParaRPr lang="zh-CN" altLang="en-US" sz="2000" b="1" dirty="0">
              <a:solidFill>
                <a:srgbClr val="052E65"/>
              </a:solidFill>
              <a:latin typeface="微软雅黑" pitchFamily="34" charset="-122"/>
              <a:ea typeface="微软雅黑" pitchFamily="34" charset="-122"/>
            </a:endParaRPr>
          </a:p>
        </c:rich>
      </c:tx>
      <c:layout>
        <c:manualLayout>
          <c:xMode val="edge"/>
          <c:yMode val="edge"/>
          <c:x val="0.33342900171585871"/>
          <c:y val="0"/>
        </c:manualLayout>
      </c:layout>
      <c:overlay val="0"/>
    </c:title>
    <c:autoTitleDeleted val="0"/>
    <c:plotArea>
      <c:layout>
        <c:manualLayout>
          <c:layoutTarget val="inner"/>
          <c:xMode val="edge"/>
          <c:yMode val="edge"/>
          <c:x val="7.4042638840994573E-2"/>
          <c:y val="0.19179870319704492"/>
          <c:w val="0.74471397117492"/>
          <c:h val="0.63799790826767422"/>
        </c:manualLayout>
      </c:layout>
      <c:barChart>
        <c:barDir val="col"/>
        <c:grouping val="clustered"/>
        <c:varyColors val="0"/>
        <c:ser>
          <c:idx val="0"/>
          <c:order val="0"/>
          <c:tx>
            <c:strRef>
              <c:f>Sheet1!$B$1</c:f>
              <c:strCache>
                <c:ptCount val="1"/>
                <c:pt idx="0">
                  <c:v>系列 1</c:v>
                </c:pt>
              </c:strCache>
            </c:strRef>
          </c:tx>
          <c:spPr>
            <a:solidFill>
              <a:srgbClr val="052E65"/>
            </a:solidFill>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rgbClr val="0B87D6"/>
            </a:solidFill>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系列三</c:v>
                </c:pt>
              </c:strCache>
            </c:strRef>
          </c:tx>
          <c:spPr>
            <a:solidFill>
              <a:srgbClr val="5BBAF6"/>
            </a:solidFill>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2.5</c:v>
                </c:pt>
                <c:pt idx="1">
                  <c:v>3.7</c:v>
                </c:pt>
                <c:pt idx="2">
                  <c:v>2.1</c:v>
                </c:pt>
                <c:pt idx="3">
                  <c:v>4.2</c:v>
                </c:pt>
              </c:numCache>
            </c:numRef>
          </c:val>
        </c:ser>
        <c:dLbls>
          <c:showLegendKey val="0"/>
          <c:showVal val="0"/>
          <c:showCatName val="0"/>
          <c:showSerName val="0"/>
          <c:showPercent val="0"/>
          <c:showBubbleSize val="0"/>
        </c:dLbls>
        <c:gapWidth val="150"/>
        <c:axId val="342225280"/>
        <c:axId val="342227584"/>
      </c:barChart>
      <c:catAx>
        <c:axId val="342225280"/>
        <c:scaling>
          <c:orientation val="minMax"/>
        </c:scaling>
        <c:delete val="0"/>
        <c:axPos val="b"/>
        <c:numFmt formatCode="General" sourceLinked="0"/>
        <c:majorTickMark val="out"/>
        <c:minorTickMark val="none"/>
        <c:tickLblPos val="nextTo"/>
        <c:txPr>
          <a:bodyPr/>
          <a:lstStyle/>
          <a:p>
            <a:pPr>
              <a:defRPr sz="1600">
                <a:latin typeface="微软雅黑" pitchFamily="34" charset="-122"/>
                <a:ea typeface="微软雅黑" pitchFamily="34" charset="-122"/>
              </a:defRPr>
            </a:pPr>
            <a:endParaRPr lang="zh-CN"/>
          </a:p>
        </c:txPr>
        <c:crossAx val="342227584"/>
        <c:crosses val="autoZero"/>
        <c:auto val="1"/>
        <c:lblAlgn val="ctr"/>
        <c:lblOffset val="100"/>
        <c:noMultiLvlLbl val="0"/>
      </c:catAx>
      <c:valAx>
        <c:axId val="342227584"/>
        <c:scaling>
          <c:orientation val="minMax"/>
        </c:scaling>
        <c:delete val="0"/>
        <c:axPos val="l"/>
        <c:majorGridlines>
          <c:spPr>
            <a:ln>
              <a:solidFill>
                <a:schemeClr val="bg1">
                  <a:lumMod val="85000"/>
                </a:schemeClr>
              </a:solidFill>
            </a:ln>
          </c:spPr>
        </c:majorGridlines>
        <c:numFmt formatCode="General" sourceLinked="1"/>
        <c:majorTickMark val="out"/>
        <c:minorTickMark val="none"/>
        <c:tickLblPos val="nextTo"/>
        <c:crossAx val="342225280"/>
        <c:crosses val="autoZero"/>
        <c:crossBetween val="between"/>
      </c:valAx>
      <c:spPr>
        <a:ln>
          <a:solidFill>
            <a:schemeClr val="bg1">
              <a:lumMod val="85000"/>
            </a:schemeClr>
          </a:solidFill>
        </a:ln>
      </c:spPr>
    </c:plotArea>
    <c:plotVisOnly val="1"/>
    <c:dispBlanksAs val="gap"/>
    <c:showDLblsOverMax val="0"/>
  </c:chart>
  <c:txPr>
    <a:bodyPr/>
    <a:lstStyle/>
    <a:p>
      <a:pPr>
        <a:defRPr sz="1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微软雅黑" panose="020B0503020204020204" pitchFamily="34" charset="-122"/>
              </a:defRPr>
            </a:lvl1pPr>
          </a:lstStyle>
          <a:p>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微软雅黑" panose="020B0503020204020204" pitchFamily="34" charset="-122"/>
              </a:defRPr>
            </a:lvl1pPr>
          </a:lstStyle>
          <a:p>
            <a:fld id="{180DBCB0-6FF0-4130-B57D-DE263C4DEB1C}" type="datetimeFigureOut">
              <a:rPr lang="zh-CN" altLang="en-US" smtClean="0"/>
              <a:pPr/>
              <a:t>2019/7/2</a:t>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微软雅黑" panose="020B0503020204020204" pitchFamily="34" charset="-122"/>
              </a:defRPr>
            </a:lvl1pPr>
          </a:lstStyle>
          <a:p>
            <a:fld id="{663622BD-B18B-4F1D-8806-94D26F577130}" type="slidenum">
              <a:rPr lang="zh-CN" altLang="en-US" smtClean="0"/>
              <a:pPr/>
              <a:t>‹#›</a:t>
            </a:fld>
            <a:endParaRPr lang="zh-CN" altLang="en-US" dirty="0"/>
          </a:p>
        </p:txBody>
      </p:sp>
    </p:spTree>
    <p:extLst>
      <p:ext uri="{BB962C8B-B14F-4D97-AF65-F5344CB8AC3E}">
        <p14:creationId xmlns:p14="http://schemas.microsoft.com/office/powerpoint/2010/main" val="42210661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微软雅黑" panose="020B0503020204020204" pitchFamily="34" charset="-122"/>
        <a:cs typeface="+mn-cs"/>
      </a:defRPr>
    </a:lvl1pPr>
    <a:lvl2pPr marL="457200" algn="l" defTabSz="914400" rtl="0" eaLnBrk="1" latinLnBrk="0" hangingPunct="1">
      <a:defRPr sz="1200" kern="1200">
        <a:solidFill>
          <a:schemeClr val="tx1"/>
        </a:solidFill>
        <a:latin typeface="+mn-lt"/>
        <a:ea typeface="微软雅黑" panose="020B0503020204020204" pitchFamily="34" charset="-122"/>
        <a:cs typeface="+mn-cs"/>
      </a:defRPr>
    </a:lvl2pPr>
    <a:lvl3pPr marL="914400" algn="l" defTabSz="914400" rtl="0" eaLnBrk="1" latinLnBrk="0" hangingPunct="1">
      <a:defRPr sz="1200" kern="1200">
        <a:solidFill>
          <a:schemeClr val="tx1"/>
        </a:solidFill>
        <a:latin typeface="+mn-lt"/>
        <a:ea typeface="微软雅黑" panose="020B0503020204020204" pitchFamily="34" charset="-122"/>
        <a:cs typeface="+mn-cs"/>
      </a:defRPr>
    </a:lvl3pPr>
    <a:lvl4pPr marL="1371600" algn="l" defTabSz="914400" rtl="0" eaLnBrk="1" latinLnBrk="0" hangingPunct="1">
      <a:defRPr sz="1200" kern="1200">
        <a:solidFill>
          <a:schemeClr val="tx1"/>
        </a:solidFill>
        <a:latin typeface="+mn-lt"/>
        <a:ea typeface="微软雅黑" panose="020B0503020204020204" pitchFamily="34" charset="-122"/>
        <a:cs typeface="+mn-cs"/>
      </a:defRPr>
    </a:lvl4pPr>
    <a:lvl5pPr marL="1828800" algn="l" defTabSz="914400" rtl="0" eaLnBrk="1" latinLnBrk="0" hangingPunct="1">
      <a:defRPr sz="1200" kern="1200">
        <a:solidFill>
          <a:schemeClr val="tx1"/>
        </a:solidFill>
        <a:latin typeface="+mn-lt"/>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1</a:t>
            </a:fld>
            <a:endParaRPr lang="zh-CN" altLang="en-US"/>
          </a:p>
        </p:txBody>
      </p:sp>
    </p:spTree>
    <p:extLst>
      <p:ext uri="{BB962C8B-B14F-4D97-AF65-F5344CB8AC3E}">
        <p14:creationId xmlns:p14="http://schemas.microsoft.com/office/powerpoint/2010/main" val="37389752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10</a:t>
            </a:fld>
            <a:endParaRPr lang="zh-CN" altLang="en-US"/>
          </a:p>
        </p:txBody>
      </p:sp>
    </p:spTree>
    <p:extLst>
      <p:ext uri="{BB962C8B-B14F-4D97-AF65-F5344CB8AC3E}">
        <p14:creationId xmlns:p14="http://schemas.microsoft.com/office/powerpoint/2010/main" val="33382197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11</a:t>
            </a:fld>
            <a:endParaRPr lang="zh-CN" altLang="en-US"/>
          </a:p>
        </p:txBody>
      </p:sp>
    </p:spTree>
    <p:extLst>
      <p:ext uri="{BB962C8B-B14F-4D97-AF65-F5344CB8AC3E}">
        <p14:creationId xmlns:p14="http://schemas.microsoft.com/office/powerpoint/2010/main" val="33118354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12</a:t>
            </a:fld>
            <a:endParaRPr lang="zh-CN" altLang="en-US"/>
          </a:p>
        </p:txBody>
      </p:sp>
    </p:spTree>
    <p:extLst>
      <p:ext uri="{BB962C8B-B14F-4D97-AF65-F5344CB8AC3E}">
        <p14:creationId xmlns:p14="http://schemas.microsoft.com/office/powerpoint/2010/main" val="38789611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13</a:t>
            </a:fld>
            <a:endParaRPr lang="zh-CN" altLang="en-US"/>
          </a:p>
        </p:txBody>
      </p:sp>
    </p:spTree>
    <p:extLst>
      <p:ext uri="{BB962C8B-B14F-4D97-AF65-F5344CB8AC3E}">
        <p14:creationId xmlns:p14="http://schemas.microsoft.com/office/powerpoint/2010/main" val="28266266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14</a:t>
            </a:fld>
            <a:endParaRPr lang="zh-CN" altLang="en-US"/>
          </a:p>
        </p:txBody>
      </p:sp>
    </p:spTree>
    <p:extLst>
      <p:ext uri="{BB962C8B-B14F-4D97-AF65-F5344CB8AC3E}">
        <p14:creationId xmlns:p14="http://schemas.microsoft.com/office/powerpoint/2010/main" val="3351935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15</a:t>
            </a:fld>
            <a:endParaRPr lang="zh-CN" altLang="en-US"/>
          </a:p>
        </p:txBody>
      </p:sp>
    </p:spTree>
    <p:extLst>
      <p:ext uri="{BB962C8B-B14F-4D97-AF65-F5344CB8AC3E}">
        <p14:creationId xmlns:p14="http://schemas.microsoft.com/office/powerpoint/2010/main" val="16406165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16</a:t>
            </a:fld>
            <a:endParaRPr lang="zh-CN" altLang="en-US"/>
          </a:p>
        </p:txBody>
      </p:sp>
    </p:spTree>
    <p:extLst>
      <p:ext uri="{BB962C8B-B14F-4D97-AF65-F5344CB8AC3E}">
        <p14:creationId xmlns:p14="http://schemas.microsoft.com/office/powerpoint/2010/main" val="39995804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17</a:t>
            </a:fld>
            <a:endParaRPr lang="zh-CN" altLang="en-US"/>
          </a:p>
        </p:txBody>
      </p:sp>
    </p:spTree>
    <p:extLst>
      <p:ext uri="{BB962C8B-B14F-4D97-AF65-F5344CB8AC3E}">
        <p14:creationId xmlns:p14="http://schemas.microsoft.com/office/powerpoint/2010/main" val="16007356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18</a:t>
            </a:fld>
            <a:endParaRPr lang="zh-CN" altLang="en-US"/>
          </a:p>
        </p:txBody>
      </p:sp>
    </p:spTree>
    <p:extLst>
      <p:ext uri="{BB962C8B-B14F-4D97-AF65-F5344CB8AC3E}">
        <p14:creationId xmlns:p14="http://schemas.microsoft.com/office/powerpoint/2010/main" val="10820070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19</a:t>
            </a:fld>
            <a:endParaRPr lang="zh-CN" altLang="en-US"/>
          </a:p>
        </p:txBody>
      </p:sp>
    </p:spTree>
    <p:extLst>
      <p:ext uri="{BB962C8B-B14F-4D97-AF65-F5344CB8AC3E}">
        <p14:creationId xmlns:p14="http://schemas.microsoft.com/office/powerpoint/2010/main" val="6830608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2</a:t>
            </a:fld>
            <a:endParaRPr lang="zh-CN" altLang="en-US"/>
          </a:p>
        </p:txBody>
      </p:sp>
    </p:spTree>
    <p:extLst>
      <p:ext uri="{BB962C8B-B14F-4D97-AF65-F5344CB8AC3E}">
        <p14:creationId xmlns:p14="http://schemas.microsoft.com/office/powerpoint/2010/main" val="8278147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20</a:t>
            </a:fld>
            <a:endParaRPr lang="zh-CN" altLang="en-US"/>
          </a:p>
        </p:txBody>
      </p:sp>
    </p:spTree>
    <p:extLst>
      <p:ext uri="{BB962C8B-B14F-4D97-AF65-F5344CB8AC3E}">
        <p14:creationId xmlns:p14="http://schemas.microsoft.com/office/powerpoint/2010/main" val="41253775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21</a:t>
            </a:fld>
            <a:endParaRPr lang="zh-CN" altLang="en-US"/>
          </a:p>
        </p:txBody>
      </p:sp>
    </p:spTree>
    <p:extLst>
      <p:ext uri="{BB962C8B-B14F-4D97-AF65-F5344CB8AC3E}">
        <p14:creationId xmlns:p14="http://schemas.microsoft.com/office/powerpoint/2010/main" val="30044473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22</a:t>
            </a:fld>
            <a:endParaRPr lang="zh-CN" altLang="en-US"/>
          </a:p>
        </p:txBody>
      </p:sp>
    </p:spTree>
    <p:extLst>
      <p:ext uri="{BB962C8B-B14F-4D97-AF65-F5344CB8AC3E}">
        <p14:creationId xmlns:p14="http://schemas.microsoft.com/office/powerpoint/2010/main" val="11133428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23</a:t>
            </a:fld>
            <a:endParaRPr lang="zh-CN" altLang="en-US"/>
          </a:p>
        </p:txBody>
      </p:sp>
    </p:spTree>
    <p:extLst>
      <p:ext uri="{BB962C8B-B14F-4D97-AF65-F5344CB8AC3E}">
        <p14:creationId xmlns:p14="http://schemas.microsoft.com/office/powerpoint/2010/main" val="26923997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24</a:t>
            </a:fld>
            <a:endParaRPr lang="zh-CN" altLang="en-US"/>
          </a:p>
        </p:txBody>
      </p:sp>
    </p:spTree>
    <p:extLst>
      <p:ext uri="{BB962C8B-B14F-4D97-AF65-F5344CB8AC3E}">
        <p14:creationId xmlns:p14="http://schemas.microsoft.com/office/powerpoint/2010/main" val="18261226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25</a:t>
            </a:fld>
            <a:endParaRPr lang="zh-CN" altLang="en-US"/>
          </a:p>
        </p:txBody>
      </p:sp>
    </p:spTree>
    <p:extLst>
      <p:ext uri="{BB962C8B-B14F-4D97-AF65-F5344CB8AC3E}">
        <p14:creationId xmlns:p14="http://schemas.microsoft.com/office/powerpoint/2010/main" val="22112781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26</a:t>
            </a:fld>
            <a:endParaRPr lang="zh-CN" altLang="en-US"/>
          </a:p>
        </p:txBody>
      </p:sp>
    </p:spTree>
    <p:extLst>
      <p:ext uri="{BB962C8B-B14F-4D97-AF65-F5344CB8AC3E}">
        <p14:creationId xmlns:p14="http://schemas.microsoft.com/office/powerpoint/2010/main" val="27170974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27</a:t>
            </a:fld>
            <a:endParaRPr lang="zh-CN" altLang="en-US"/>
          </a:p>
        </p:txBody>
      </p:sp>
    </p:spTree>
    <p:extLst>
      <p:ext uri="{BB962C8B-B14F-4D97-AF65-F5344CB8AC3E}">
        <p14:creationId xmlns:p14="http://schemas.microsoft.com/office/powerpoint/2010/main" val="36551179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28</a:t>
            </a:fld>
            <a:endParaRPr lang="zh-CN" altLang="en-US"/>
          </a:p>
        </p:txBody>
      </p:sp>
    </p:spTree>
    <p:extLst>
      <p:ext uri="{BB962C8B-B14F-4D97-AF65-F5344CB8AC3E}">
        <p14:creationId xmlns:p14="http://schemas.microsoft.com/office/powerpoint/2010/main" val="20825786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29</a:t>
            </a:fld>
            <a:endParaRPr lang="zh-CN" altLang="en-US"/>
          </a:p>
        </p:txBody>
      </p:sp>
    </p:spTree>
    <p:extLst>
      <p:ext uri="{BB962C8B-B14F-4D97-AF65-F5344CB8AC3E}">
        <p14:creationId xmlns:p14="http://schemas.microsoft.com/office/powerpoint/2010/main" val="17399709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3</a:t>
            </a:fld>
            <a:endParaRPr lang="zh-CN" altLang="en-US"/>
          </a:p>
        </p:txBody>
      </p:sp>
    </p:spTree>
    <p:extLst>
      <p:ext uri="{BB962C8B-B14F-4D97-AF65-F5344CB8AC3E}">
        <p14:creationId xmlns:p14="http://schemas.microsoft.com/office/powerpoint/2010/main" val="216441068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30</a:t>
            </a:fld>
            <a:endParaRPr lang="zh-CN" altLang="en-US"/>
          </a:p>
        </p:txBody>
      </p:sp>
    </p:spTree>
    <p:extLst>
      <p:ext uri="{BB962C8B-B14F-4D97-AF65-F5344CB8AC3E}">
        <p14:creationId xmlns:p14="http://schemas.microsoft.com/office/powerpoint/2010/main" val="28539939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31</a:t>
            </a:fld>
            <a:endParaRPr lang="zh-CN" altLang="en-US"/>
          </a:p>
        </p:txBody>
      </p:sp>
    </p:spTree>
    <p:extLst>
      <p:ext uri="{BB962C8B-B14F-4D97-AF65-F5344CB8AC3E}">
        <p14:creationId xmlns:p14="http://schemas.microsoft.com/office/powerpoint/2010/main" val="181669860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32</a:t>
            </a:fld>
            <a:endParaRPr lang="zh-CN" altLang="en-US"/>
          </a:p>
        </p:txBody>
      </p:sp>
    </p:spTree>
    <p:extLst>
      <p:ext uri="{BB962C8B-B14F-4D97-AF65-F5344CB8AC3E}">
        <p14:creationId xmlns:p14="http://schemas.microsoft.com/office/powerpoint/2010/main" val="10466207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33</a:t>
            </a:fld>
            <a:endParaRPr lang="zh-CN" altLang="en-US"/>
          </a:p>
        </p:txBody>
      </p:sp>
    </p:spTree>
    <p:extLst>
      <p:ext uri="{BB962C8B-B14F-4D97-AF65-F5344CB8AC3E}">
        <p14:creationId xmlns:p14="http://schemas.microsoft.com/office/powerpoint/2010/main" val="328783569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34</a:t>
            </a:fld>
            <a:endParaRPr lang="zh-CN" altLang="en-US"/>
          </a:p>
        </p:txBody>
      </p:sp>
    </p:spTree>
    <p:extLst>
      <p:ext uri="{BB962C8B-B14F-4D97-AF65-F5344CB8AC3E}">
        <p14:creationId xmlns:p14="http://schemas.microsoft.com/office/powerpoint/2010/main" val="245688854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35</a:t>
            </a:fld>
            <a:endParaRPr lang="zh-CN" altLang="en-US"/>
          </a:p>
        </p:txBody>
      </p:sp>
    </p:spTree>
    <p:extLst>
      <p:ext uri="{BB962C8B-B14F-4D97-AF65-F5344CB8AC3E}">
        <p14:creationId xmlns:p14="http://schemas.microsoft.com/office/powerpoint/2010/main" val="62608991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36</a:t>
            </a:fld>
            <a:endParaRPr lang="zh-CN" altLang="en-US"/>
          </a:p>
        </p:txBody>
      </p:sp>
    </p:spTree>
    <p:extLst>
      <p:ext uri="{BB962C8B-B14F-4D97-AF65-F5344CB8AC3E}">
        <p14:creationId xmlns:p14="http://schemas.microsoft.com/office/powerpoint/2010/main" val="295332723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37</a:t>
            </a:fld>
            <a:endParaRPr lang="zh-CN" altLang="en-US"/>
          </a:p>
        </p:txBody>
      </p:sp>
    </p:spTree>
    <p:extLst>
      <p:ext uri="{BB962C8B-B14F-4D97-AF65-F5344CB8AC3E}">
        <p14:creationId xmlns:p14="http://schemas.microsoft.com/office/powerpoint/2010/main" val="23319073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4</a:t>
            </a:fld>
            <a:endParaRPr lang="zh-CN" altLang="en-US"/>
          </a:p>
        </p:txBody>
      </p:sp>
    </p:spTree>
    <p:extLst>
      <p:ext uri="{BB962C8B-B14F-4D97-AF65-F5344CB8AC3E}">
        <p14:creationId xmlns:p14="http://schemas.microsoft.com/office/powerpoint/2010/main" val="796043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5</a:t>
            </a:fld>
            <a:endParaRPr lang="zh-CN" altLang="en-US"/>
          </a:p>
        </p:txBody>
      </p:sp>
    </p:spTree>
    <p:extLst>
      <p:ext uri="{BB962C8B-B14F-4D97-AF65-F5344CB8AC3E}">
        <p14:creationId xmlns:p14="http://schemas.microsoft.com/office/powerpoint/2010/main" val="35710222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6</a:t>
            </a:fld>
            <a:endParaRPr lang="zh-CN" altLang="en-US"/>
          </a:p>
        </p:txBody>
      </p:sp>
    </p:spTree>
    <p:extLst>
      <p:ext uri="{BB962C8B-B14F-4D97-AF65-F5344CB8AC3E}">
        <p14:creationId xmlns:p14="http://schemas.microsoft.com/office/powerpoint/2010/main" val="25907389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7</a:t>
            </a:fld>
            <a:endParaRPr lang="zh-CN" altLang="en-US"/>
          </a:p>
        </p:txBody>
      </p:sp>
    </p:spTree>
    <p:extLst>
      <p:ext uri="{BB962C8B-B14F-4D97-AF65-F5344CB8AC3E}">
        <p14:creationId xmlns:p14="http://schemas.microsoft.com/office/powerpoint/2010/main" val="5949306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8</a:t>
            </a:fld>
            <a:endParaRPr lang="zh-CN" altLang="en-US"/>
          </a:p>
        </p:txBody>
      </p:sp>
    </p:spTree>
    <p:extLst>
      <p:ext uri="{BB962C8B-B14F-4D97-AF65-F5344CB8AC3E}">
        <p14:creationId xmlns:p14="http://schemas.microsoft.com/office/powerpoint/2010/main" val="25461287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9</a:t>
            </a:fld>
            <a:endParaRPr lang="zh-CN" altLang="en-US"/>
          </a:p>
        </p:txBody>
      </p:sp>
    </p:spTree>
    <p:extLst>
      <p:ext uri="{BB962C8B-B14F-4D97-AF65-F5344CB8AC3E}">
        <p14:creationId xmlns:p14="http://schemas.microsoft.com/office/powerpoint/2010/main" val="29067195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762000" y="1775356"/>
            <a:ext cx="8636000" cy="1225021"/>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238500"/>
            <a:ext cx="71120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2019/7/2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2019/7/2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366000" y="228866"/>
            <a:ext cx="2286000" cy="487627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08000" y="228866"/>
            <a:ext cx="6688667" cy="487627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2019/7/2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762000" y="1775355"/>
            <a:ext cx="8636000" cy="1225021"/>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238500"/>
            <a:ext cx="71120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17326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93775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02570" y="3672417"/>
            <a:ext cx="8636000" cy="1135063"/>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02570" y="2422261"/>
            <a:ext cx="86360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61949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08000" y="1333500"/>
            <a:ext cx="4487333"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164667" y="1333500"/>
            <a:ext cx="4487333"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96594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08000" y="1279261"/>
            <a:ext cx="448909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508000" y="1812396"/>
            <a:ext cx="448909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161140" y="1279261"/>
            <a:ext cx="4490861"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5161140" y="1812396"/>
            <a:ext cx="4490861"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0692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93937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77080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08001" y="227542"/>
            <a:ext cx="3342570" cy="968375"/>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972278" y="227542"/>
            <a:ext cx="5679722"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08001" y="1195917"/>
            <a:ext cx="3342570"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06199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2019/7/2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991431" y="4000500"/>
            <a:ext cx="6096000" cy="472282"/>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991431" y="510646"/>
            <a:ext cx="60960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991431" y="4472782"/>
            <a:ext cx="60960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28077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24169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366000" y="228865"/>
            <a:ext cx="2286000" cy="487627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08000" y="228865"/>
            <a:ext cx="6688667" cy="487627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1434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02570" y="3672418"/>
            <a:ext cx="8636000" cy="1135063"/>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02570" y="2422261"/>
            <a:ext cx="86360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2019/7/2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08000" y="1333500"/>
            <a:ext cx="4487333"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164667" y="1333500"/>
            <a:ext cx="4487333"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2019/7/2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08000" y="1279262"/>
            <a:ext cx="448909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508000" y="1812396"/>
            <a:ext cx="448909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161141" y="1279262"/>
            <a:ext cx="4490861"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5161141" y="1812396"/>
            <a:ext cx="4490861"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2019/7/2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7" name="矩形 6"/>
          <p:cNvSpPr/>
          <p:nvPr userDrawn="1"/>
        </p:nvSpPr>
        <p:spPr>
          <a:xfrm>
            <a:off x="2" y="2"/>
            <a:ext cx="10159999" cy="5714999"/>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ea typeface="微软雅黑" panose="020B0503020204020204" pitchFamily="34" charset="-122"/>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08002" y="227543"/>
            <a:ext cx="3342570" cy="968375"/>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972278" y="227542"/>
            <a:ext cx="5679722"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08002" y="1195918"/>
            <a:ext cx="3342570"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2019/7/2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991431" y="4000500"/>
            <a:ext cx="6096000" cy="472282"/>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991431" y="510646"/>
            <a:ext cx="60960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991431" y="4472782"/>
            <a:ext cx="60960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2019/7/2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矩形 9"/>
          <p:cNvSpPr/>
          <p:nvPr userDrawn="1"/>
        </p:nvSpPr>
        <p:spPr>
          <a:xfrm>
            <a:off x="7561823" y="5305772"/>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
        <p:nvSpPr>
          <p:cNvPr id="2" name="标题占位符 1"/>
          <p:cNvSpPr>
            <a:spLocks noGrp="1"/>
          </p:cNvSpPr>
          <p:nvPr>
            <p:ph type="title"/>
          </p:nvPr>
        </p:nvSpPr>
        <p:spPr>
          <a:xfrm>
            <a:off x="508000" y="228865"/>
            <a:ext cx="9144000" cy="952500"/>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508000" y="1333500"/>
            <a:ext cx="9144000" cy="3771636"/>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508000" y="5296960"/>
            <a:ext cx="2370667" cy="304271"/>
          </a:xfrm>
          <a:prstGeom prst="rect">
            <a:avLst/>
          </a:prstGeom>
        </p:spPr>
        <p:txBody>
          <a:bodyPr vert="horz" lIns="91440" tIns="45720" rIns="91440" bIns="45720" rtlCol="0" anchor="ctr"/>
          <a:lstStyle>
            <a:lvl1pPr algn="l">
              <a:defRPr sz="1200">
                <a:solidFill>
                  <a:schemeClr val="tx1">
                    <a:tint val="75000"/>
                  </a:schemeClr>
                </a:solidFill>
                <a:ea typeface="微软雅黑" panose="020B0503020204020204" pitchFamily="34" charset="-122"/>
              </a:defRPr>
            </a:lvl1pPr>
          </a:lstStyle>
          <a:p>
            <a:fld id="{530820CF-B880-4189-942D-D702A7CBA730}" type="datetimeFigureOut">
              <a:rPr lang="zh-CN" altLang="en-US" smtClean="0"/>
              <a:pPr/>
              <a:t>2019/7/2</a:t>
            </a:fld>
            <a:endParaRPr lang="zh-CN" altLang="en-US" dirty="0"/>
          </a:p>
        </p:txBody>
      </p:sp>
      <p:sp>
        <p:nvSpPr>
          <p:cNvPr id="5" name="页脚占位符 4"/>
          <p:cNvSpPr>
            <a:spLocks noGrp="1"/>
          </p:cNvSpPr>
          <p:nvPr>
            <p:ph type="ftr" sz="quarter" idx="3"/>
          </p:nvPr>
        </p:nvSpPr>
        <p:spPr>
          <a:xfrm>
            <a:off x="3471334" y="5296960"/>
            <a:ext cx="3217333" cy="304271"/>
          </a:xfrm>
          <a:prstGeom prst="rect">
            <a:avLst/>
          </a:prstGeom>
        </p:spPr>
        <p:txBody>
          <a:bodyPr vert="horz" lIns="91440" tIns="45720" rIns="91440" bIns="45720" rtlCol="0" anchor="ctr"/>
          <a:lstStyle>
            <a:lvl1pPr algn="ctr">
              <a:defRPr sz="1200">
                <a:solidFill>
                  <a:schemeClr val="tx1">
                    <a:tint val="75000"/>
                  </a:schemeClr>
                </a:solidFill>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7281333" y="5296960"/>
            <a:ext cx="2370667" cy="304271"/>
          </a:xfrm>
          <a:prstGeom prst="rect">
            <a:avLst/>
          </a:prstGeom>
        </p:spPr>
        <p:txBody>
          <a:bodyPr vert="horz" lIns="91440" tIns="45720" rIns="91440" bIns="45720" rtlCol="0" anchor="ctr"/>
          <a:lstStyle>
            <a:lvl1pPr algn="r">
              <a:defRPr sz="1200">
                <a:solidFill>
                  <a:schemeClr val="tx1">
                    <a:tint val="75000"/>
                  </a:schemeClr>
                </a:solidFill>
                <a:ea typeface="微软雅黑" panose="020B0503020204020204" pitchFamily="34" charset="-122"/>
              </a:defRPr>
            </a:lvl1pPr>
          </a:lstStyle>
          <a:p>
            <a:fld id="{0C913308-F349-4B6D-A68A-DD1791B4A57B}" type="slidenum">
              <a:rPr lang="zh-CN" altLang="en-US" smtClean="0"/>
              <a:pPr/>
              <a:t>‹#›</a:t>
            </a:fld>
            <a:endParaRPr lang="zh-CN" altLang="en-US" dirty="0"/>
          </a:p>
        </p:txBody>
      </p:sp>
      <p:pic>
        <p:nvPicPr>
          <p:cNvPr id="7" name="图片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2" y="754"/>
            <a:ext cx="10159999" cy="5713493"/>
          </a:xfrm>
          <a:prstGeom prst="rect">
            <a:avLst/>
          </a:prstGeom>
        </p:spPr>
      </p:pic>
      <p:sp>
        <p:nvSpPr>
          <p:cNvPr id="8" name="矩形 7"/>
          <p:cNvSpPr/>
          <p:nvPr userDrawn="1"/>
        </p:nvSpPr>
        <p:spPr>
          <a:xfrm>
            <a:off x="2" y="-752"/>
            <a:ext cx="10159999" cy="5714999"/>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ea typeface="微软雅黑" panose="020B0503020204020204" pitchFamily="34"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微软雅黑" panose="020B0503020204020204" pitchFamily="34" charset="-122"/>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微软雅黑" panose="020B0503020204020204" pitchFamily="34"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微软雅黑" panose="020B0503020204020204" pitchFamily="34" charset="-122"/>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微软雅黑" panose="020B0503020204020204" pitchFamily="34" charset="-122"/>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微软雅黑" panose="020B0503020204020204" pitchFamily="34" charset="-122"/>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微软雅黑" panose="020B0503020204020204"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08000" y="228865"/>
            <a:ext cx="9144000" cy="9525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08000" y="1333500"/>
            <a:ext cx="9144000" cy="377163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08000" y="5296959"/>
            <a:ext cx="2370667"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2019/7/2</a:t>
            </a:fld>
            <a:endParaRPr lang="zh-CN" altLang="en-US">
              <a:solidFill>
                <a:prstClr val="black">
                  <a:tint val="75000"/>
                </a:prstClr>
              </a:solidFill>
            </a:endParaRPr>
          </a:p>
        </p:txBody>
      </p:sp>
      <p:sp>
        <p:nvSpPr>
          <p:cNvPr id="5" name="页脚占位符 4"/>
          <p:cNvSpPr>
            <a:spLocks noGrp="1"/>
          </p:cNvSpPr>
          <p:nvPr>
            <p:ph type="ftr" sz="quarter" idx="3"/>
          </p:nvPr>
        </p:nvSpPr>
        <p:spPr>
          <a:xfrm>
            <a:off x="3471334" y="5296959"/>
            <a:ext cx="3217333"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7281333" y="5296959"/>
            <a:ext cx="2370667"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62798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6.xml"/><Relationship Id="rId5" Type="http://schemas.openxmlformats.org/officeDocument/2006/relationships/image" Target="../media/image11.jpeg"/><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6.xml"/><Relationship Id="rId1" Type="http://schemas.openxmlformats.org/officeDocument/2006/relationships/slideLayout" Target="../slideLayouts/slideLayout6.xml"/><Relationship Id="rId5" Type="http://schemas.openxmlformats.org/officeDocument/2006/relationships/image" Target="../media/image14.jpeg"/><Relationship Id="rId4" Type="http://schemas.openxmlformats.org/officeDocument/2006/relationships/image" Target="../media/image13.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5.xml"/><Relationship Id="rId1" Type="http://schemas.openxmlformats.org/officeDocument/2006/relationships/slideLayout" Target="../slideLayouts/slideLayout6.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3.xml"/><Relationship Id="rId1" Type="http://schemas.openxmlformats.org/officeDocument/2006/relationships/slideLayout" Target="../slideLayouts/slideLayout6.xml"/><Relationship Id="rId5" Type="http://schemas.openxmlformats.org/officeDocument/2006/relationships/image" Target="../media/image23.jpeg"/><Relationship Id="rId4" Type="http://schemas.openxmlformats.org/officeDocument/2006/relationships/image" Target="../media/image22.jpe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6.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0" y="0"/>
            <a:ext cx="10160558" cy="5715000"/>
          </a:xfrm>
          <a:prstGeom prst="rect">
            <a:avLst/>
          </a:prstGeom>
          <a:blipFill dpi="0" rotWithShape="1">
            <a:blip r:embed="rId3"/>
            <a:srcRect/>
            <a:stretch>
              <a:fillRect t="-3762" b="-16912"/>
            </a:stretch>
          </a:blipFill>
          <a:ln w="12700" cap="flat" cmpd="sng" algn="ctr">
            <a:no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Calibri" panose="020F0502020204030204"/>
              <a:ea typeface="宋体"/>
              <a:cs typeface="+mn-cs"/>
            </a:endParaRPr>
          </a:p>
        </p:txBody>
      </p:sp>
      <p:sp>
        <p:nvSpPr>
          <p:cNvPr id="26" name="矩形 259"/>
          <p:cNvSpPr>
            <a:spLocks noChangeArrowheads="1"/>
          </p:cNvSpPr>
          <p:nvPr/>
        </p:nvSpPr>
        <p:spPr bwMode="auto">
          <a:xfrm>
            <a:off x="327472" y="1273324"/>
            <a:ext cx="9707168" cy="830997"/>
          </a:xfrm>
          <a:prstGeom prst="rect">
            <a:avLst/>
          </a:prstGeom>
          <a:noFill/>
          <a:ln>
            <a:noFill/>
          </a:ln>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fontAlgn="base">
              <a:spcAft>
                <a:spcPct val="0"/>
              </a:spcAft>
              <a:buFont typeface="Arial" panose="020B0604020202020204" pitchFamily="34" charset="0"/>
              <a:buNone/>
            </a:pPr>
            <a:r>
              <a:rPr lang="zh-CN" altLang="en-US" sz="5400" b="1" dirty="0">
                <a:solidFill>
                  <a:srgbClr val="274583"/>
                </a:solidFill>
                <a:cs typeface="Arial" panose="020B0604020202020204" pitchFamily="34" charset="0"/>
              </a:rPr>
              <a:t>数据分</a:t>
            </a:r>
            <a:r>
              <a:rPr lang="zh-CN" altLang="en-US" sz="5400" b="1" dirty="0" smtClean="0">
                <a:solidFill>
                  <a:srgbClr val="274583"/>
                </a:solidFill>
                <a:cs typeface="Arial" panose="020B0604020202020204" pitchFamily="34" charset="0"/>
              </a:rPr>
              <a:t>析报告</a:t>
            </a:r>
            <a:r>
              <a:rPr lang="en-US" altLang="zh-CN" sz="5400" b="1" dirty="0" smtClean="0">
                <a:solidFill>
                  <a:srgbClr val="274583"/>
                </a:solidFill>
                <a:cs typeface="Arial" panose="020B0604020202020204" pitchFamily="34" charset="0"/>
              </a:rPr>
              <a:t>PPT</a:t>
            </a:r>
            <a:endParaRPr lang="zh-CN" altLang="en-US" sz="5400" b="1" dirty="0">
              <a:solidFill>
                <a:srgbClr val="274583"/>
              </a:solidFill>
              <a:cs typeface="Arial" panose="020B0604020202020204" pitchFamily="34" charset="0"/>
            </a:endParaRPr>
          </a:p>
        </p:txBody>
      </p:sp>
      <p:sp>
        <p:nvSpPr>
          <p:cNvPr id="29" name="圆角矩形 28"/>
          <p:cNvSpPr/>
          <p:nvPr/>
        </p:nvSpPr>
        <p:spPr>
          <a:xfrm>
            <a:off x="975544" y="2303336"/>
            <a:ext cx="3744416" cy="307778"/>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052E65"/>
              </a:solidFill>
              <a:ea typeface="微软雅黑" panose="020B0503020204020204" pitchFamily="34" charset="-122"/>
            </a:endParaRPr>
          </a:p>
        </p:txBody>
      </p:sp>
      <p:grpSp>
        <p:nvGrpSpPr>
          <p:cNvPr id="30" name="组合 15"/>
          <p:cNvGrpSpPr/>
          <p:nvPr/>
        </p:nvGrpSpPr>
        <p:grpSpPr>
          <a:xfrm>
            <a:off x="1029600" y="2303338"/>
            <a:ext cx="3636304" cy="307777"/>
            <a:chOff x="5076056" y="2119957"/>
            <a:chExt cx="3636304" cy="307777"/>
          </a:xfrm>
        </p:grpSpPr>
        <p:sp>
          <p:nvSpPr>
            <p:cNvPr id="31" name="TextBox 30"/>
            <p:cNvSpPr txBox="1"/>
            <p:nvPr/>
          </p:nvSpPr>
          <p:spPr>
            <a:xfrm>
              <a:off x="5976256" y="2119957"/>
              <a:ext cx="900000" cy="307777"/>
            </a:xfrm>
            <a:prstGeom prst="rect">
              <a:avLst/>
            </a:prstGeom>
            <a:noFill/>
          </p:spPr>
          <p:txBody>
            <a:bodyPr wrap="square" rtlCol="0">
              <a:spAutoFit/>
            </a:bodyPr>
            <a:lstStyle/>
            <a:p>
              <a:pPr algn="ctr"/>
              <a:r>
                <a:rPr lang="zh-CN" altLang="en-US" sz="1400" dirty="0">
                  <a:solidFill>
                    <a:schemeClr val="bg1"/>
                  </a:solidFill>
                  <a:latin typeface="微软雅黑" pitchFamily="34" charset="-122"/>
                  <a:ea typeface="微软雅黑" pitchFamily="34" charset="-122"/>
                </a:rPr>
                <a:t>汇报总结</a:t>
              </a:r>
            </a:p>
          </p:txBody>
        </p:sp>
        <p:sp>
          <p:nvSpPr>
            <p:cNvPr id="32" name="TextBox 31"/>
            <p:cNvSpPr txBox="1"/>
            <p:nvPr/>
          </p:nvSpPr>
          <p:spPr>
            <a:xfrm>
              <a:off x="6876136" y="2119957"/>
              <a:ext cx="900000" cy="307777"/>
            </a:xfrm>
            <a:prstGeom prst="rect">
              <a:avLst/>
            </a:prstGeom>
            <a:noFill/>
          </p:spPr>
          <p:txBody>
            <a:bodyPr wrap="square" rtlCol="0">
              <a:spAutoFit/>
            </a:bodyPr>
            <a:lstStyle/>
            <a:p>
              <a:pPr algn="ctr"/>
              <a:r>
                <a:rPr lang="zh-CN" altLang="en-US" sz="1400" dirty="0">
                  <a:solidFill>
                    <a:schemeClr val="bg1"/>
                  </a:solidFill>
                  <a:latin typeface="微软雅黑" pitchFamily="34" charset="-122"/>
                  <a:ea typeface="微软雅黑" pitchFamily="34" charset="-122"/>
                </a:rPr>
                <a:t>通用</a:t>
              </a:r>
              <a:r>
                <a:rPr lang="en-US" altLang="zh-CN" sz="1400" dirty="0">
                  <a:solidFill>
                    <a:schemeClr val="bg1"/>
                  </a:solidFill>
                  <a:latin typeface="微软雅黑" pitchFamily="34" charset="-122"/>
                  <a:ea typeface="微软雅黑" pitchFamily="34" charset="-122"/>
                </a:rPr>
                <a:t>PPT</a:t>
              </a:r>
              <a:endParaRPr lang="zh-CN" altLang="en-US" sz="1400" dirty="0">
                <a:solidFill>
                  <a:schemeClr val="bg1"/>
                </a:solidFill>
                <a:latin typeface="微软雅黑" pitchFamily="34" charset="-122"/>
                <a:ea typeface="微软雅黑" pitchFamily="34" charset="-122"/>
              </a:endParaRPr>
            </a:p>
          </p:txBody>
        </p:sp>
        <p:sp>
          <p:nvSpPr>
            <p:cNvPr id="33" name="TextBox 32"/>
            <p:cNvSpPr txBox="1"/>
            <p:nvPr/>
          </p:nvSpPr>
          <p:spPr>
            <a:xfrm>
              <a:off x="7812360" y="2119957"/>
              <a:ext cx="900000" cy="307777"/>
            </a:xfrm>
            <a:prstGeom prst="rect">
              <a:avLst/>
            </a:prstGeom>
            <a:noFill/>
          </p:spPr>
          <p:txBody>
            <a:bodyPr wrap="square" rtlCol="0">
              <a:spAutoFit/>
            </a:bodyPr>
            <a:lstStyle/>
            <a:p>
              <a:pPr algn="ctr"/>
              <a:r>
                <a:rPr lang="zh-CN" altLang="en-US" sz="1400" dirty="0">
                  <a:solidFill>
                    <a:schemeClr val="bg1"/>
                  </a:solidFill>
                  <a:latin typeface="微软雅黑" pitchFamily="34" charset="-122"/>
                  <a:ea typeface="微软雅黑" pitchFamily="34" charset="-122"/>
                </a:rPr>
                <a:t>工作计划</a:t>
              </a:r>
            </a:p>
          </p:txBody>
        </p:sp>
        <p:sp>
          <p:nvSpPr>
            <p:cNvPr id="34" name="TextBox 33"/>
            <p:cNvSpPr txBox="1"/>
            <p:nvPr/>
          </p:nvSpPr>
          <p:spPr>
            <a:xfrm>
              <a:off x="5076056" y="2119957"/>
              <a:ext cx="900000" cy="307777"/>
            </a:xfrm>
            <a:prstGeom prst="rect">
              <a:avLst/>
            </a:prstGeom>
            <a:noFill/>
          </p:spPr>
          <p:txBody>
            <a:bodyPr wrap="square" rtlCol="0">
              <a:spAutoFit/>
            </a:bodyPr>
            <a:lstStyle/>
            <a:p>
              <a:pPr algn="ctr"/>
              <a:r>
                <a:rPr lang="zh-CN" altLang="en-US" sz="1400" dirty="0">
                  <a:solidFill>
                    <a:schemeClr val="bg1"/>
                  </a:solidFill>
                  <a:latin typeface="微软雅黑" pitchFamily="34" charset="-122"/>
                  <a:ea typeface="微软雅黑" pitchFamily="34" charset="-122"/>
                </a:rPr>
                <a:t>财务数据</a:t>
              </a:r>
            </a:p>
          </p:txBody>
        </p:sp>
        <p:cxnSp>
          <p:nvCxnSpPr>
            <p:cNvPr id="35" name="直接连接符 34"/>
            <p:cNvCxnSpPr/>
            <p:nvPr/>
          </p:nvCxnSpPr>
          <p:spPr>
            <a:xfrm>
              <a:off x="6012160" y="2165845"/>
              <a:ext cx="0" cy="216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6876256" y="2165845"/>
              <a:ext cx="0" cy="216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7812360" y="2165845"/>
              <a:ext cx="0" cy="216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9" name="TextBox 38"/>
          <p:cNvSpPr txBox="1"/>
          <p:nvPr/>
        </p:nvSpPr>
        <p:spPr>
          <a:xfrm>
            <a:off x="469190" y="265212"/>
            <a:ext cx="1120820" cy="769441"/>
          </a:xfrm>
          <a:prstGeom prst="rect">
            <a:avLst/>
          </a:prstGeom>
          <a:noFill/>
          <a:ln w="12700">
            <a:solidFill>
              <a:srgbClr val="052E65"/>
            </a:solidFill>
          </a:ln>
        </p:spPr>
        <p:txBody>
          <a:bodyPr wrap="none" rtlCol="0">
            <a:spAutoFit/>
          </a:bodyPr>
          <a:lstStyle/>
          <a:p>
            <a:pPr defTabSz="685800">
              <a:defRPr/>
            </a:pPr>
            <a:r>
              <a:rPr lang="en-US" altLang="zh-CN" sz="4400" kern="0" dirty="0" smtClean="0">
                <a:solidFill>
                  <a:schemeClr val="tx2">
                    <a:lumMod val="75000"/>
                  </a:schemeClr>
                </a:solidFill>
                <a:latin typeface="Agency FB" panose="020B0503020202020204" pitchFamily="34" charset="0"/>
              </a:rPr>
              <a:t>LOGO</a:t>
            </a:r>
            <a:endParaRPr lang="zh-CN" altLang="en-US" sz="4400" kern="0" dirty="0" smtClean="0">
              <a:solidFill>
                <a:schemeClr val="tx2">
                  <a:lumMod val="75000"/>
                </a:schemeClr>
              </a:solidFill>
              <a:latin typeface="Agency FB" panose="020B0503020202020204" pitchFamily="34" charset="0"/>
            </a:endParaRPr>
          </a:p>
        </p:txBody>
      </p:sp>
    </p:spTree>
    <p:extLst>
      <p:ext uri="{BB962C8B-B14F-4D97-AF65-F5344CB8AC3E}">
        <p14:creationId xmlns:p14="http://schemas.microsoft.com/office/powerpoint/2010/main" val="2056922664"/>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26"/>
                                        </p:tgtEl>
                                        <p:attrNameLst>
                                          <p:attrName>style.visibility</p:attrName>
                                        </p:attrNameLst>
                                      </p:cBhvr>
                                      <p:to>
                                        <p:strVal val="visible"/>
                                      </p:to>
                                    </p:set>
                                    <p:anim calcmode="lin" valueType="num">
                                      <p:cBhvr>
                                        <p:cTn id="13"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26"/>
                                        </p:tgtEl>
                                        <p:attrNameLst>
                                          <p:attrName>ppt_y</p:attrName>
                                        </p:attrNameLst>
                                      </p:cBhvr>
                                      <p:tavLst>
                                        <p:tav tm="0">
                                          <p:val>
                                            <p:strVal val="#ppt_y"/>
                                          </p:val>
                                        </p:tav>
                                        <p:tav tm="100000">
                                          <p:val>
                                            <p:strVal val="#ppt_y"/>
                                          </p:val>
                                        </p:tav>
                                      </p:tavLst>
                                    </p:anim>
                                    <p:anim calcmode="lin" valueType="num">
                                      <p:cBhvr>
                                        <p:cTn id="15"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26"/>
                                        </p:tgtEl>
                                      </p:cBhvr>
                                    </p:animEffect>
                                  </p:childTnLst>
                                </p:cTn>
                              </p:par>
                            </p:childTnLst>
                          </p:cTn>
                        </p:par>
                        <p:par>
                          <p:cTn id="18" fill="hold">
                            <p:stCondLst>
                              <p:cond delay="1900"/>
                            </p:stCondLst>
                            <p:childTnLst>
                              <p:par>
                                <p:cTn id="19" presetID="26" presetClass="emph" presetSubtype="0" fill="hold" grpId="1" nodeType="afterEffect">
                                  <p:stCondLst>
                                    <p:cond delay="0"/>
                                  </p:stCondLst>
                                  <p:iterate type="lt">
                                    <p:tmPct val="0"/>
                                  </p:iterate>
                                  <p:childTnLst>
                                    <p:animEffect transition="out" filter="fade">
                                      <p:cBhvr>
                                        <p:cTn id="20" dur="500" tmFilter="0, 0; .2, .5; .8, .5; 1, 0"/>
                                        <p:tgtEl>
                                          <p:spTgt spid="26"/>
                                        </p:tgtEl>
                                      </p:cBhvr>
                                    </p:animEffect>
                                    <p:animScale>
                                      <p:cBhvr>
                                        <p:cTn id="21" dur="250" autoRev="1" fill="hold"/>
                                        <p:tgtEl>
                                          <p:spTgt spid="26"/>
                                        </p:tgtEl>
                                      </p:cBhvr>
                                      <p:by x="105000" y="105000"/>
                                    </p:animScale>
                                  </p:childTnLst>
                                </p:cTn>
                              </p:par>
                            </p:childTnLst>
                          </p:cTn>
                        </p:par>
                        <p:par>
                          <p:cTn id="22" fill="hold">
                            <p:stCondLst>
                              <p:cond delay="2400"/>
                            </p:stCondLst>
                            <p:childTnLst>
                              <p:par>
                                <p:cTn id="23" presetID="53" presetClass="entr" presetSubtype="16"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p:cTn id="25" dur="500" fill="hold"/>
                                        <p:tgtEl>
                                          <p:spTgt spid="29"/>
                                        </p:tgtEl>
                                        <p:attrNameLst>
                                          <p:attrName>ppt_w</p:attrName>
                                        </p:attrNameLst>
                                      </p:cBhvr>
                                      <p:tavLst>
                                        <p:tav tm="0">
                                          <p:val>
                                            <p:fltVal val="0"/>
                                          </p:val>
                                        </p:tav>
                                        <p:tav tm="100000">
                                          <p:val>
                                            <p:strVal val="#ppt_w"/>
                                          </p:val>
                                        </p:tav>
                                      </p:tavLst>
                                    </p:anim>
                                    <p:anim calcmode="lin" valueType="num">
                                      <p:cBhvr>
                                        <p:cTn id="26" dur="500" fill="hold"/>
                                        <p:tgtEl>
                                          <p:spTgt spid="29"/>
                                        </p:tgtEl>
                                        <p:attrNameLst>
                                          <p:attrName>ppt_h</p:attrName>
                                        </p:attrNameLst>
                                      </p:cBhvr>
                                      <p:tavLst>
                                        <p:tav tm="0">
                                          <p:val>
                                            <p:fltVal val="0"/>
                                          </p:val>
                                        </p:tav>
                                        <p:tav tm="100000">
                                          <p:val>
                                            <p:strVal val="#ppt_h"/>
                                          </p:val>
                                        </p:tav>
                                      </p:tavLst>
                                    </p:anim>
                                    <p:animEffect transition="in" filter="fade">
                                      <p:cBhvr>
                                        <p:cTn id="27" dur="500"/>
                                        <p:tgtEl>
                                          <p:spTgt spid="29"/>
                                        </p:tgtEl>
                                      </p:cBhvr>
                                    </p:animEffect>
                                  </p:childTnLst>
                                </p:cTn>
                              </p:par>
                            </p:childTnLst>
                          </p:cTn>
                        </p:par>
                        <p:par>
                          <p:cTn id="28" fill="hold">
                            <p:stCondLst>
                              <p:cond delay="2900"/>
                            </p:stCondLst>
                            <p:childTnLst>
                              <p:par>
                                <p:cTn id="29" presetID="12" presetClass="entr" presetSubtype="1" fill="hold"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slide(fromTop)">
                                      <p:cBhvr>
                                        <p:cTn id="31"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p:bldP spid="26" grpId="1"/>
      <p:bldP spid="2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304256"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本年年度工作概况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graphicFrame>
        <p:nvGraphicFramePr>
          <p:cNvPr id="5" name="图表 4"/>
          <p:cNvGraphicFramePr/>
          <p:nvPr>
            <p:extLst>
              <p:ext uri="{D42A27DB-BD31-4B8C-83A1-F6EECF244321}">
                <p14:modId xmlns:p14="http://schemas.microsoft.com/office/powerpoint/2010/main" val="3137970392"/>
              </p:ext>
            </p:extLst>
          </p:nvPr>
        </p:nvGraphicFramePr>
        <p:xfrm>
          <a:off x="975544" y="2046256"/>
          <a:ext cx="5184576" cy="2998795"/>
        </p:xfrm>
        <a:graphic>
          <a:graphicData uri="http://schemas.openxmlformats.org/drawingml/2006/chart">
            <c:chart xmlns:c="http://schemas.openxmlformats.org/drawingml/2006/chart" xmlns:r="http://schemas.openxmlformats.org/officeDocument/2006/relationships" r:id="rId3"/>
          </a:graphicData>
        </a:graphic>
      </p:graphicFrame>
      <p:sp>
        <p:nvSpPr>
          <p:cNvPr id="6" name="矩形 5"/>
          <p:cNvSpPr/>
          <p:nvPr/>
        </p:nvSpPr>
        <p:spPr>
          <a:xfrm>
            <a:off x="1119560" y="1480056"/>
            <a:ext cx="2664296" cy="369332"/>
          </a:xfrm>
          <a:prstGeom prst="rect">
            <a:avLst/>
          </a:prstGeom>
        </p:spPr>
        <p:txBody>
          <a:bodyPr wrap="square">
            <a:spAutoFit/>
          </a:bodyPr>
          <a:lstStyle/>
          <a:p>
            <a:pPr lvl="0"/>
            <a:r>
              <a:rPr lang="zh-CN" altLang="en-US" b="1" dirty="0">
                <a:solidFill>
                  <a:schemeClr val="tx1">
                    <a:lumMod val="75000"/>
                    <a:lumOff val="25000"/>
                  </a:schemeClr>
                </a:solidFill>
                <a:latin typeface="微软雅黑" pitchFamily="34" charset="-122"/>
                <a:ea typeface="微软雅黑" pitchFamily="34" charset="-122"/>
              </a:rPr>
              <a:t>单击此处添加文本信息</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7" name="文本框 7"/>
          <p:cNvSpPr txBox="1">
            <a:spLocks noChangeArrowheads="1"/>
          </p:cNvSpPr>
          <p:nvPr/>
        </p:nvSpPr>
        <p:spPr bwMode="auto">
          <a:xfrm>
            <a:off x="6088112" y="1849388"/>
            <a:ext cx="2880320"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20000"/>
              </a:lnSpc>
            </a:pPr>
            <a:r>
              <a:rPr lang="en-US" altLang="zh-CN" sz="1400" b="1" dirty="0">
                <a:solidFill>
                  <a:schemeClr val="tx1">
                    <a:lumMod val="85000"/>
                    <a:lumOff val="15000"/>
                  </a:schemeClr>
                </a:solidFill>
                <a:latin typeface="微软雅黑" pitchFamily="34" charset="-122"/>
              </a:rPr>
              <a:t>A  </a:t>
            </a:r>
            <a:r>
              <a:rPr lang="zh-CN" altLang="en-US" sz="1400" b="1" dirty="0">
                <a:solidFill>
                  <a:schemeClr val="tx1">
                    <a:lumMod val="85000"/>
                    <a:lumOff val="15000"/>
                  </a:schemeClr>
                </a:solidFill>
                <a:latin typeface="微软雅黑" pitchFamily="34" charset="-122"/>
              </a:rPr>
              <a:t>图例一</a:t>
            </a:r>
            <a:endParaRPr lang="en-US" altLang="zh-CN" sz="1400" b="1" dirty="0">
              <a:solidFill>
                <a:schemeClr val="tx1">
                  <a:lumMod val="85000"/>
                  <a:lumOff val="15000"/>
                </a:schemeClr>
              </a:solidFill>
              <a:latin typeface="微软雅黑" pitchFamily="34" charset="-122"/>
            </a:endParaRPr>
          </a:p>
          <a:p>
            <a:pPr>
              <a:lnSpc>
                <a:spcPct val="120000"/>
              </a:lnSpc>
            </a:pPr>
            <a:r>
              <a:rPr lang="zh-CN" altLang="en-US" sz="1200" dirty="0">
                <a:solidFill>
                  <a:schemeClr val="tx1">
                    <a:lumMod val="85000"/>
                    <a:lumOff val="15000"/>
                  </a:schemeClr>
                </a:solidFill>
                <a:latin typeface="微软雅黑" pitchFamily="34" charset="-122"/>
              </a:rPr>
              <a:t>添加说明文字添加说明文字添加说明文字添加说明文字添加说明文字添加说明文字添加说明文字。</a:t>
            </a:r>
          </a:p>
        </p:txBody>
      </p:sp>
      <p:sp>
        <p:nvSpPr>
          <p:cNvPr id="8" name="文本框 7"/>
          <p:cNvSpPr txBox="1">
            <a:spLocks noChangeArrowheads="1"/>
          </p:cNvSpPr>
          <p:nvPr/>
        </p:nvSpPr>
        <p:spPr bwMode="auto">
          <a:xfrm>
            <a:off x="6088112" y="2984202"/>
            <a:ext cx="2880320"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20000"/>
              </a:lnSpc>
            </a:pPr>
            <a:r>
              <a:rPr lang="en-US" altLang="zh-CN" sz="1400" b="1" dirty="0">
                <a:solidFill>
                  <a:schemeClr val="tx1">
                    <a:lumMod val="85000"/>
                    <a:lumOff val="15000"/>
                  </a:schemeClr>
                </a:solidFill>
                <a:latin typeface="微软雅黑" pitchFamily="34" charset="-122"/>
              </a:rPr>
              <a:t>B  </a:t>
            </a:r>
            <a:r>
              <a:rPr lang="zh-CN" altLang="en-US" sz="1400" b="1" dirty="0">
                <a:solidFill>
                  <a:schemeClr val="tx1">
                    <a:lumMod val="85000"/>
                    <a:lumOff val="15000"/>
                  </a:schemeClr>
                </a:solidFill>
                <a:latin typeface="微软雅黑" pitchFamily="34" charset="-122"/>
              </a:rPr>
              <a:t>图例二</a:t>
            </a:r>
            <a:endParaRPr lang="en-US" altLang="zh-CN" sz="1400" b="1" dirty="0">
              <a:solidFill>
                <a:schemeClr val="tx1">
                  <a:lumMod val="85000"/>
                  <a:lumOff val="15000"/>
                </a:schemeClr>
              </a:solidFill>
              <a:latin typeface="微软雅黑" pitchFamily="34" charset="-122"/>
            </a:endParaRPr>
          </a:p>
          <a:p>
            <a:pPr>
              <a:lnSpc>
                <a:spcPct val="120000"/>
              </a:lnSpc>
            </a:pPr>
            <a:r>
              <a:rPr lang="zh-CN" altLang="en-US" sz="1200" dirty="0">
                <a:solidFill>
                  <a:schemeClr val="tx1">
                    <a:lumMod val="85000"/>
                    <a:lumOff val="15000"/>
                  </a:schemeClr>
                </a:solidFill>
                <a:latin typeface="微软雅黑" pitchFamily="34" charset="-122"/>
              </a:rPr>
              <a:t>添加说明文字添加说明文字添加说明文字添加说明文字添加说明文字添加说明文字添加说明文字。</a:t>
            </a:r>
          </a:p>
        </p:txBody>
      </p:sp>
      <p:sp>
        <p:nvSpPr>
          <p:cNvPr id="9" name="文本框 7"/>
          <p:cNvSpPr txBox="1">
            <a:spLocks noChangeArrowheads="1"/>
          </p:cNvSpPr>
          <p:nvPr/>
        </p:nvSpPr>
        <p:spPr bwMode="auto">
          <a:xfrm>
            <a:off x="6088112" y="4119016"/>
            <a:ext cx="2880320"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20000"/>
              </a:lnSpc>
            </a:pPr>
            <a:r>
              <a:rPr lang="en-US" altLang="zh-CN" sz="1400" b="1" dirty="0">
                <a:solidFill>
                  <a:schemeClr val="tx1">
                    <a:lumMod val="85000"/>
                    <a:lumOff val="15000"/>
                  </a:schemeClr>
                </a:solidFill>
                <a:latin typeface="微软雅黑" pitchFamily="34" charset="-122"/>
              </a:rPr>
              <a:t>C  </a:t>
            </a:r>
            <a:r>
              <a:rPr lang="zh-CN" altLang="en-US" sz="1400" b="1" dirty="0">
                <a:solidFill>
                  <a:schemeClr val="tx1">
                    <a:lumMod val="85000"/>
                    <a:lumOff val="15000"/>
                  </a:schemeClr>
                </a:solidFill>
                <a:latin typeface="微软雅黑" pitchFamily="34" charset="-122"/>
              </a:rPr>
              <a:t>图例三</a:t>
            </a:r>
            <a:endParaRPr lang="en-US" altLang="zh-CN" sz="1400" b="1" dirty="0">
              <a:solidFill>
                <a:schemeClr val="tx1">
                  <a:lumMod val="85000"/>
                  <a:lumOff val="15000"/>
                </a:schemeClr>
              </a:solidFill>
              <a:latin typeface="微软雅黑" pitchFamily="34" charset="-122"/>
            </a:endParaRPr>
          </a:p>
          <a:p>
            <a:pPr>
              <a:lnSpc>
                <a:spcPct val="120000"/>
              </a:lnSpc>
            </a:pPr>
            <a:r>
              <a:rPr lang="zh-CN" altLang="en-US" sz="1200" dirty="0">
                <a:solidFill>
                  <a:schemeClr val="tx1">
                    <a:lumMod val="85000"/>
                    <a:lumOff val="15000"/>
                  </a:schemeClr>
                </a:solidFill>
                <a:latin typeface="微软雅黑" pitchFamily="34" charset="-122"/>
              </a:rPr>
              <a:t>添加说明文字添加说明文字添加说明文字添加说明文字添加说明文字添加说明文字添加说明文字。</a:t>
            </a:r>
          </a:p>
        </p:txBody>
      </p:sp>
    </p:spTree>
    <p:extLst>
      <p:ext uri="{BB962C8B-B14F-4D97-AF65-F5344CB8AC3E}">
        <p14:creationId xmlns:p14="http://schemas.microsoft.com/office/powerpoint/2010/main" val="2998673107"/>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 presetClass="entr" presetSubtype="1"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0-#ppt_h/2"/>
                                          </p:val>
                                        </p:tav>
                                        <p:tav tm="100000">
                                          <p:val>
                                            <p:strVal val="#ppt_y"/>
                                          </p:val>
                                        </p:tav>
                                      </p:tavLst>
                                    </p:anim>
                                  </p:childTnLst>
                                </p:cTn>
                              </p:par>
                            </p:childTnLst>
                          </p:cTn>
                        </p:par>
                        <p:par>
                          <p:cTn id="20" fill="hold">
                            <p:stCondLst>
                              <p:cond delay="1500"/>
                            </p:stCondLst>
                            <p:childTnLst>
                              <p:par>
                                <p:cTn id="21" presetID="22" presetClass="entr" presetSubtype="4"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1000"/>
                                        <p:tgtEl>
                                          <p:spTgt spid="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1000"/>
                                        <p:tgtEl>
                                          <p:spTgt spid="7"/>
                                        </p:tgtEl>
                                      </p:cBhvr>
                                    </p:animEffect>
                                  </p:childTnLst>
                                </p:cTn>
                              </p:par>
                            </p:childTnLst>
                          </p:cTn>
                        </p:par>
                        <p:par>
                          <p:cTn id="28" fill="hold">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1000"/>
                                        <p:tgtEl>
                                          <p:spTgt spid="8"/>
                                        </p:tgtEl>
                                      </p:cBhvr>
                                    </p:animEffect>
                                  </p:childTnLst>
                                </p:cTn>
                              </p:par>
                            </p:childTnLst>
                          </p:cTn>
                        </p:par>
                        <p:par>
                          <p:cTn id="32" fill="hold">
                            <p:stCondLst>
                              <p:cond delay="4500"/>
                            </p:stCondLst>
                            <p:childTnLst>
                              <p:par>
                                <p:cTn id="33" presetID="22" presetClass="entr" presetSubtype="8"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Graphic spid="5" grpId="0">
        <p:bldAsOne/>
      </p:bldGraphic>
      <p:bldP spid="6" grpId="0"/>
      <p:bldP spid="7" grpId="0"/>
      <p:bldP spid="8"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304256"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本年年度工作概况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grpSp>
        <p:nvGrpSpPr>
          <p:cNvPr id="5" name="组合 4"/>
          <p:cNvGrpSpPr/>
          <p:nvPr/>
        </p:nvGrpSpPr>
        <p:grpSpPr>
          <a:xfrm rot="11762387">
            <a:off x="1029301" y="1728247"/>
            <a:ext cx="1666387" cy="1666328"/>
            <a:chOff x="3779912" y="699542"/>
            <a:chExt cx="2088232" cy="2088232"/>
          </a:xfrm>
        </p:grpSpPr>
        <p:sp>
          <p:nvSpPr>
            <p:cNvPr id="6" name="同心圆 5"/>
            <p:cNvSpPr/>
            <p:nvPr/>
          </p:nvSpPr>
          <p:spPr>
            <a:xfrm>
              <a:off x="3780028" y="699658"/>
              <a:ext cx="2088000" cy="2088000"/>
            </a:xfrm>
            <a:prstGeom prst="donut">
              <a:avLst>
                <a:gd name="adj" fmla="val 15963"/>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7" name="空心弧 6"/>
            <p:cNvSpPr/>
            <p:nvPr/>
          </p:nvSpPr>
          <p:spPr>
            <a:xfrm>
              <a:off x="3779912" y="699542"/>
              <a:ext cx="2088232" cy="2088232"/>
            </a:xfrm>
            <a:prstGeom prst="blockArc">
              <a:avLst>
                <a:gd name="adj1" fmla="val 4655426"/>
                <a:gd name="adj2" fmla="val 70197"/>
                <a:gd name="adj3" fmla="val 15957"/>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grpSp>
      <p:grpSp>
        <p:nvGrpSpPr>
          <p:cNvPr id="8" name="组合 7"/>
          <p:cNvGrpSpPr/>
          <p:nvPr/>
        </p:nvGrpSpPr>
        <p:grpSpPr>
          <a:xfrm rot="11762387">
            <a:off x="3189541" y="1728247"/>
            <a:ext cx="1666387" cy="1666328"/>
            <a:chOff x="3779912" y="699542"/>
            <a:chExt cx="2088232" cy="2088232"/>
          </a:xfrm>
        </p:grpSpPr>
        <p:sp>
          <p:nvSpPr>
            <p:cNvPr id="9" name="同心圆 8"/>
            <p:cNvSpPr/>
            <p:nvPr/>
          </p:nvSpPr>
          <p:spPr>
            <a:xfrm>
              <a:off x="3780028" y="699658"/>
              <a:ext cx="2088000" cy="2088000"/>
            </a:xfrm>
            <a:prstGeom prst="donut">
              <a:avLst>
                <a:gd name="adj" fmla="val 15963"/>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0" name="空心弧 9"/>
            <p:cNvSpPr/>
            <p:nvPr/>
          </p:nvSpPr>
          <p:spPr>
            <a:xfrm rot="20637613">
              <a:off x="3779912" y="699542"/>
              <a:ext cx="2088232" cy="2088232"/>
            </a:xfrm>
            <a:prstGeom prst="blockArc">
              <a:avLst>
                <a:gd name="adj1" fmla="val 7356113"/>
                <a:gd name="adj2" fmla="val 70197"/>
                <a:gd name="adj3" fmla="val 15957"/>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grpSp>
      <p:grpSp>
        <p:nvGrpSpPr>
          <p:cNvPr id="11" name="组合 10"/>
          <p:cNvGrpSpPr/>
          <p:nvPr/>
        </p:nvGrpSpPr>
        <p:grpSpPr>
          <a:xfrm rot="11762387">
            <a:off x="5349781" y="1728247"/>
            <a:ext cx="1666387" cy="1666328"/>
            <a:chOff x="3779912" y="699542"/>
            <a:chExt cx="2088232" cy="2088232"/>
          </a:xfrm>
        </p:grpSpPr>
        <p:sp>
          <p:nvSpPr>
            <p:cNvPr id="12" name="同心圆 11"/>
            <p:cNvSpPr/>
            <p:nvPr/>
          </p:nvSpPr>
          <p:spPr>
            <a:xfrm>
              <a:off x="3780028" y="699658"/>
              <a:ext cx="2088000" cy="2088000"/>
            </a:xfrm>
            <a:prstGeom prst="donut">
              <a:avLst>
                <a:gd name="adj" fmla="val 15963"/>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3" name="空心弧 12"/>
            <p:cNvSpPr/>
            <p:nvPr/>
          </p:nvSpPr>
          <p:spPr>
            <a:xfrm rot="19917613">
              <a:off x="3779912" y="699542"/>
              <a:ext cx="2088232" cy="2088232"/>
            </a:xfrm>
            <a:prstGeom prst="blockArc">
              <a:avLst>
                <a:gd name="adj1" fmla="val 8682750"/>
                <a:gd name="adj2" fmla="val 70197"/>
                <a:gd name="adj3" fmla="val 15957"/>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grpSp>
      <p:grpSp>
        <p:nvGrpSpPr>
          <p:cNvPr id="14" name="组合 13"/>
          <p:cNvGrpSpPr/>
          <p:nvPr/>
        </p:nvGrpSpPr>
        <p:grpSpPr>
          <a:xfrm rot="11762387">
            <a:off x="7510021" y="1728247"/>
            <a:ext cx="1666387" cy="1666328"/>
            <a:chOff x="3779912" y="699542"/>
            <a:chExt cx="2088232" cy="2088232"/>
          </a:xfrm>
        </p:grpSpPr>
        <p:sp>
          <p:nvSpPr>
            <p:cNvPr id="15" name="同心圆 14"/>
            <p:cNvSpPr/>
            <p:nvPr/>
          </p:nvSpPr>
          <p:spPr>
            <a:xfrm>
              <a:off x="3780028" y="699658"/>
              <a:ext cx="2088000" cy="2088000"/>
            </a:xfrm>
            <a:prstGeom prst="donut">
              <a:avLst>
                <a:gd name="adj" fmla="val 15963"/>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6" name="空心弧 15"/>
            <p:cNvSpPr/>
            <p:nvPr/>
          </p:nvSpPr>
          <p:spPr>
            <a:xfrm rot="20397613">
              <a:off x="3779912" y="699542"/>
              <a:ext cx="2088232" cy="2088232"/>
            </a:xfrm>
            <a:prstGeom prst="blockArc">
              <a:avLst>
                <a:gd name="adj1" fmla="val 10875196"/>
                <a:gd name="adj2" fmla="val 70197"/>
                <a:gd name="adj3" fmla="val 15957"/>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grpSp>
      <p:sp>
        <p:nvSpPr>
          <p:cNvPr id="17" name="TextBox 16"/>
          <p:cNvSpPr txBox="1"/>
          <p:nvPr/>
        </p:nvSpPr>
        <p:spPr>
          <a:xfrm>
            <a:off x="1374827" y="2381231"/>
            <a:ext cx="1009237" cy="436327"/>
          </a:xfrm>
          <a:prstGeom prst="rect">
            <a:avLst/>
          </a:prstGeom>
          <a:noFill/>
        </p:spPr>
        <p:txBody>
          <a:bodyPr wrap="square" lIns="98565" tIns="49282" rIns="98565" bIns="49282" rtlCol="0">
            <a:spAutoFit/>
          </a:bodyPr>
          <a:lstStyle/>
          <a:p>
            <a:pPr algn="ctr"/>
            <a:r>
              <a:rPr lang="en-US" altLang="zh-CN" sz="2100" b="1" dirty="0">
                <a:latin typeface="Arial Unicode MS" pitchFamily="34" charset="-122"/>
                <a:ea typeface="Arial Unicode MS" pitchFamily="34" charset="-122"/>
                <a:cs typeface="Arial Unicode MS" pitchFamily="34" charset="-122"/>
              </a:rPr>
              <a:t>80%</a:t>
            </a:r>
            <a:endParaRPr lang="zh-CN" altLang="en-US" sz="2100" b="1" dirty="0">
              <a:latin typeface="Arial Unicode MS" pitchFamily="34" charset="-122"/>
              <a:ea typeface="Arial Unicode MS" pitchFamily="34" charset="-122"/>
              <a:cs typeface="Arial Unicode MS" pitchFamily="34" charset="-122"/>
            </a:endParaRPr>
          </a:p>
        </p:txBody>
      </p:sp>
      <p:sp>
        <p:nvSpPr>
          <p:cNvPr id="18" name="TextBox 17"/>
          <p:cNvSpPr txBox="1"/>
          <p:nvPr/>
        </p:nvSpPr>
        <p:spPr>
          <a:xfrm>
            <a:off x="3518117" y="2381231"/>
            <a:ext cx="1009237" cy="436327"/>
          </a:xfrm>
          <a:prstGeom prst="rect">
            <a:avLst/>
          </a:prstGeom>
          <a:noFill/>
        </p:spPr>
        <p:txBody>
          <a:bodyPr wrap="square" lIns="98565" tIns="49282" rIns="98565" bIns="49282" rtlCol="0">
            <a:spAutoFit/>
          </a:bodyPr>
          <a:lstStyle/>
          <a:p>
            <a:pPr algn="ctr"/>
            <a:r>
              <a:rPr lang="en-US" altLang="zh-CN" sz="2100" b="1" dirty="0">
                <a:latin typeface="Arial Unicode MS" pitchFamily="34" charset="-122"/>
                <a:ea typeface="Arial Unicode MS" pitchFamily="34" charset="-122"/>
                <a:cs typeface="Arial Unicode MS" pitchFamily="34" charset="-122"/>
              </a:rPr>
              <a:t>70%</a:t>
            </a:r>
            <a:endParaRPr lang="zh-CN" altLang="en-US" sz="2100" b="1" dirty="0">
              <a:latin typeface="Arial Unicode MS" pitchFamily="34" charset="-122"/>
              <a:ea typeface="Arial Unicode MS" pitchFamily="34" charset="-122"/>
              <a:cs typeface="Arial Unicode MS" pitchFamily="34" charset="-122"/>
            </a:endParaRPr>
          </a:p>
        </p:txBody>
      </p:sp>
      <p:sp>
        <p:nvSpPr>
          <p:cNvPr id="19" name="TextBox 18"/>
          <p:cNvSpPr txBox="1"/>
          <p:nvPr/>
        </p:nvSpPr>
        <p:spPr>
          <a:xfrm>
            <a:off x="5678358" y="2381231"/>
            <a:ext cx="1009237" cy="436327"/>
          </a:xfrm>
          <a:prstGeom prst="rect">
            <a:avLst/>
          </a:prstGeom>
          <a:noFill/>
        </p:spPr>
        <p:txBody>
          <a:bodyPr wrap="square" lIns="98565" tIns="49282" rIns="98565" bIns="49282" rtlCol="0">
            <a:spAutoFit/>
          </a:bodyPr>
          <a:lstStyle/>
          <a:p>
            <a:pPr algn="ctr"/>
            <a:r>
              <a:rPr lang="en-US" altLang="zh-CN" sz="2100" b="1" dirty="0">
                <a:latin typeface="Arial Unicode MS" pitchFamily="34" charset="-122"/>
                <a:ea typeface="Arial Unicode MS" pitchFamily="34" charset="-122"/>
                <a:cs typeface="Arial Unicode MS" pitchFamily="34" charset="-122"/>
              </a:rPr>
              <a:t>65%</a:t>
            </a:r>
            <a:endParaRPr lang="zh-CN" altLang="en-US" sz="2100" b="1" dirty="0">
              <a:latin typeface="Arial Unicode MS" pitchFamily="34" charset="-122"/>
              <a:ea typeface="Arial Unicode MS" pitchFamily="34" charset="-122"/>
              <a:cs typeface="Arial Unicode MS" pitchFamily="34" charset="-122"/>
            </a:endParaRPr>
          </a:p>
        </p:txBody>
      </p:sp>
      <p:sp>
        <p:nvSpPr>
          <p:cNvPr id="20" name="TextBox 19"/>
          <p:cNvSpPr txBox="1"/>
          <p:nvPr/>
        </p:nvSpPr>
        <p:spPr>
          <a:xfrm>
            <a:off x="7833811" y="2381231"/>
            <a:ext cx="1009237" cy="436327"/>
          </a:xfrm>
          <a:prstGeom prst="rect">
            <a:avLst/>
          </a:prstGeom>
          <a:noFill/>
        </p:spPr>
        <p:txBody>
          <a:bodyPr wrap="square" lIns="98565" tIns="49282" rIns="98565" bIns="49282" rtlCol="0">
            <a:spAutoFit/>
          </a:bodyPr>
          <a:lstStyle/>
          <a:p>
            <a:pPr algn="ctr"/>
            <a:r>
              <a:rPr lang="en-US" altLang="zh-CN" sz="2100" b="1" dirty="0">
                <a:latin typeface="Arial Unicode MS" pitchFamily="34" charset="-122"/>
                <a:ea typeface="Arial Unicode MS" pitchFamily="34" charset="-122"/>
                <a:cs typeface="Arial Unicode MS" pitchFamily="34" charset="-122"/>
              </a:rPr>
              <a:t>55%</a:t>
            </a:r>
            <a:endParaRPr lang="zh-CN" altLang="en-US" sz="2100" b="1" dirty="0">
              <a:latin typeface="Arial Unicode MS" pitchFamily="34" charset="-122"/>
              <a:ea typeface="Arial Unicode MS" pitchFamily="34" charset="-122"/>
              <a:cs typeface="Arial Unicode MS" pitchFamily="34" charset="-122"/>
            </a:endParaRPr>
          </a:p>
        </p:txBody>
      </p:sp>
      <p:sp>
        <p:nvSpPr>
          <p:cNvPr id="21" name="文本框 7"/>
          <p:cNvSpPr txBox="1">
            <a:spLocks noChangeArrowheads="1"/>
          </p:cNvSpPr>
          <p:nvPr/>
        </p:nvSpPr>
        <p:spPr bwMode="auto">
          <a:xfrm>
            <a:off x="902940" y="3545694"/>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此处添加说明文字添加说明文字添加说明文字</a:t>
            </a:r>
          </a:p>
        </p:txBody>
      </p:sp>
      <p:sp>
        <p:nvSpPr>
          <p:cNvPr id="22" name="文本框 7"/>
          <p:cNvSpPr txBox="1">
            <a:spLocks noChangeArrowheads="1"/>
          </p:cNvSpPr>
          <p:nvPr/>
        </p:nvSpPr>
        <p:spPr bwMode="auto">
          <a:xfrm>
            <a:off x="3055937" y="3545694"/>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此处添加说明文字添加说明文字添加说明文字</a:t>
            </a:r>
          </a:p>
        </p:txBody>
      </p:sp>
      <p:sp>
        <p:nvSpPr>
          <p:cNvPr id="23" name="文本框 7"/>
          <p:cNvSpPr txBox="1">
            <a:spLocks noChangeArrowheads="1"/>
          </p:cNvSpPr>
          <p:nvPr/>
        </p:nvSpPr>
        <p:spPr bwMode="auto">
          <a:xfrm>
            <a:off x="5208931" y="3545694"/>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此处添加说明文字添加说明文字添加说明文字</a:t>
            </a:r>
          </a:p>
        </p:txBody>
      </p:sp>
      <p:sp>
        <p:nvSpPr>
          <p:cNvPr id="24" name="文本框 7"/>
          <p:cNvSpPr txBox="1">
            <a:spLocks noChangeArrowheads="1"/>
          </p:cNvSpPr>
          <p:nvPr/>
        </p:nvSpPr>
        <p:spPr bwMode="auto">
          <a:xfrm>
            <a:off x="7361926" y="3545694"/>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此处添加说明文字添加说明文字添加说明文字</a:t>
            </a:r>
          </a:p>
        </p:txBody>
      </p:sp>
    </p:spTree>
    <p:extLst>
      <p:ext uri="{BB962C8B-B14F-4D97-AF65-F5344CB8AC3E}">
        <p14:creationId xmlns:p14="http://schemas.microsoft.com/office/powerpoint/2010/main" val="133688484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1" presetClass="entr" presetSubtype="1"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heel(1)">
                                      <p:cBhvr>
                                        <p:cTn id="18" dur="1000"/>
                                        <p:tgtEl>
                                          <p:spTgt spid="5"/>
                                        </p:tgtEl>
                                      </p:cBhvr>
                                    </p:animEffect>
                                  </p:childTnLst>
                                </p:cTn>
                              </p:par>
                            </p:childTnLst>
                          </p:cTn>
                        </p:par>
                        <p:par>
                          <p:cTn id="19" fill="hold">
                            <p:stCondLst>
                              <p:cond delay="2000"/>
                            </p:stCondLst>
                            <p:childTnLst>
                              <p:par>
                                <p:cTn id="20" presetID="45" presetClass="entr" presetSubtype="0"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450"/>
                                        <p:tgtEl>
                                          <p:spTgt spid="17"/>
                                        </p:tgtEl>
                                      </p:cBhvr>
                                    </p:animEffect>
                                    <p:anim calcmode="lin" valueType="num">
                                      <p:cBhvr>
                                        <p:cTn id="23" dur="450" fill="hold"/>
                                        <p:tgtEl>
                                          <p:spTgt spid="17"/>
                                        </p:tgtEl>
                                        <p:attrNameLst>
                                          <p:attrName>ppt_w</p:attrName>
                                        </p:attrNameLst>
                                      </p:cBhvr>
                                      <p:tavLst>
                                        <p:tav tm="0" fmla="#ppt_w*sin(2.5*pi*$)">
                                          <p:val>
                                            <p:fltVal val="0"/>
                                          </p:val>
                                        </p:tav>
                                        <p:tav tm="100000">
                                          <p:val>
                                            <p:fltVal val="1"/>
                                          </p:val>
                                        </p:tav>
                                      </p:tavLst>
                                    </p:anim>
                                    <p:anim calcmode="lin" valueType="num">
                                      <p:cBhvr>
                                        <p:cTn id="24" dur="450" fill="hold"/>
                                        <p:tgtEl>
                                          <p:spTgt spid="17"/>
                                        </p:tgtEl>
                                        <p:attrNameLst>
                                          <p:attrName>ppt_h</p:attrName>
                                        </p:attrNameLst>
                                      </p:cBhvr>
                                      <p:tavLst>
                                        <p:tav tm="0">
                                          <p:val>
                                            <p:strVal val="#ppt_h"/>
                                          </p:val>
                                        </p:tav>
                                        <p:tav tm="100000">
                                          <p:val>
                                            <p:strVal val="#ppt_h"/>
                                          </p:val>
                                        </p:tav>
                                      </p:tavLst>
                                    </p:anim>
                                  </p:childTnLst>
                                </p:cTn>
                              </p:par>
                            </p:childTnLst>
                          </p:cTn>
                        </p:par>
                        <p:par>
                          <p:cTn id="25" fill="hold">
                            <p:stCondLst>
                              <p:cond delay="2450"/>
                            </p:stCondLst>
                            <p:childTnLst>
                              <p:par>
                                <p:cTn id="26" presetID="22" presetClass="entr" presetSubtype="1"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ipe(up)">
                                      <p:cBhvr>
                                        <p:cTn id="28" dur="500"/>
                                        <p:tgtEl>
                                          <p:spTgt spid="21"/>
                                        </p:tgtEl>
                                      </p:cBhvr>
                                    </p:animEffect>
                                  </p:childTnLst>
                                </p:cTn>
                              </p:par>
                            </p:childTnLst>
                          </p:cTn>
                        </p:par>
                        <p:par>
                          <p:cTn id="29" fill="hold">
                            <p:stCondLst>
                              <p:cond delay="2950"/>
                            </p:stCondLst>
                            <p:childTnLst>
                              <p:par>
                                <p:cTn id="30" presetID="21" presetClass="entr" presetSubtype="1"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heel(1)">
                                      <p:cBhvr>
                                        <p:cTn id="32" dur="1000"/>
                                        <p:tgtEl>
                                          <p:spTgt spid="8"/>
                                        </p:tgtEl>
                                      </p:cBhvr>
                                    </p:animEffect>
                                  </p:childTnLst>
                                </p:cTn>
                              </p:par>
                            </p:childTnLst>
                          </p:cTn>
                        </p:par>
                        <p:par>
                          <p:cTn id="33" fill="hold">
                            <p:stCondLst>
                              <p:cond delay="3950"/>
                            </p:stCondLst>
                            <p:childTnLst>
                              <p:par>
                                <p:cTn id="34" presetID="45" presetClass="entr" presetSubtype="0"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450"/>
                                        <p:tgtEl>
                                          <p:spTgt spid="18"/>
                                        </p:tgtEl>
                                      </p:cBhvr>
                                    </p:animEffect>
                                    <p:anim calcmode="lin" valueType="num">
                                      <p:cBhvr>
                                        <p:cTn id="37" dur="450" fill="hold"/>
                                        <p:tgtEl>
                                          <p:spTgt spid="18"/>
                                        </p:tgtEl>
                                        <p:attrNameLst>
                                          <p:attrName>ppt_w</p:attrName>
                                        </p:attrNameLst>
                                      </p:cBhvr>
                                      <p:tavLst>
                                        <p:tav tm="0" fmla="#ppt_w*sin(2.5*pi*$)">
                                          <p:val>
                                            <p:fltVal val="0"/>
                                          </p:val>
                                        </p:tav>
                                        <p:tav tm="100000">
                                          <p:val>
                                            <p:fltVal val="1"/>
                                          </p:val>
                                        </p:tav>
                                      </p:tavLst>
                                    </p:anim>
                                    <p:anim calcmode="lin" valueType="num">
                                      <p:cBhvr>
                                        <p:cTn id="38" dur="450" fill="hold"/>
                                        <p:tgtEl>
                                          <p:spTgt spid="18"/>
                                        </p:tgtEl>
                                        <p:attrNameLst>
                                          <p:attrName>ppt_h</p:attrName>
                                        </p:attrNameLst>
                                      </p:cBhvr>
                                      <p:tavLst>
                                        <p:tav tm="0">
                                          <p:val>
                                            <p:strVal val="#ppt_h"/>
                                          </p:val>
                                        </p:tav>
                                        <p:tav tm="100000">
                                          <p:val>
                                            <p:strVal val="#ppt_h"/>
                                          </p:val>
                                        </p:tav>
                                      </p:tavLst>
                                    </p:anim>
                                  </p:childTnLst>
                                </p:cTn>
                              </p:par>
                            </p:childTnLst>
                          </p:cTn>
                        </p:par>
                        <p:par>
                          <p:cTn id="39" fill="hold">
                            <p:stCondLst>
                              <p:cond delay="4400"/>
                            </p:stCondLst>
                            <p:childTnLst>
                              <p:par>
                                <p:cTn id="40" presetID="22" presetClass="entr" presetSubtype="1"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ipe(up)">
                                      <p:cBhvr>
                                        <p:cTn id="42" dur="500"/>
                                        <p:tgtEl>
                                          <p:spTgt spid="22"/>
                                        </p:tgtEl>
                                      </p:cBhvr>
                                    </p:animEffect>
                                  </p:childTnLst>
                                </p:cTn>
                              </p:par>
                            </p:childTnLst>
                          </p:cTn>
                        </p:par>
                        <p:par>
                          <p:cTn id="43" fill="hold">
                            <p:stCondLst>
                              <p:cond delay="4900"/>
                            </p:stCondLst>
                            <p:childTnLst>
                              <p:par>
                                <p:cTn id="44" presetID="21" presetClass="entr" presetSubtype="1" fill="hold"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heel(1)">
                                      <p:cBhvr>
                                        <p:cTn id="46" dur="1000"/>
                                        <p:tgtEl>
                                          <p:spTgt spid="11"/>
                                        </p:tgtEl>
                                      </p:cBhvr>
                                    </p:animEffect>
                                  </p:childTnLst>
                                </p:cTn>
                              </p:par>
                            </p:childTnLst>
                          </p:cTn>
                        </p:par>
                        <p:par>
                          <p:cTn id="47" fill="hold">
                            <p:stCondLst>
                              <p:cond delay="5900"/>
                            </p:stCondLst>
                            <p:childTnLst>
                              <p:par>
                                <p:cTn id="48" presetID="45" presetClass="entr" presetSubtype="0"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fade">
                                      <p:cBhvr>
                                        <p:cTn id="50" dur="450"/>
                                        <p:tgtEl>
                                          <p:spTgt spid="19"/>
                                        </p:tgtEl>
                                      </p:cBhvr>
                                    </p:animEffect>
                                    <p:anim calcmode="lin" valueType="num">
                                      <p:cBhvr>
                                        <p:cTn id="51" dur="450" fill="hold"/>
                                        <p:tgtEl>
                                          <p:spTgt spid="19"/>
                                        </p:tgtEl>
                                        <p:attrNameLst>
                                          <p:attrName>ppt_w</p:attrName>
                                        </p:attrNameLst>
                                      </p:cBhvr>
                                      <p:tavLst>
                                        <p:tav tm="0" fmla="#ppt_w*sin(2.5*pi*$)">
                                          <p:val>
                                            <p:fltVal val="0"/>
                                          </p:val>
                                        </p:tav>
                                        <p:tav tm="100000">
                                          <p:val>
                                            <p:fltVal val="1"/>
                                          </p:val>
                                        </p:tav>
                                      </p:tavLst>
                                    </p:anim>
                                    <p:anim calcmode="lin" valueType="num">
                                      <p:cBhvr>
                                        <p:cTn id="52" dur="450" fill="hold"/>
                                        <p:tgtEl>
                                          <p:spTgt spid="19"/>
                                        </p:tgtEl>
                                        <p:attrNameLst>
                                          <p:attrName>ppt_h</p:attrName>
                                        </p:attrNameLst>
                                      </p:cBhvr>
                                      <p:tavLst>
                                        <p:tav tm="0">
                                          <p:val>
                                            <p:strVal val="#ppt_h"/>
                                          </p:val>
                                        </p:tav>
                                        <p:tav tm="100000">
                                          <p:val>
                                            <p:strVal val="#ppt_h"/>
                                          </p:val>
                                        </p:tav>
                                      </p:tavLst>
                                    </p:anim>
                                  </p:childTnLst>
                                </p:cTn>
                              </p:par>
                            </p:childTnLst>
                          </p:cTn>
                        </p:par>
                        <p:par>
                          <p:cTn id="53" fill="hold">
                            <p:stCondLst>
                              <p:cond delay="6350"/>
                            </p:stCondLst>
                            <p:childTnLst>
                              <p:par>
                                <p:cTn id="54" presetID="22" presetClass="entr" presetSubtype="1" fill="hold" grpId="0" nodeType="after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wipe(up)">
                                      <p:cBhvr>
                                        <p:cTn id="56" dur="500"/>
                                        <p:tgtEl>
                                          <p:spTgt spid="23"/>
                                        </p:tgtEl>
                                      </p:cBhvr>
                                    </p:animEffect>
                                  </p:childTnLst>
                                </p:cTn>
                              </p:par>
                            </p:childTnLst>
                          </p:cTn>
                        </p:par>
                        <p:par>
                          <p:cTn id="57" fill="hold">
                            <p:stCondLst>
                              <p:cond delay="6850"/>
                            </p:stCondLst>
                            <p:childTnLst>
                              <p:par>
                                <p:cTn id="58" presetID="21" presetClass="entr" presetSubtype="1" fill="hold" nodeType="after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wheel(1)">
                                      <p:cBhvr>
                                        <p:cTn id="60" dur="1000"/>
                                        <p:tgtEl>
                                          <p:spTgt spid="14"/>
                                        </p:tgtEl>
                                      </p:cBhvr>
                                    </p:animEffect>
                                  </p:childTnLst>
                                </p:cTn>
                              </p:par>
                            </p:childTnLst>
                          </p:cTn>
                        </p:par>
                        <p:par>
                          <p:cTn id="61" fill="hold">
                            <p:stCondLst>
                              <p:cond delay="7850"/>
                            </p:stCondLst>
                            <p:childTnLst>
                              <p:par>
                                <p:cTn id="62" presetID="45" presetClass="entr" presetSubtype="0"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450"/>
                                        <p:tgtEl>
                                          <p:spTgt spid="20"/>
                                        </p:tgtEl>
                                      </p:cBhvr>
                                    </p:animEffect>
                                    <p:anim calcmode="lin" valueType="num">
                                      <p:cBhvr>
                                        <p:cTn id="65" dur="450" fill="hold"/>
                                        <p:tgtEl>
                                          <p:spTgt spid="20"/>
                                        </p:tgtEl>
                                        <p:attrNameLst>
                                          <p:attrName>ppt_w</p:attrName>
                                        </p:attrNameLst>
                                      </p:cBhvr>
                                      <p:tavLst>
                                        <p:tav tm="0" fmla="#ppt_w*sin(2.5*pi*$)">
                                          <p:val>
                                            <p:fltVal val="0"/>
                                          </p:val>
                                        </p:tav>
                                        <p:tav tm="100000">
                                          <p:val>
                                            <p:fltVal val="1"/>
                                          </p:val>
                                        </p:tav>
                                      </p:tavLst>
                                    </p:anim>
                                    <p:anim calcmode="lin" valueType="num">
                                      <p:cBhvr>
                                        <p:cTn id="66" dur="450" fill="hold"/>
                                        <p:tgtEl>
                                          <p:spTgt spid="20"/>
                                        </p:tgtEl>
                                        <p:attrNameLst>
                                          <p:attrName>ppt_h</p:attrName>
                                        </p:attrNameLst>
                                      </p:cBhvr>
                                      <p:tavLst>
                                        <p:tav tm="0">
                                          <p:val>
                                            <p:strVal val="#ppt_h"/>
                                          </p:val>
                                        </p:tav>
                                        <p:tav tm="100000">
                                          <p:val>
                                            <p:strVal val="#ppt_h"/>
                                          </p:val>
                                        </p:tav>
                                      </p:tavLst>
                                    </p:anim>
                                  </p:childTnLst>
                                </p:cTn>
                              </p:par>
                            </p:childTnLst>
                          </p:cTn>
                        </p:par>
                        <p:par>
                          <p:cTn id="67" fill="hold">
                            <p:stCondLst>
                              <p:cond delay="8300"/>
                            </p:stCondLst>
                            <p:childTnLst>
                              <p:par>
                                <p:cTn id="68" presetID="22" presetClass="entr" presetSubtype="1" fill="hold" grpId="0" nodeType="after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wipe(up)">
                                      <p:cBhvr>
                                        <p:cTn id="7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17" grpId="0"/>
      <p:bldP spid="18" grpId="0"/>
      <p:bldP spid="19" grpId="0"/>
      <p:bldP spid="20" grpId="0"/>
      <p:bldP spid="21" grpId="0"/>
      <p:bldP spid="22" grpId="0"/>
      <p:bldP spid="23" grpId="0"/>
      <p:bldP spid="2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304256"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本年年度工作概况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rgbClr val="0B87D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26" name="任意多边形 14"/>
          <p:cNvSpPr>
            <a:spLocks noChangeArrowheads="1"/>
          </p:cNvSpPr>
          <p:nvPr/>
        </p:nvSpPr>
        <p:spPr bwMode="auto">
          <a:xfrm rot="1723431">
            <a:off x="3262019" y="2880291"/>
            <a:ext cx="1816100" cy="1339850"/>
          </a:xfrm>
          <a:custGeom>
            <a:avLst/>
            <a:gdLst>
              <a:gd name="T0" fmla="*/ 0 w 2351321"/>
              <a:gd name="T1" fmla="*/ 0 h 1732770"/>
              <a:gd name="T2" fmla="*/ 2351321 w 2351321"/>
              <a:gd name="T3" fmla="*/ 1732770 h 1732770"/>
            </a:gdLst>
            <a:ahLst/>
            <a:cxnLst/>
            <a:rect l="T0" t="T1" r="T2" b="T3"/>
            <a:pathLst>
              <a:path w="2351321" h="1732770">
                <a:moveTo>
                  <a:pt x="1516639" y="0"/>
                </a:moveTo>
                <a:lnTo>
                  <a:pt x="2302371" y="743002"/>
                </a:lnTo>
                <a:cubicBezTo>
                  <a:pt x="2370314" y="1065730"/>
                  <a:pt x="2367934" y="1403106"/>
                  <a:pt x="2292691" y="1732770"/>
                </a:cubicBezTo>
                <a:lnTo>
                  <a:pt x="0" y="1209479"/>
                </a:lnTo>
                <a:close/>
              </a:path>
            </a:pathLst>
          </a:custGeom>
          <a:solidFill>
            <a:srgbClr val="052E65"/>
          </a:solidFill>
          <a:ln w="25400" cmpd="sng">
            <a:solidFill>
              <a:srgbClr val="FFFFFF"/>
            </a:solidFill>
            <a:miter lim="800000"/>
            <a:headEnd/>
            <a:tailEnd/>
          </a:ln>
        </p:spPr>
        <p:txBody>
          <a:bodyPr lIns="2385060" tIns="1267461" rIns="133604" bIns="1612899" anchor="ctr"/>
          <a:lstStyle/>
          <a:p>
            <a:pPr algn="ctr">
              <a:lnSpc>
                <a:spcPct val="90000"/>
              </a:lnSpc>
              <a:spcAft>
                <a:spcPct val="35000"/>
              </a:spcAft>
            </a:pPr>
            <a:endParaRPr lang="zh-CN" altLang="en-US" sz="3800" dirty="0">
              <a:solidFill>
                <a:srgbClr val="FFFFFF"/>
              </a:solidFill>
              <a:latin typeface="Calibri" pitchFamily="34" charset="0"/>
              <a:ea typeface="微软雅黑" panose="020B0503020204020204" pitchFamily="34" charset="-122"/>
              <a:sym typeface="宋体" pitchFamily="2" charset="-122"/>
            </a:endParaRPr>
          </a:p>
        </p:txBody>
      </p:sp>
      <p:sp>
        <p:nvSpPr>
          <p:cNvPr id="27" name="任意多边形 15"/>
          <p:cNvSpPr>
            <a:spLocks noChangeArrowheads="1"/>
          </p:cNvSpPr>
          <p:nvPr/>
        </p:nvSpPr>
        <p:spPr bwMode="auto">
          <a:xfrm rot="1723431">
            <a:off x="1409408" y="1524567"/>
            <a:ext cx="3635375" cy="3635375"/>
          </a:xfrm>
          <a:custGeom>
            <a:avLst/>
            <a:gdLst>
              <a:gd name="T0" fmla="*/ 3370965 w 3413760"/>
              <a:gd name="T1" fmla="*/ 2086696 h 3413760"/>
              <a:gd name="T2" fmla="*/ 2447467 w 3413760"/>
              <a:gd name="T3" fmla="*/ 3244726 h 3413760"/>
              <a:gd name="T4" fmla="*/ 1706880 w 3413760"/>
              <a:gd name="T5" fmla="*/ 1706880 h 3413760"/>
              <a:gd name="T6" fmla="*/ 3370965 w 3413760"/>
              <a:gd name="T7" fmla="*/ 2086696 h 3413760"/>
              <a:gd name="T8" fmla="*/ 0 60000 65536"/>
              <a:gd name="T9" fmla="*/ 0 60000 65536"/>
              <a:gd name="T10" fmla="*/ 0 60000 65536"/>
              <a:gd name="T11" fmla="*/ 0 60000 65536"/>
              <a:gd name="T12" fmla="*/ 0 w 3413760"/>
              <a:gd name="T13" fmla="*/ 0 h 3413760"/>
              <a:gd name="T14" fmla="*/ 3413760 w 3413760"/>
              <a:gd name="T15" fmla="*/ 3413760 h 3413760"/>
            </a:gdLst>
            <a:ahLst/>
            <a:cxnLst>
              <a:cxn ang="T8">
                <a:pos x="T0" y="T1"/>
              </a:cxn>
              <a:cxn ang="T9">
                <a:pos x="T2" y="T3"/>
              </a:cxn>
              <a:cxn ang="T10">
                <a:pos x="T4" y="T5"/>
              </a:cxn>
              <a:cxn ang="T11">
                <a:pos x="T6" y="T7"/>
              </a:cxn>
            </a:cxnLst>
            <a:rect l="T12" t="T13" r="T14" b="T15"/>
            <a:pathLst>
              <a:path w="3413760" h="3413760">
                <a:moveTo>
                  <a:pt x="3370965" y="2086696"/>
                </a:moveTo>
                <a:cubicBezTo>
                  <a:pt x="3255378" y="2593118"/>
                  <a:pt x="2915472" y="3019346"/>
                  <a:pt x="2447467" y="3244726"/>
                </a:cubicBezTo>
                <a:lnTo>
                  <a:pt x="1706880" y="1706880"/>
                </a:lnTo>
                <a:lnTo>
                  <a:pt x="3370965" y="2086696"/>
                </a:lnTo>
                <a:close/>
              </a:path>
            </a:pathLst>
          </a:custGeom>
          <a:solidFill>
            <a:srgbClr val="052E65"/>
          </a:solidFill>
          <a:ln w="25400" cmpd="sng">
            <a:solidFill>
              <a:srgbClr val="FFFFFF"/>
            </a:solidFill>
            <a:miter lim="800000"/>
            <a:headEnd/>
            <a:tailEnd/>
          </a:ln>
        </p:spPr>
        <p:txBody>
          <a:bodyPr lIns="2244090" tIns="2081530" rIns="374650" bIns="781050" anchor="ctr"/>
          <a:lstStyle/>
          <a:p>
            <a:pPr algn="ctr">
              <a:lnSpc>
                <a:spcPct val="90000"/>
              </a:lnSpc>
              <a:spcAft>
                <a:spcPct val="35000"/>
              </a:spcAft>
            </a:pPr>
            <a:endParaRPr lang="zh-CN" altLang="en-US" sz="3900" dirty="0">
              <a:solidFill>
                <a:srgbClr val="FFFFFF"/>
              </a:solidFill>
              <a:latin typeface="Calibri" pitchFamily="34" charset="0"/>
              <a:ea typeface="微软雅黑" panose="020B0503020204020204" pitchFamily="34" charset="-122"/>
              <a:sym typeface="宋体" pitchFamily="2" charset="-122"/>
            </a:endParaRPr>
          </a:p>
        </p:txBody>
      </p:sp>
      <p:sp>
        <p:nvSpPr>
          <p:cNvPr id="28" name="任意多边形 16"/>
          <p:cNvSpPr>
            <a:spLocks noChangeArrowheads="1"/>
          </p:cNvSpPr>
          <p:nvPr/>
        </p:nvSpPr>
        <p:spPr bwMode="auto">
          <a:xfrm rot="1723431">
            <a:off x="1409408" y="1524567"/>
            <a:ext cx="3635375" cy="3635375"/>
          </a:xfrm>
          <a:custGeom>
            <a:avLst/>
            <a:gdLst>
              <a:gd name="T0" fmla="*/ 2447430 w 3413760"/>
              <a:gd name="T1" fmla="*/ 3244744 h 3413760"/>
              <a:gd name="T2" fmla="*/ 966292 w 3413760"/>
              <a:gd name="T3" fmla="*/ 3244726 h 3413760"/>
              <a:gd name="T4" fmla="*/ 1706880 w 3413760"/>
              <a:gd name="T5" fmla="*/ 1706880 h 3413760"/>
              <a:gd name="T6" fmla="*/ 2447430 w 3413760"/>
              <a:gd name="T7" fmla="*/ 3244744 h 3413760"/>
              <a:gd name="T8" fmla="*/ 0 60000 65536"/>
              <a:gd name="T9" fmla="*/ 0 60000 65536"/>
              <a:gd name="T10" fmla="*/ 0 60000 65536"/>
              <a:gd name="T11" fmla="*/ 0 60000 65536"/>
              <a:gd name="T12" fmla="*/ 0 w 3413760"/>
              <a:gd name="T13" fmla="*/ 0 h 3413760"/>
              <a:gd name="T14" fmla="*/ 3413760 w 3413760"/>
              <a:gd name="T15" fmla="*/ 3413760 h 3413760"/>
            </a:gdLst>
            <a:ahLst/>
            <a:cxnLst>
              <a:cxn ang="T8">
                <a:pos x="T0" y="T1"/>
              </a:cxn>
              <a:cxn ang="T9">
                <a:pos x="T2" y="T3"/>
              </a:cxn>
              <a:cxn ang="T10">
                <a:pos x="T4" y="T5"/>
              </a:cxn>
              <a:cxn ang="T11">
                <a:pos x="T6" y="T7"/>
              </a:cxn>
            </a:cxnLst>
            <a:rect l="T12" t="T13" r="T14" b="T15"/>
            <a:pathLst>
              <a:path w="3413760" h="3413760">
                <a:moveTo>
                  <a:pt x="2447430" y="3244744"/>
                </a:moveTo>
                <a:cubicBezTo>
                  <a:pt x="1979433" y="3470105"/>
                  <a:pt x="1434283" y="3470099"/>
                  <a:pt x="966292" y="3244726"/>
                </a:cubicBezTo>
                <a:lnTo>
                  <a:pt x="1706880" y="1706880"/>
                </a:lnTo>
                <a:lnTo>
                  <a:pt x="2447430" y="3244744"/>
                </a:lnTo>
                <a:close/>
              </a:path>
            </a:pathLst>
          </a:custGeom>
          <a:solidFill>
            <a:srgbClr val="052E65"/>
          </a:solidFill>
          <a:ln w="25400" cmpd="sng">
            <a:solidFill>
              <a:srgbClr val="FFFFFF"/>
            </a:solidFill>
            <a:miter lim="800000"/>
            <a:headEnd/>
            <a:tailEnd/>
          </a:ln>
        </p:spPr>
        <p:txBody>
          <a:bodyPr lIns="1299210" tIns="2731771" rIns="1299210" bIns="130809" anchor="ctr"/>
          <a:lstStyle/>
          <a:p>
            <a:pPr algn="ctr">
              <a:lnSpc>
                <a:spcPct val="90000"/>
              </a:lnSpc>
              <a:spcAft>
                <a:spcPct val="35000"/>
              </a:spcAft>
            </a:pPr>
            <a:endParaRPr lang="zh-CN" altLang="en-US" sz="3900" dirty="0">
              <a:solidFill>
                <a:srgbClr val="FFFFFF"/>
              </a:solidFill>
              <a:latin typeface="Calibri" pitchFamily="34" charset="0"/>
              <a:ea typeface="微软雅黑" panose="020B0503020204020204" pitchFamily="34" charset="-122"/>
              <a:sym typeface="宋体" pitchFamily="2" charset="-122"/>
            </a:endParaRPr>
          </a:p>
        </p:txBody>
      </p:sp>
      <p:sp>
        <p:nvSpPr>
          <p:cNvPr id="29" name="任意多边形 17"/>
          <p:cNvSpPr>
            <a:spLocks noChangeArrowheads="1"/>
          </p:cNvSpPr>
          <p:nvPr/>
        </p:nvSpPr>
        <p:spPr bwMode="auto">
          <a:xfrm rot="1723431">
            <a:off x="1409408" y="1524567"/>
            <a:ext cx="3635375" cy="3635375"/>
          </a:xfrm>
          <a:custGeom>
            <a:avLst/>
            <a:gdLst>
              <a:gd name="T0" fmla="*/ 966292 w 3413760"/>
              <a:gd name="T1" fmla="*/ 3244726 h 3413760"/>
              <a:gd name="T2" fmla="*/ 42795 w 3413760"/>
              <a:gd name="T3" fmla="*/ 2086696 h 3413760"/>
              <a:gd name="T4" fmla="*/ 1706880 w 3413760"/>
              <a:gd name="T5" fmla="*/ 1706880 h 3413760"/>
              <a:gd name="T6" fmla="*/ 966292 w 3413760"/>
              <a:gd name="T7" fmla="*/ 3244726 h 3413760"/>
              <a:gd name="T8" fmla="*/ 0 60000 65536"/>
              <a:gd name="T9" fmla="*/ 0 60000 65536"/>
              <a:gd name="T10" fmla="*/ 0 60000 65536"/>
              <a:gd name="T11" fmla="*/ 0 60000 65536"/>
              <a:gd name="T12" fmla="*/ 0 w 3413760"/>
              <a:gd name="T13" fmla="*/ 0 h 3413760"/>
              <a:gd name="T14" fmla="*/ 3413760 w 3413760"/>
              <a:gd name="T15" fmla="*/ 3413760 h 3413760"/>
            </a:gdLst>
            <a:ahLst/>
            <a:cxnLst>
              <a:cxn ang="T8">
                <a:pos x="T0" y="T1"/>
              </a:cxn>
              <a:cxn ang="T9">
                <a:pos x="T2" y="T3"/>
              </a:cxn>
              <a:cxn ang="T10">
                <a:pos x="T4" y="T5"/>
              </a:cxn>
              <a:cxn ang="T11">
                <a:pos x="T6" y="T7"/>
              </a:cxn>
            </a:cxnLst>
            <a:rect l="T12" t="T13" r="T14" b="T15"/>
            <a:pathLst>
              <a:path w="3413760" h="3413760">
                <a:moveTo>
                  <a:pt x="966292" y="3244726"/>
                </a:moveTo>
                <a:cubicBezTo>
                  <a:pt x="498287" y="3019347"/>
                  <a:pt x="158382" y="2593118"/>
                  <a:pt x="42795" y="2086696"/>
                </a:cubicBezTo>
                <a:lnTo>
                  <a:pt x="1706880" y="1706880"/>
                </a:lnTo>
                <a:lnTo>
                  <a:pt x="966292" y="3244726"/>
                </a:lnTo>
                <a:close/>
              </a:path>
            </a:pathLst>
          </a:custGeom>
          <a:solidFill>
            <a:srgbClr val="052E65"/>
          </a:solidFill>
          <a:ln w="25400" cmpd="sng">
            <a:solidFill>
              <a:srgbClr val="FFFFFF"/>
            </a:solidFill>
            <a:miter lim="800000"/>
            <a:headEnd/>
            <a:tailEnd/>
          </a:ln>
        </p:spPr>
        <p:txBody>
          <a:bodyPr lIns="374650" tIns="2081530" rIns="2244090" bIns="781050" anchor="ctr"/>
          <a:lstStyle/>
          <a:p>
            <a:pPr algn="ctr">
              <a:lnSpc>
                <a:spcPct val="90000"/>
              </a:lnSpc>
              <a:spcAft>
                <a:spcPct val="35000"/>
              </a:spcAft>
            </a:pPr>
            <a:endParaRPr lang="zh-CN" altLang="en-US" sz="3900" dirty="0">
              <a:solidFill>
                <a:srgbClr val="FFFFFF"/>
              </a:solidFill>
              <a:latin typeface="Calibri" pitchFamily="34" charset="0"/>
              <a:ea typeface="微软雅黑" panose="020B0503020204020204" pitchFamily="34" charset="-122"/>
              <a:sym typeface="宋体" pitchFamily="2" charset="-122"/>
            </a:endParaRPr>
          </a:p>
        </p:txBody>
      </p:sp>
      <p:sp>
        <p:nvSpPr>
          <p:cNvPr id="30" name="任意多边形 18"/>
          <p:cNvSpPr>
            <a:spLocks noChangeArrowheads="1"/>
          </p:cNvSpPr>
          <p:nvPr/>
        </p:nvSpPr>
        <p:spPr bwMode="auto">
          <a:xfrm rot="1723431">
            <a:off x="1409408" y="1524567"/>
            <a:ext cx="3635375" cy="3635375"/>
          </a:xfrm>
          <a:custGeom>
            <a:avLst/>
            <a:gdLst>
              <a:gd name="T0" fmla="*/ 42795 w 3413760"/>
              <a:gd name="T1" fmla="*/ 2086695 h 3413760"/>
              <a:gd name="T2" fmla="*/ 372387 w 3413760"/>
              <a:gd name="T3" fmla="*/ 642658 h 3413760"/>
              <a:gd name="T4" fmla="*/ 1706880 w 3413760"/>
              <a:gd name="T5" fmla="*/ 1706880 h 3413760"/>
              <a:gd name="T6" fmla="*/ 42795 w 3413760"/>
              <a:gd name="T7" fmla="*/ 2086695 h 3413760"/>
              <a:gd name="T8" fmla="*/ 0 60000 65536"/>
              <a:gd name="T9" fmla="*/ 0 60000 65536"/>
              <a:gd name="T10" fmla="*/ 0 60000 65536"/>
              <a:gd name="T11" fmla="*/ 0 60000 65536"/>
              <a:gd name="T12" fmla="*/ 0 w 3413760"/>
              <a:gd name="T13" fmla="*/ 0 h 3413760"/>
              <a:gd name="T14" fmla="*/ 3413760 w 3413760"/>
              <a:gd name="T15" fmla="*/ 3413760 h 3413760"/>
            </a:gdLst>
            <a:ahLst/>
            <a:cxnLst>
              <a:cxn ang="T8">
                <a:pos x="T0" y="T1"/>
              </a:cxn>
              <a:cxn ang="T9">
                <a:pos x="T2" y="T3"/>
              </a:cxn>
              <a:cxn ang="T10">
                <a:pos x="T4" y="T5"/>
              </a:cxn>
              <a:cxn ang="T11">
                <a:pos x="T6" y="T7"/>
              </a:cxn>
            </a:cxnLst>
            <a:rect l="T12" t="T13" r="T14" b="T15"/>
            <a:pathLst>
              <a:path w="3413760" h="3413760">
                <a:moveTo>
                  <a:pt x="42795" y="2086695"/>
                </a:moveTo>
                <a:cubicBezTo>
                  <a:pt x="-72792" y="1580274"/>
                  <a:pt x="48519" y="1048777"/>
                  <a:pt x="372387" y="642658"/>
                </a:cubicBezTo>
                <a:lnTo>
                  <a:pt x="1706880" y="1706880"/>
                </a:lnTo>
                <a:lnTo>
                  <a:pt x="42795" y="2086695"/>
                </a:lnTo>
                <a:close/>
              </a:path>
            </a:pathLst>
          </a:custGeom>
          <a:solidFill>
            <a:srgbClr val="052E65"/>
          </a:solidFill>
          <a:ln w="25400" cmpd="sng">
            <a:solidFill>
              <a:srgbClr val="FFFFFF"/>
            </a:solidFill>
            <a:miter lim="800000"/>
            <a:headEnd/>
            <a:tailEnd/>
          </a:ln>
        </p:spPr>
        <p:txBody>
          <a:bodyPr lIns="124714" tIns="1258571" rIns="2376170" bIns="1604009" anchor="ctr"/>
          <a:lstStyle/>
          <a:p>
            <a:pPr algn="ctr">
              <a:lnSpc>
                <a:spcPct val="90000"/>
              </a:lnSpc>
              <a:spcAft>
                <a:spcPct val="35000"/>
              </a:spcAft>
            </a:pPr>
            <a:endParaRPr lang="zh-CN" altLang="en-US" sz="3100" dirty="0">
              <a:solidFill>
                <a:srgbClr val="FFFFFF"/>
              </a:solidFill>
              <a:latin typeface="Calibri" pitchFamily="34" charset="0"/>
              <a:ea typeface="微软雅黑" panose="020B0503020204020204" pitchFamily="34" charset="-122"/>
              <a:sym typeface="宋体" pitchFamily="2" charset="-122"/>
            </a:endParaRPr>
          </a:p>
        </p:txBody>
      </p:sp>
      <p:sp>
        <p:nvSpPr>
          <p:cNvPr id="31" name="任意多边形 19"/>
          <p:cNvSpPr>
            <a:spLocks noChangeArrowheads="1"/>
          </p:cNvSpPr>
          <p:nvPr/>
        </p:nvSpPr>
        <p:spPr bwMode="auto">
          <a:xfrm rot="1723431">
            <a:off x="1409408" y="1524567"/>
            <a:ext cx="3635375" cy="3635375"/>
          </a:xfrm>
          <a:custGeom>
            <a:avLst/>
            <a:gdLst>
              <a:gd name="T0" fmla="*/ 372387 w 3413760"/>
              <a:gd name="T1" fmla="*/ 642658 h 3413760"/>
              <a:gd name="T2" fmla="*/ 1706880 w 3413760"/>
              <a:gd name="T3" fmla="*/ 0 h 3413760"/>
              <a:gd name="T4" fmla="*/ 1706880 w 3413760"/>
              <a:gd name="T5" fmla="*/ 1706880 h 3413760"/>
              <a:gd name="T6" fmla="*/ 372387 w 3413760"/>
              <a:gd name="T7" fmla="*/ 642658 h 3413760"/>
              <a:gd name="T8" fmla="*/ 0 60000 65536"/>
              <a:gd name="T9" fmla="*/ 0 60000 65536"/>
              <a:gd name="T10" fmla="*/ 0 60000 65536"/>
              <a:gd name="T11" fmla="*/ 0 60000 65536"/>
              <a:gd name="T12" fmla="*/ 0 w 3413760"/>
              <a:gd name="T13" fmla="*/ 0 h 3413760"/>
              <a:gd name="T14" fmla="*/ 3413760 w 3413760"/>
              <a:gd name="T15" fmla="*/ 3413760 h 3413760"/>
            </a:gdLst>
            <a:ahLst/>
            <a:cxnLst>
              <a:cxn ang="T8">
                <a:pos x="T0" y="T1"/>
              </a:cxn>
              <a:cxn ang="T9">
                <a:pos x="T2" y="T3"/>
              </a:cxn>
              <a:cxn ang="T10">
                <a:pos x="T4" y="T5"/>
              </a:cxn>
              <a:cxn ang="T11">
                <a:pos x="T6" y="T7"/>
              </a:cxn>
            </a:cxnLst>
            <a:rect l="T12" t="T13" r="T14" b="T15"/>
            <a:pathLst>
              <a:path w="3413760" h="3413760">
                <a:moveTo>
                  <a:pt x="372387" y="642658"/>
                </a:moveTo>
                <a:cubicBezTo>
                  <a:pt x="696256" y="236539"/>
                  <a:pt x="1187434" y="0"/>
                  <a:pt x="1706880" y="0"/>
                </a:cubicBezTo>
                <a:lnTo>
                  <a:pt x="1706880" y="1706880"/>
                </a:lnTo>
                <a:lnTo>
                  <a:pt x="372387" y="642658"/>
                </a:lnTo>
                <a:close/>
              </a:path>
            </a:pathLst>
          </a:custGeom>
          <a:solidFill>
            <a:srgbClr val="052E65"/>
          </a:solidFill>
          <a:ln w="25400" cmpd="sng">
            <a:solidFill>
              <a:srgbClr val="FFFFFF"/>
            </a:solidFill>
            <a:miter lim="800000"/>
            <a:headEnd/>
            <a:tailEnd/>
          </a:ln>
        </p:spPr>
        <p:txBody>
          <a:bodyPr lIns="776478" tIns="361951" rIns="1776222" bIns="2536189" anchor="ctr"/>
          <a:lstStyle/>
          <a:p>
            <a:pPr algn="ctr">
              <a:lnSpc>
                <a:spcPct val="90000"/>
              </a:lnSpc>
              <a:spcAft>
                <a:spcPct val="35000"/>
              </a:spcAft>
            </a:pPr>
            <a:endParaRPr lang="zh-CN" altLang="en-US" sz="2900" dirty="0">
              <a:solidFill>
                <a:srgbClr val="FFFFFF"/>
              </a:solidFill>
              <a:latin typeface="Calibri" pitchFamily="34" charset="0"/>
              <a:ea typeface="微软雅黑" panose="020B0503020204020204" pitchFamily="34" charset="-122"/>
              <a:sym typeface="宋体" pitchFamily="2" charset="-122"/>
            </a:endParaRPr>
          </a:p>
        </p:txBody>
      </p:sp>
      <p:sp>
        <p:nvSpPr>
          <p:cNvPr id="32" name="椭圆 20"/>
          <p:cNvSpPr>
            <a:spLocks noChangeArrowheads="1"/>
          </p:cNvSpPr>
          <p:nvPr/>
        </p:nvSpPr>
        <p:spPr bwMode="auto">
          <a:xfrm>
            <a:off x="2987382" y="3112067"/>
            <a:ext cx="506412" cy="506413"/>
          </a:xfrm>
          <a:prstGeom prst="ellipse">
            <a:avLst/>
          </a:prstGeom>
          <a:solidFill>
            <a:srgbClr val="0B87D6"/>
          </a:solidFill>
          <a:ln w="25400" cmpd="sng">
            <a:solidFill>
              <a:schemeClr val="bg1"/>
            </a:solidFill>
            <a:miter lim="800000"/>
            <a:headEnd/>
            <a:tailEnd/>
          </a:ln>
        </p:spPr>
        <p:txBody>
          <a:bodyPr anchor="ctr"/>
          <a:lstStyle/>
          <a:p>
            <a:pPr algn="ctr"/>
            <a:endParaRPr lang="zh-CN" altLang="en-US" dirty="0">
              <a:solidFill>
                <a:srgbClr val="FFFFFF"/>
              </a:solidFill>
              <a:latin typeface="Calibri" pitchFamily="34" charset="0"/>
              <a:ea typeface="微软雅黑" panose="020B0503020204020204" pitchFamily="34" charset="-122"/>
              <a:sym typeface="宋体" pitchFamily="2" charset="-122"/>
            </a:endParaRPr>
          </a:p>
        </p:txBody>
      </p:sp>
      <p:sp>
        <p:nvSpPr>
          <p:cNvPr id="33" name="TextBox 21"/>
          <p:cNvSpPr>
            <a:spLocks noChangeArrowheads="1"/>
          </p:cNvSpPr>
          <p:nvPr/>
        </p:nvSpPr>
        <p:spPr bwMode="auto">
          <a:xfrm>
            <a:off x="3050882" y="2743767"/>
            <a:ext cx="404812"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en-US" sz="1400">
                <a:solidFill>
                  <a:srgbClr val="FFFFFF"/>
                </a:solidFill>
                <a:ea typeface="微软雅黑" pitchFamily="34" charset="-122"/>
                <a:sym typeface="Arial" pitchFamily="34" charset="0"/>
              </a:rPr>
              <a:t>06</a:t>
            </a:r>
            <a:endParaRPr lang="zh-CN" altLang="en-US" sz="1400">
              <a:solidFill>
                <a:srgbClr val="FFFFFF"/>
              </a:solidFill>
              <a:ea typeface="微软雅黑" pitchFamily="34" charset="-122"/>
              <a:sym typeface="Arial" pitchFamily="34" charset="0"/>
            </a:endParaRPr>
          </a:p>
        </p:txBody>
      </p:sp>
      <p:sp>
        <p:nvSpPr>
          <p:cNvPr id="34" name="TextBox 22"/>
          <p:cNvSpPr>
            <a:spLocks noChangeArrowheads="1"/>
          </p:cNvSpPr>
          <p:nvPr/>
        </p:nvSpPr>
        <p:spPr bwMode="auto">
          <a:xfrm>
            <a:off x="2677820" y="2886642"/>
            <a:ext cx="403225"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en-US" sz="1400">
                <a:solidFill>
                  <a:srgbClr val="FFFFFF"/>
                </a:solidFill>
                <a:ea typeface="微软雅黑" pitchFamily="34" charset="-122"/>
                <a:sym typeface="Arial" pitchFamily="34" charset="0"/>
              </a:rPr>
              <a:t>05</a:t>
            </a:r>
            <a:endParaRPr lang="zh-CN" altLang="en-US" sz="1400">
              <a:solidFill>
                <a:srgbClr val="FFFFFF"/>
              </a:solidFill>
              <a:ea typeface="微软雅黑" pitchFamily="34" charset="-122"/>
              <a:sym typeface="Arial" pitchFamily="34" charset="0"/>
            </a:endParaRPr>
          </a:p>
        </p:txBody>
      </p:sp>
      <p:sp>
        <p:nvSpPr>
          <p:cNvPr id="35" name="TextBox 23"/>
          <p:cNvSpPr>
            <a:spLocks noChangeArrowheads="1"/>
          </p:cNvSpPr>
          <p:nvPr/>
        </p:nvSpPr>
        <p:spPr bwMode="auto">
          <a:xfrm>
            <a:off x="2601620" y="3254942"/>
            <a:ext cx="403225"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en-US" sz="1400">
                <a:solidFill>
                  <a:srgbClr val="FFFFFF"/>
                </a:solidFill>
                <a:ea typeface="微软雅黑" pitchFamily="34" charset="-122"/>
                <a:sym typeface="Arial" pitchFamily="34" charset="0"/>
              </a:rPr>
              <a:t>04</a:t>
            </a:r>
            <a:endParaRPr lang="zh-CN" altLang="en-US" sz="1400">
              <a:solidFill>
                <a:srgbClr val="FFFFFF"/>
              </a:solidFill>
              <a:ea typeface="微软雅黑" pitchFamily="34" charset="-122"/>
              <a:sym typeface="Arial" pitchFamily="34" charset="0"/>
            </a:endParaRPr>
          </a:p>
        </p:txBody>
      </p:sp>
      <p:sp>
        <p:nvSpPr>
          <p:cNvPr id="36" name="TextBox 24"/>
          <p:cNvSpPr>
            <a:spLocks noChangeArrowheads="1"/>
          </p:cNvSpPr>
          <p:nvPr/>
        </p:nvSpPr>
        <p:spPr bwMode="auto">
          <a:xfrm>
            <a:off x="2817520" y="3559742"/>
            <a:ext cx="404813"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en-US" sz="1400">
                <a:solidFill>
                  <a:srgbClr val="FFFFFF"/>
                </a:solidFill>
                <a:ea typeface="微软雅黑" pitchFamily="34" charset="-122"/>
                <a:sym typeface="Arial" pitchFamily="34" charset="0"/>
              </a:rPr>
              <a:t>03</a:t>
            </a:r>
            <a:endParaRPr lang="zh-CN" altLang="en-US" sz="1400">
              <a:solidFill>
                <a:srgbClr val="FFFFFF"/>
              </a:solidFill>
              <a:ea typeface="微软雅黑" pitchFamily="34" charset="-122"/>
              <a:sym typeface="Arial" pitchFamily="34" charset="0"/>
            </a:endParaRPr>
          </a:p>
        </p:txBody>
      </p:sp>
      <p:sp>
        <p:nvSpPr>
          <p:cNvPr id="37" name="TextBox 25"/>
          <p:cNvSpPr>
            <a:spLocks noChangeArrowheads="1"/>
          </p:cNvSpPr>
          <p:nvPr/>
        </p:nvSpPr>
        <p:spPr bwMode="auto">
          <a:xfrm>
            <a:off x="3198520" y="3593079"/>
            <a:ext cx="404813"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en-US" sz="1400">
                <a:solidFill>
                  <a:srgbClr val="FFFFFF"/>
                </a:solidFill>
                <a:ea typeface="微软雅黑" pitchFamily="34" charset="-122"/>
                <a:sym typeface="Arial" pitchFamily="34" charset="0"/>
              </a:rPr>
              <a:t>02</a:t>
            </a:r>
            <a:endParaRPr lang="zh-CN" altLang="en-US" sz="1400">
              <a:solidFill>
                <a:srgbClr val="FFFFFF"/>
              </a:solidFill>
              <a:ea typeface="微软雅黑" pitchFamily="34" charset="-122"/>
              <a:sym typeface="Arial" pitchFamily="34" charset="0"/>
            </a:endParaRPr>
          </a:p>
        </p:txBody>
      </p:sp>
      <p:sp>
        <p:nvSpPr>
          <p:cNvPr id="38" name="TextBox 26"/>
          <p:cNvSpPr>
            <a:spLocks noChangeArrowheads="1"/>
          </p:cNvSpPr>
          <p:nvPr/>
        </p:nvSpPr>
        <p:spPr bwMode="auto">
          <a:xfrm>
            <a:off x="3484270" y="3289867"/>
            <a:ext cx="403225"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en-US" sz="1400">
                <a:solidFill>
                  <a:srgbClr val="FFFFFF"/>
                </a:solidFill>
                <a:ea typeface="微软雅黑" pitchFamily="34" charset="-122"/>
                <a:sym typeface="Arial" pitchFamily="34" charset="0"/>
              </a:rPr>
              <a:t>01</a:t>
            </a:r>
            <a:endParaRPr lang="zh-CN" altLang="en-US" sz="1400">
              <a:solidFill>
                <a:srgbClr val="FFFFFF"/>
              </a:solidFill>
              <a:ea typeface="微软雅黑" pitchFamily="34" charset="-122"/>
              <a:sym typeface="Arial" pitchFamily="34" charset="0"/>
            </a:endParaRPr>
          </a:p>
        </p:txBody>
      </p:sp>
      <p:sp>
        <p:nvSpPr>
          <p:cNvPr id="39" name="TextBox 27"/>
          <p:cNvSpPr>
            <a:spLocks noChangeArrowheads="1"/>
          </p:cNvSpPr>
          <p:nvPr/>
        </p:nvSpPr>
        <p:spPr bwMode="auto">
          <a:xfrm>
            <a:off x="2836570" y="1629341"/>
            <a:ext cx="8683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30000"/>
              </a:lnSpc>
            </a:pPr>
            <a:r>
              <a:rPr lang="zh-CN" altLang="en-US" sz="1200" dirty="0">
                <a:solidFill>
                  <a:srgbClr val="FFFFFF"/>
                </a:solidFill>
                <a:latin typeface="微软雅黑" pitchFamily="34" charset="-122"/>
                <a:ea typeface="微软雅黑" pitchFamily="34" charset="-122"/>
                <a:sym typeface="微软雅黑" pitchFamily="34" charset="-122"/>
              </a:rPr>
              <a:t>您的内容打在这里或者复制</a:t>
            </a:r>
          </a:p>
        </p:txBody>
      </p:sp>
      <p:sp>
        <p:nvSpPr>
          <p:cNvPr id="40" name="TextBox 28"/>
          <p:cNvSpPr>
            <a:spLocks noChangeArrowheads="1"/>
          </p:cNvSpPr>
          <p:nvPr/>
        </p:nvSpPr>
        <p:spPr bwMode="auto">
          <a:xfrm>
            <a:off x="1506244" y="3120004"/>
            <a:ext cx="81915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30000"/>
              </a:lnSpc>
            </a:pPr>
            <a:r>
              <a:rPr lang="zh-CN" altLang="en-US" sz="1200">
                <a:solidFill>
                  <a:srgbClr val="FFFFFF"/>
                </a:solidFill>
                <a:latin typeface="微软雅黑" pitchFamily="34" charset="-122"/>
                <a:ea typeface="微软雅黑" pitchFamily="34" charset="-122"/>
                <a:sym typeface="微软雅黑" pitchFamily="34" charset="-122"/>
              </a:rPr>
              <a:t>您的内容打在这里或者复制</a:t>
            </a:r>
          </a:p>
        </p:txBody>
      </p:sp>
      <p:sp>
        <p:nvSpPr>
          <p:cNvPr id="41" name="TextBox 29"/>
          <p:cNvSpPr>
            <a:spLocks noChangeArrowheads="1"/>
          </p:cNvSpPr>
          <p:nvPr/>
        </p:nvSpPr>
        <p:spPr bwMode="auto">
          <a:xfrm>
            <a:off x="2204744" y="4055041"/>
            <a:ext cx="8636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30000"/>
              </a:lnSpc>
            </a:pPr>
            <a:r>
              <a:rPr lang="zh-CN" altLang="en-US" sz="1200">
                <a:solidFill>
                  <a:srgbClr val="FFFFFF"/>
                </a:solidFill>
                <a:latin typeface="微软雅黑" pitchFamily="34" charset="-122"/>
                <a:ea typeface="微软雅黑" pitchFamily="34" charset="-122"/>
                <a:sym typeface="微软雅黑" pitchFamily="34" charset="-122"/>
              </a:rPr>
              <a:t>您的内容打在这里或者复制</a:t>
            </a:r>
          </a:p>
        </p:txBody>
      </p:sp>
      <p:sp>
        <p:nvSpPr>
          <p:cNvPr id="42" name="TextBox 30"/>
          <p:cNvSpPr>
            <a:spLocks noChangeArrowheads="1"/>
          </p:cNvSpPr>
          <p:nvPr/>
        </p:nvSpPr>
        <p:spPr bwMode="auto">
          <a:xfrm>
            <a:off x="1861844" y="2130991"/>
            <a:ext cx="839788"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30000"/>
              </a:lnSpc>
            </a:pPr>
            <a:r>
              <a:rPr lang="zh-CN" altLang="en-US" sz="1200">
                <a:solidFill>
                  <a:srgbClr val="FFFFFF"/>
                </a:solidFill>
                <a:latin typeface="微软雅黑" pitchFamily="34" charset="-122"/>
                <a:ea typeface="微软雅黑" pitchFamily="34" charset="-122"/>
                <a:sym typeface="微软雅黑" pitchFamily="34" charset="-122"/>
              </a:rPr>
              <a:t>您的内容打在这里或者复制</a:t>
            </a:r>
          </a:p>
        </p:txBody>
      </p:sp>
      <p:sp>
        <p:nvSpPr>
          <p:cNvPr id="43" name="TextBox 31"/>
          <p:cNvSpPr>
            <a:spLocks noChangeArrowheads="1"/>
          </p:cNvSpPr>
          <p:nvPr/>
        </p:nvSpPr>
        <p:spPr bwMode="auto">
          <a:xfrm>
            <a:off x="3274719" y="4116954"/>
            <a:ext cx="8255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30000"/>
              </a:lnSpc>
            </a:pPr>
            <a:r>
              <a:rPr lang="zh-CN" altLang="en-US" sz="1200">
                <a:solidFill>
                  <a:srgbClr val="FFFFFF"/>
                </a:solidFill>
                <a:latin typeface="微软雅黑" pitchFamily="34" charset="-122"/>
                <a:ea typeface="微软雅黑" pitchFamily="34" charset="-122"/>
                <a:sym typeface="微软雅黑" pitchFamily="34" charset="-122"/>
              </a:rPr>
              <a:t>您的内容打在这里或者复制</a:t>
            </a:r>
          </a:p>
        </p:txBody>
      </p:sp>
      <p:sp>
        <p:nvSpPr>
          <p:cNvPr id="44" name="TextBox 32"/>
          <p:cNvSpPr>
            <a:spLocks noChangeArrowheads="1"/>
          </p:cNvSpPr>
          <p:nvPr/>
        </p:nvSpPr>
        <p:spPr bwMode="auto">
          <a:xfrm>
            <a:off x="3949407" y="3220016"/>
            <a:ext cx="811212"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30000"/>
              </a:lnSpc>
            </a:pPr>
            <a:r>
              <a:rPr lang="zh-CN" altLang="en-US" sz="1200">
                <a:solidFill>
                  <a:srgbClr val="FFFFFF"/>
                </a:solidFill>
                <a:latin typeface="微软雅黑" pitchFamily="34" charset="-122"/>
                <a:ea typeface="微软雅黑" pitchFamily="34" charset="-122"/>
                <a:sym typeface="微软雅黑" pitchFamily="34" charset="-122"/>
              </a:rPr>
              <a:t>您的内容打在这里或者复制</a:t>
            </a:r>
          </a:p>
        </p:txBody>
      </p:sp>
      <p:sp>
        <p:nvSpPr>
          <p:cNvPr id="45" name="TextBox 33"/>
          <p:cNvSpPr>
            <a:spLocks noChangeArrowheads="1"/>
          </p:cNvSpPr>
          <p:nvPr/>
        </p:nvSpPr>
        <p:spPr bwMode="auto">
          <a:xfrm>
            <a:off x="5076328" y="1451541"/>
            <a:ext cx="3486150"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30000"/>
              </a:lnSpc>
            </a:pPr>
            <a:r>
              <a:rPr lang="zh-CN" altLang="en-US" sz="2800" b="1" dirty="0">
                <a:solidFill>
                  <a:srgbClr val="052E65"/>
                </a:solidFill>
                <a:latin typeface="微软雅黑" pitchFamily="34" charset="-122"/>
                <a:ea typeface="微软雅黑" pitchFamily="34" charset="-122"/>
                <a:sym typeface="微软雅黑" pitchFamily="34" charset="-122"/>
              </a:rPr>
              <a:t>您的标题打在这里</a:t>
            </a:r>
          </a:p>
        </p:txBody>
      </p:sp>
      <p:sp>
        <p:nvSpPr>
          <p:cNvPr id="46" name="TextBox 34"/>
          <p:cNvSpPr>
            <a:spLocks noChangeArrowheads="1"/>
          </p:cNvSpPr>
          <p:nvPr/>
        </p:nvSpPr>
        <p:spPr bwMode="auto">
          <a:xfrm>
            <a:off x="5554166" y="2019866"/>
            <a:ext cx="3270250"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95959"/>
                </a:solidFill>
                <a:latin typeface="微软雅黑" pitchFamily="34" charset="-122"/>
                <a:ea typeface="微软雅黑" pitchFamily="34" charset="-122"/>
                <a:sym typeface="微软雅黑" pitchFamily="34" charset="-122"/>
              </a:rPr>
              <a:t>您的副标题打在这里或通过复制</a:t>
            </a:r>
          </a:p>
        </p:txBody>
      </p:sp>
      <p:sp>
        <p:nvSpPr>
          <p:cNvPr id="47" name="直接连接符 35"/>
          <p:cNvSpPr>
            <a:spLocks noChangeShapeType="1"/>
          </p:cNvSpPr>
          <p:nvPr/>
        </p:nvSpPr>
        <p:spPr bwMode="auto">
          <a:xfrm>
            <a:off x="4768354" y="2040505"/>
            <a:ext cx="3730625" cy="1587"/>
          </a:xfrm>
          <a:prstGeom prst="line">
            <a:avLst/>
          </a:prstGeom>
          <a:noFill/>
          <a:ln w="19050" cmpd="sng">
            <a:solidFill>
              <a:srgbClr val="052E65"/>
            </a:solidFill>
            <a:miter lim="800000"/>
            <a:headEnd/>
            <a:tailEnd/>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sp>
        <p:nvSpPr>
          <p:cNvPr id="48" name="六边形 36"/>
          <p:cNvSpPr>
            <a:spLocks noChangeArrowheads="1"/>
          </p:cNvSpPr>
          <p:nvPr/>
        </p:nvSpPr>
        <p:spPr bwMode="auto">
          <a:xfrm>
            <a:off x="6305054" y="2759642"/>
            <a:ext cx="1497013" cy="1292225"/>
          </a:xfrm>
          <a:prstGeom prst="hexagon">
            <a:avLst>
              <a:gd name="adj" fmla="val 24966"/>
              <a:gd name="vf" fmla="val 115470"/>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p:spPr>
        <p:txBody>
          <a:bodyPr anchor="ctr"/>
          <a:lstStyle/>
          <a:p>
            <a:pPr algn="ctr"/>
            <a:endParaRPr lang="zh-CN" altLang="en-US"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49" name="六边形 37"/>
          <p:cNvSpPr>
            <a:spLocks noChangeArrowheads="1"/>
          </p:cNvSpPr>
          <p:nvPr/>
        </p:nvSpPr>
        <p:spPr bwMode="auto">
          <a:xfrm>
            <a:off x="7530603" y="3594666"/>
            <a:ext cx="1104900" cy="952500"/>
          </a:xfrm>
          <a:prstGeom prst="hexagon">
            <a:avLst>
              <a:gd name="adj" fmla="val 24999"/>
              <a:gd name="vf" fmla="val 115470"/>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p:spPr>
        <p:txBody>
          <a:bodyPr anchor="ctr"/>
          <a:lstStyle/>
          <a:p>
            <a:pPr algn="ctr"/>
            <a:endParaRPr lang="zh-CN" altLang="en-US"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50" name="六边形 38"/>
          <p:cNvSpPr>
            <a:spLocks noChangeArrowheads="1"/>
          </p:cNvSpPr>
          <p:nvPr/>
        </p:nvSpPr>
        <p:spPr bwMode="auto">
          <a:xfrm>
            <a:off x="5768478" y="3712141"/>
            <a:ext cx="808038" cy="698500"/>
          </a:xfrm>
          <a:prstGeom prst="hexagon">
            <a:avLst>
              <a:gd name="adj" fmla="val 24941"/>
              <a:gd name="vf" fmla="val 115470"/>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p:spPr>
        <p:txBody>
          <a:bodyPr anchor="ctr"/>
          <a:lstStyle/>
          <a:p>
            <a:pPr algn="ctr"/>
            <a:endParaRPr lang="zh-CN" altLang="en-US"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51" name="六边形 39"/>
          <p:cNvSpPr>
            <a:spLocks noChangeArrowheads="1"/>
          </p:cNvSpPr>
          <p:nvPr/>
        </p:nvSpPr>
        <p:spPr bwMode="auto">
          <a:xfrm>
            <a:off x="7714754" y="2878704"/>
            <a:ext cx="614363" cy="531812"/>
          </a:xfrm>
          <a:prstGeom prst="hexagon">
            <a:avLst>
              <a:gd name="adj" fmla="val 24912"/>
              <a:gd name="vf" fmla="val 115470"/>
            </a:avLst>
          </a:prstGeom>
          <a:solidFill>
            <a:schemeClr val="bg1">
              <a:lumMod val="75000"/>
              <a:alpha val="62999"/>
            </a:schemeClr>
          </a:solidFill>
          <a:ln>
            <a:noFill/>
          </a:ln>
          <a:extLst/>
        </p:spPr>
        <p:txBody>
          <a:bodyPr anchor="ctr"/>
          <a:lstStyle/>
          <a:p>
            <a:pPr algn="ctr"/>
            <a:endParaRPr lang="zh-CN" altLang="en-US"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Tree>
    <p:extLst>
      <p:ext uri="{BB962C8B-B14F-4D97-AF65-F5344CB8AC3E}">
        <p14:creationId xmlns:p14="http://schemas.microsoft.com/office/powerpoint/2010/main" val="133688484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1" presetClass="entr" presetSubtype="1" fill="hold" grpId="0" nodeType="after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wheel(1)">
                                      <p:cBhvr>
                                        <p:cTn id="18" dur="1000"/>
                                        <p:tgtEl>
                                          <p:spTgt spid="32"/>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childTnLst>
                                </p:cTn>
                              </p:par>
                              <p:par>
                                <p:cTn id="23" presetID="10" presetClass="entr" presetSubtype="0" fill="hold" grpId="0" nodeType="withEffect">
                                  <p:stCondLst>
                                    <p:cond delay="25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500"/>
                                        <p:tgtEl>
                                          <p:spTgt spid="30"/>
                                        </p:tgtEl>
                                      </p:cBhvr>
                                    </p:animEffect>
                                  </p:childTnLst>
                                </p:cTn>
                              </p:par>
                              <p:par>
                                <p:cTn id="26" presetID="10" presetClass="entr" presetSubtype="0" fill="hold" grpId="0" nodeType="withEffect">
                                  <p:stCondLst>
                                    <p:cond delay="50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500"/>
                                        <p:tgtEl>
                                          <p:spTgt spid="29"/>
                                        </p:tgtEl>
                                      </p:cBhvr>
                                    </p:animEffect>
                                  </p:childTnLst>
                                </p:cTn>
                              </p:par>
                              <p:par>
                                <p:cTn id="29" presetID="10" presetClass="entr" presetSubtype="0" fill="hold" grpId="0" nodeType="withEffect">
                                  <p:stCondLst>
                                    <p:cond delay="75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500"/>
                                        <p:tgtEl>
                                          <p:spTgt spid="28"/>
                                        </p:tgtEl>
                                      </p:cBhvr>
                                    </p:animEffect>
                                  </p:childTnLst>
                                </p:cTn>
                              </p:par>
                              <p:par>
                                <p:cTn id="32" presetID="10" presetClass="entr" presetSubtype="0" fill="hold" grpId="0" nodeType="withEffect">
                                  <p:stCondLst>
                                    <p:cond delay="100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500"/>
                                        <p:tgtEl>
                                          <p:spTgt spid="27"/>
                                        </p:tgtEl>
                                      </p:cBhvr>
                                    </p:animEffect>
                                  </p:childTnLst>
                                </p:cTn>
                              </p:par>
                              <p:par>
                                <p:cTn id="35" presetID="10" presetClass="entr" presetSubtype="0" fill="hold" grpId="0" nodeType="withEffect">
                                  <p:stCondLst>
                                    <p:cond delay="125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500"/>
                                        <p:tgtEl>
                                          <p:spTgt spid="26"/>
                                        </p:tgtEl>
                                      </p:cBhvr>
                                    </p:animEffect>
                                  </p:childTnLst>
                                </p:cTn>
                              </p:par>
                            </p:childTnLst>
                          </p:cTn>
                        </p:par>
                        <p:par>
                          <p:cTn id="38" fill="hold">
                            <p:stCondLst>
                              <p:cond delay="3750"/>
                            </p:stCondLst>
                            <p:childTnLst>
                              <p:par>
                                <p:cTn id="39" presetID="10" presetClass="entr" presetSubtype="0" fill="hold" grpId="0" nodeType="afterEffect">
                                  <p:stCondLst>
                                    <p:cond delay="0"/>
                                  </p:stCondLst>
                                  <p:childTnLst>
                                    <p:set>
                                      <p:cBhvr>
                                        <p:cTn id="40" dur="1" fill="hold">
                                          <p:stCondLst>
                                            <p:cond delay="0"/>
                                          </p:stCondLst>
                                        </p:cTn>
                                        <p:tgtEl>
                                          <p:spTgt spid="38"/>
                                        </p:tgtEl>
                                        <p:attrNameLst>
                                          <p:attrName>style.visibility</p:attrName>
                                        </p:attrNameLst>
                                      </p:cBhvr>
                                      <p:to>
                                        <p:strVal val="visible"/>
                                      </p:to>
                                    </p:set>
                                    <p:animEffect>
                                      <p:cBhvr>
                                        <p:cTn id="41" dur="500"/>
                                        <p:tgtEl>
                                          <p:spTgt spid="38"/>
                                        </p:tgtEl>
                                      </p:cBhvr>
                                    </p:animEffect>
                                  </p:childTnLst>
                                </p:cTn>
                              </p:par>
                              <p:par>
                                <p:cTn id="42" presetID="10" presetClass="entr" presetSubtype="0" fill="hold" grpId="0" nodeType="withEffect">
                                  <p:stCondLst>
                                    <p:cond delay="250"/>
                                  </p:stCondLst>
                                  <p:childTnLst>
                                    <p:set>
                                      <p:cBhvr>
                                        <p:cTn id="43" dur="1" fill="hold">
                                          <p:stCondLst>
                                            <p:cond delay="0"/>
                                          </p:stCondLst>
                                        </p:cTn>
                                        <p:tgtEl>
                                          <p:spTgt spid="37"/>
                                        </p:tgtEl>
                                        <p:attrNameLst>
                                          <p:attrName>style.visibility</p:attrName>
                                        </p:attrNameLst>
                                      </p:cBhvr>
                                      <p:to>
                                        <p:strVal val="visible"/>
                                      </p:to>
                                    </p:set>
                                    <p:animEffect>
                                      <p:cBhvr>
                                        <p:cTn id="44" dur="500"/>
                                        <p:tgtEl>
                                          <p:spTgt spid="37"/>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6"/>
                                        </p:tgtEl>
                                        <p:attrNameLst>
                                          <p:attrName>style.visibility</p:attrName>
                                        </p:attrNameLst>
                                      </p:cBhvr>
                                      <p:to>
                                        <p:strVal val="visible"/>
                                      </p:to>
                                    </p:set>
                                    <p:animEffect>
                                      <p:cBhvr>
                                        <p:cTn id="47" dur="500"/>
                                        <p:tgtEl>
                                          <p:spTgt spid="36"/>
                                        </p:tgtEl>
                                      </p:cBhvr>
                                    </p:animEffect>
                                  </p:childTnLst>
                                </p:cTn>
                              </p:par>
                              <p:par>
                                <p:cTn id="48" presetID="10" presetClass="entr" presetSubtype="0" fill="hold" grpId="0" nodeType="withEffect">
                                  <p:stCondLst>
                                    <p:cond delay="750"/>
                                  </p:stCondLst>
                                  <p:childTnLst>
                                    <p:set>
                                      <p:cBhvr>
                                        <p:cTn id="49" dur="1" fill="hold">
                                          <p:stCondLst>
                                            <p:cond delay="0"/>
                                          </p:stCondLst>
                                        </p:cTn>
                                        <p:tgtEl>
                                          <p:spTgt spid="35"/>
                                        </p:tgtEl>
                                        <p:attrNameLst>
                                          <p:attrName>style.visibility</p:attrName>
                                        </p:attrNameLst>
                                      </p:cBhvr>
                                      <p:to>
                                        <p:strVal val="visible"/>
                                      </p:to>
                                    </p:set>
                                    <p:animEffect>
                                      <p:cBhvr>
                                        <p:cTn id="50" dur="500"/>
                                        <p:tgtEl>
                                          <p:spTgt spid="35"/>
                                        </p:tgtEl>
                                      </p:cBhvr>
                                    </p:animEffect>
                                  </p:childTnLst>
                                </p:cTn>
                              </p:par>
                              <p:par>
                                <p:cTn id="51" presetID="10" presetClass="entr" presetSubtype="0" fill="hold" grpId="0" nodeType="withEffect">
                                  <p:stCondLst>
                                    <p:cond delay="1000"/>
                                  </p:stCondLst>
                                  <p:childTnLst>
                                    <p:set>
                                      <p:cBhvr>
                                        <p:cTn id="52" dur="1" fill="hold">
                                          <p:stCondLst>
                                            <p:cond delay="0"/>
                                          </p:stCondLst>
                                        </p:cTn>
                                        <p:tgtEl>
                                          <p:spTgt spid="34"/>
                                        </p:tgtEl>
                                        <p:attrNameLst>
                                          <p:attrName>style.visibility</p:attrName>
                                        </p:attrNameLst>
                                      </p:cBhvr>
                                      <p:to>
                                        <p:strVal val="visible"/>
                                      </p:to>
                                    </p:set>
                                    <p:animEffect>
                                      <p:cBhvr>
                                        <p:cTn id="53" dur="500"/>
                                        <p:tgtEl>
                                          <p:spTgt spid="34"/>
                                        </p:tgtEl>
                                      </p:cBhvr>
                                    </p:animEffect>
                                  </p:childTnLst>
                                </p:cTn>
                              </p:par>
                              <p:par>
                                <p:cTn id="54" presetID="10" presetClass="entr" presetSubtype="0" fill="hold" grpId="0" nodeType="withEffect">
                                  <p:stCondLst>
                                    <p:cond delay="1250"/>
                                  </p:stCondLst>
                                  <p:childTnLst>
                                    <p:set>
                                      <p:cBhvr>
                                        <p:cTn id="55" dur="1" fill="hold">
                                          <p:stCondLst>
                                            <p:cond delay="0"/>
                                          </p:stCondLst>
                                        </p:cTn>
                                        <p:tgtEl>
                                          <p:spTgt spid="33"/>
                                        </p:tgtEl>
                                        <p:attrNameLst>
                                          <p:attrName>style.visibility</p:attrName>
                                        </p:attrNameLst>
                                      </p:cBhvr>
                                      <p:to>
                                        <p:strVal val="visible"/>
                                      </p:to>
                                    </p:set>
                                    <p:animEffect>
                                      <p:cBhvr>
                                        <p:cTn id="56" dur="500"/>
                                        <p:tgtEl>
                                          <p:spTgt spid="33"/>
                                        </p:tgtEl>
                                      </p:cBhvr>
                                    </p:animEffect>
                                  </p:childTnLst>
                                </p:cTn>
                              </p:par>
                            </p:childTnLst>
                          </p:cTn>
                        </p:par>
                        <p:par>
                          <p:cTn id="57" fill="hold">
                            <p:stCondLst>
                              <p:cond delay="5500"/>
                            </p:stCondLst>
                            <p:childTnLst>
                              <p:par>
                                <p:cTn id="58" presetID="31" presetClass="entr" presetSubtype="0" fill="hold" grpId="0" nodeType="afterEffect">
                                  <p:stCondLst>
                                    <p:cond delay="0"/>
                                  </p:stCondLst>
                                  <p:childTnLst>
                                    <p:set>
                                      <p:cBhvr>
                                        <p:cTn id="59" dur="1" fill="hold">
                                          <p:stCondLst>
                                            <p:cond delay="0"/>
                                          </p:stCondLst>
                                        </p:cTn>
                                        <p:tgtEl>
                                          <p:spTgt spid="39"/>
                                        </p:tgtEl>
                                        <p:attrNameLst>
                                          <p:attrName>style.visibility</p:attrName>
                                        </p:attrNameLst>
                                      </p:cBhvr>
                                      <p:to>
                                        <p:strVal val="visible"/>
                                      </p:to>
                                    </p:set>
                                    <p:anim calcmode="lin" valueType="num">
                                      <p:cBhvr>
                                        <p:cTn id="60" dur="1000" fill="hold"/>
                                        <p:tgtEl>
                                          <p:spTgt spid="39"/>
                                        </p:tgtEl>
                                        <p:attrNameLst>
                                          <p:attrName>ppt_w</p:attrName>
                                        </p:attrNameLst>
                                      </p:cBhvr>
                                      <p:tavLst>
                                        <p:tav tm="0">
                                          <p:val>
                                            <p:fltVal val="0"/>
                                          </p:val>
                                        </p:tav>
                                        <p:tav tm="100000">
                                          <p:val>
                                            <p:strVal val="#ppt_w"/>
                                          </p:val>
                                        </p:tav>
                                      </p:tavLst>
                                    </p:anim>
                                    <p:anim calcmode="lin" valueType="num">
                                      <p:cBhvr>
                                        <p:cTn id="61" dur="1000" fill="hold"/>
                                        <p:tgtEl>
                                          <p:spTgt spid="39"/>
                                        </p:tgtEl>
                                        <p:attrNameLst>
                                          <p:attrName>ppt_h</p:attrName>
                                        </p:attrNameLst>
                                      </p:cBhvr>
                                      <p:tavLst>
                                        <p:tav tm="0">
                                          <p:val>
                                            <p:fltVal val="0"/>
                                          </p:val>
                                        </p:tav>
                                        <p:tav tm="100000">
                                          <p:val>
                                            <p:strVal val="#ppt_h"/>
                                          </p:val>
                                        </p:tav>
                                      </p:tavLst>
                                    </p:anim>
                                    <p:anim calcmode="lin" valueType="num">
                                      <p:cBhvr>
                                        <p:cTn id="62" dur="1000" fill="hold"/>
                                        <p:tgtEl>
                                          <p:spTgt spid="39"/>
                                        </p:tgtEl>
                                        <p:attrNameLst>
                                          <p:attrName>style.rotation</p:attrName>
                                        </p:attrNameLst>
                                      </p:cBhvr>
                                      <p:tavLst>
                                        <p:tav tm="0">
                                          <p:val>
                                            <p:fltVal val="90"/>
                                          </p:val>
                                        </p:tav>
                                        <p:tav tm="100000">
                                          <p:val>
                                            <p:fltVal val="0"/>
                                          </p:val>
                                        </p:tav>
                                      </p:tavLst>
                                    </p:anim>
                                    <p:animEffect>
                                      <p:cBhvr>
                                        <p:cTn id="63" dur="1000"/>
                                        <p:tgtEl>
                                          <p:spTgt spid="39"/>
                                        </p:tgtEl>
                                      </p:cBhvr>
                                    </p:animEffect>
                                  </p:childTnLst>
                                </p:cTn>
                              </p:par>
                              <p:par>
                                <p:cTn id="64" presetID="31" presetClass="entr" presetSubtype="0" fill="hold" grpId="0" nodeType="withEffect">
                                  <p:stCondLst>
                                    <p:cond delay="0"/>
                                  </p:stCondLst>
                                  <p:childTnLst>
                                    <p:set>
                                      <p:cBhvr>
                                        <p:cTn id="65" dur="1" fill="hold">
                                          <p:stCondLst>
                                            <p:cond delay="0"/>
                                          </p:stCondLst>
                                        </p:cTn>
                                        <p:tgtEl>
                                          <p:spTgt spid="42"/>
                                        </p:tgtEl>
                                        <p:attrNameLst>
                                          <p:attrName>style.visibility</p:attrName>
                                        </p:attrNameLst>
                                      </p:cBhvr>
                                      <p:to>
                                        <p:strVal val="visible"/>
                                      </p:to>
                                    </p:set>
                                    <p:anim calcmode="lin" valueType="num">
                                      <p:cBhvr>
                                        <p:cTn id="66" dur="500" fill="hold"/>
                                        <p:tgtEl>
                                          <p:spTgt spid="42"/>
                                        </p:tgtEl>
                                        <p:attrNameLst>
                                          <p:attrName>ppt_w</p:attrName>
                                        </p:attrNameLst>
                                      </p:cBhvr>
                                      <p:tavLst>
                                        <p:tav tm="0">
                                          <p:val>
                                            <p:fltVal val="0"/>
                                          </p:val>
                                        </p:tav>
                                        <p:tav tm="100000">
                                          <p:val>
                                            <p:strVal val="#ppt_w"/>
                                          </p:val>
                                        </p:tav>
                                      </p:tavLst>
                                    </p:anim>
                                    <p:anim calcmode="lin" valueType="num">
                                      <p:cBhvr>
                                        <p:cTn id="67" dur="500" fill="hold"/>
                                        <p:tgtEl>
                                          <p:spTgt spid="42"/>
                                        </p:tgtEl>
                                        <p:attrNameLst>
                                          <p:attrName>ppt_h</p:attrName>
                                        </p:attrNameLst>
                                      </p:cBhvr>
                                      <p:tavLst>
                                        <p:tav tm="0">
                                          <p:val>
                                            <p:fltVal val="0"/>
                                          </p:val>
                                        </p:tav>
                                        <p:tav tm="100000">
                                          <p:val>
                                            <p:strVal val="#ppt_h"/>
                                          </p:val>
                                        </p:tav>
                                      </p:tavLst>
                                    </p:anim>
                                    <p:anim calcmode="lin" valueType="num">
                                      <p:cBhvr>
                                        <p:cTn id="68" dur="500" fill="hold"/>
                                        <p:tgtEl>
                                          <p:spTgt spid="42"/>
                                        </p:tgtEl>
                                        <p:attrNameLst>
                                          <p:attrName>style.rotation</p:attrName>
                                        </p:attrNameLst>
                                      </p:cBhvr>
                                      <p:tavLst>
                                        <p:tav tm="0">
                                          <p:val>
                                            <p:fltVal val="90"/>
                                          </p:val>
                                        </p:tav>
                                        <p:tav tm="100000">
                                          <p:val>
                                            <p:fltVal val="0"/>
                                          </p:val>
                                        </p:tav>
                                      </p:tavLst>
                                    </p:anim>
                                    <p:animEffect>
                                      <p:cBhvr>
                                        <p:cTn id="69" dur="500"/>
                                        <p:tgtEl>
                                          <p:spTgt spid="42"/>
                                        </p:tgtEl>
                                      </p:cBhvr>
                                    </p:animEffect>
                                  </p:childTnLst>
                                </p:cTn>
                              </p:par>
                              <p:par>
                                <p:cTn id="70" presetID="31" presetClass="entr" presetSubtype="0" fill="hold" grpId="0" nodeType="withEffect">
                                  <p:stCondLst>
                                    <p:cond delay="250"/>
                                  </p:stCondLst>
                                  <p:childTnLst>
                                    <p:set>
                                      <p:cBhvr>
                                        <p:cTn id="71" dur="1" fill="hold">
                                          <p:stCondLst>
                                            <p:cond delay="0"/>
                                          </p:stCondLst>
                                        </p:cTn>
                                        <p:tgtEl>
                                          <p:spTgt spid="40"/>
                                        </p:tgtEl>
                                        <p:attrNameLst>
                                          <p:attrName>style.visibility</p:attrName>
                                        </p:attrNameLst>
                                      </p:cBhvr>
                                      <p:to>
                                        <p:strVal val="visible"/>
                                      </p:to>
                                    </p:set>
                                    <p:anim calcmode="lin" valueType="num">
                                      <p:cBhvr>
                                        <p:cTn id="72" dur="500" fill="hold"/>
                                        <p:tgtEl>
                                          <p:spTgt spid="40"/>
                                        </p:tgtEl>
                                        <p:attrNameLst>
                                          <p:attrName>ppt_w</p:attrName>
                                        </p:attrNameLst>
                                      </p:cBhvr>
                                      <p:tavLst>
                                        <p:tav tm="0">
                                          <p:val>
                                            <p:fltVal val="0"/>
                                          </p:val>
                                        </p:tav>
                                        <p:tav tm="100000">
                                          <p:val>
                                            <p:strVal val="#ppt_w"/>
                                          </p:val>
                                        </p:tav>
                                      </p:tavLst>
                                    </p:anim>
                                    <p:anim calcmode="lin" valueType="num">
                                      <p:cBhvr>
                                        <p:cTn id="73" dur="500" fill="hold"/>
                                        <p:tgtEl>
                                          <p:spTgt spid="40"/>
                                        </p:tgtEl>
                                        <p:attrNameLst>
                                          <p:attrName>ppt_h</p:attrName>
                                        </p:attrNameLst>
                                      </p:cBhvr>
                                      <p:tavLst>
                                        <p:tav tm="0">
                                          <p:val>
                                            <p:fltVal val="0"/>
                                          </p:val>
                                        </p:tav>
                                        <p:tav tm="100000">
                                          <p:val>
                                            <p:strVal val="#ppt_h"/>
                                          </p:val>
                                        </p:tav>
                                      </p:tavLst>
                                    </p:anim>
                                    <p:anim calcmode="lin" valueType="num">
                                      <p:cBhvr>
                                        <p:cTn id="74" dur="500" fill="hold"/>
                                        <p:tgtEl>
                                          <p:spTgt spid="40"/>
                                        </p:tgtEl>
                                        <p:attrNameLst>
                                          <p:attrName>style.rotation</p:attrName>
                                        </p:attrNameLst>
                                      </p:cBhvr>
                                      <p:tavLst>
                                        <p:tav tm="0">
                                          <p:val>
                                            <p:fltVal val="90"/>
                                          </p:val>
                                        </p:tav>
                                        <p:tav tm="100000">
                                          <p:val>
                                            <p:fltVal val="0"/>
                                          </p:val>
                                        </p:tav>
                                      </p:tavLst>
                                    </p:anim>
                                    <p:animEffect>
                                      <p:cBhvr>
                                        <p:cTn id="75" dur="500"/>
                                        <p:tgtEl>
                                          <p:spTgt spid="40"/>
                                        </p:tgtEl>
                                      </p:cBhvr>
                                    </p:animEffect>
                                  </p:childTnLst>
                                </p:cTn>
                              </p:par>
                              <p:par>
                                <p:cTn id="76" presetID="31" presetClass="entr" presetSubtype="0" fill="hold" grpId="0" nodeType="withEffect">
                                  <p:stCondLst>
                                    <p:cond delay="500"/>
                                  </p:stCondLst>
                                  <p:childTnLst>
                                    <p:set>
                                      <p:cBhvr>
                                        <p:cTn id="77" dur="1" fill="hold">
                                          <p:stCondLst>
                                            <p:cond delay="0"/>
                                          </p:stCondLst>
                                        </p:cTn>
                                        <p:tgtEl>
                                          <p:spTgt spid="41"/>
                                        </p:tgtEl>
                                        <p:attrNameLst>
                                          <p:attrName>style.visibility</p:attrName>
                                        </p:attrNameLst>
                                      </p:cBhvr>
                                      <p:to>
                                        <p:strVal val="visible"/>
                                      </p:to>
                                    </p:set>
                                    <p:anim calcmode="lin" valueType="num">
                                      <p:cBhvr>
                                        <p:cTn id="78" dur="500" fill="hold"/>
                                        <p:tgtEl>
                                          <p:spTgt spid="41"/>
                                        </p:tgtEl>
                                        <p:attrNameLst>
                                          <p:attrName>ppt_w</p:attrName>
                                        </p:attrNameLst>
                                      </p:cBhvr>
                                      <p:tavLst>
                                        <p:tav tm="0">
                                          <p:val>
                                            <p:fltVal val="0"/>
                                          </p:val>
                                        </p:tav>
                                        <p:tav tm="100000">
                                          <p:val>
                                            <p:strVal val="#ppt_w"/>
                                          </p:val>
                                        </p:tav>
                                      </p:tavLst>
                                    </p:anim>
                                    <p:anim calcmode="lin" valueType="num">
                                      <p:cBhvr>
                                        <p:cTn id="79" dur="500" fill="hold"/>
                                        <p:tgtEl>
                                          <p:spTgt spid="41"/>
                                        </p:tgtEl>
                                        <p:attrNameLst>
                                          <p:attrName>ppt_h</p:attrName>
                                        </p:attrNameLst>
                                      </p:cBhvr>
                                      <p:tavLst>
                                        <p:tav tm="0">
                                          <p:val>
                                            <p:fltVal val="0"/>
                                          </p:val>
                                        </p:tav>
                                        <p:tav tm="100000">
                                          <p:val>
                                            <p:strVal val="#ppt_h"/>
                                          </p:val>
                                        </p:tav>
                                      </p:tavLst>
                                    </p:anim>
                                    <p:anim calcmode="lin" valueType="num">
                                      <p:cBhvr>
                                        <p:cTn id="80" dur="500" fill="hold"/>
                                        <p:tgtEl>
                                          <p:spTgt spid="41"/>
                                        </p:tgtEl>
                                        <p:attrNameLst>
                                          <p:attrName>style.rotation</p:attrName>
                                        </p:attrNameLst>
                                      </p:cBhvr>
                                      <p:tavLst>
                                        <p:tav tm="0">
                                          <p:val>
                                            <p:fltVal val="90"/>
                                          </p:val>
                                        </p:tav>
                                        <p:tav tm="100000">
                                          <p:val>
                                            <p:fltVal val="0"/>
                                          </p:val>
                                        </p:tav>
                                      </p:tavLst>
                                    </p:anim>
                                    <p:animEffect>
                                      <p:cBhvr>
                                        <p:cTn id="81" dur="500"/>
                                        <p:tgtEl>
                                          <p:spTgt spid="41"/>
                                        </p:tgtEl>
                                      </p:cBhvr>
                                    </p:animEffect>
                                  </p:childTnLst>
                                </p:cTn>
                              </p:par>
                              <p:par>
                                <p:cTn id="82" presetID="31" presetClass="entr" presetSubtype="0" fill="hold" grpId="0" nodeType="withEffect">
                                  <p:stCondLst>
                                    <p:cond delay="750"/>
                                  </p:stCondLst>
                                  <p:childTnLst>
                                    <p:set>
                                      <p:cBhvr>
                                        <p:cTn id="83" dur="1" fill="hold">
                                          <p:stCondLst>
                                            <p:cond delay="0"/>
                                          </p:stCondLst>
                                        </p:cTn>
                                        <p:tgtEl>
                                          <p:spTgt spid="43"/>
                                        </p:tgtEl>
                                        <p:attrNameLst>
                                          <p:attrName>style.visibility</p:attrName>
                                        </p:attrNameLst>
                                      </p:cBhvr>
                                      <p:to>
                                        <p:strVal val="visible"/>
                                      </p:to>
                                    </p:set>
                                    <p:anim calcmode="lin" valueType="num">
                                      <p:cBhvr>
                                        <p:cTn id="84" dur="500" fill="hold"/>
                                        <p:tgtEl>
                                          <p:spTgt spid="43"/>
                                        </p:tgtEl>
                                        <p:attrNameLst>
                                          <p:attrName>ppt_w</p:attrName>
                                        </p:attrNameLst>
                                      </p:cBhvr>
                                      <p:tavLst>
                                        <p:tav tm="0">
                                          <p:val>
                                            <p:fltVal val="0"/>
                                          </p:val>
                                        </p:tav>
                                        <p:tav tm="100000">
                                          <p:val>
                                            <p:strVal val="#ppt_w"/>
                                          </p:val>
                                        </p:tav>
                                      </p:tavLst>
                                    </p:anim>
                                    <p:anim calcmode="lin" valueType="num">
                                      <p:cBhvr>
                                        <p:cTn id="85" dur="500" fill="hold"/>
                                        <p:tgtEl>
                                          <p:spTgt spid="43"/>
                                        </p:tgtEl>
                                        <p:attrNameLst>
                                          <p:attrName>ppt_h</p:attrName>
                                        </p:attrNameLst>
                                      </p:cBhvr>
                                      <p:tavLst>
                                        <p:tav tm="0">
                                          <p:val>
                                            <p:fltVal val="0"/>
                                          </p:val>
                                        </p:tav>
                                        <p:tav tm="100000">
                                          <p:val>
                                            <p:strVal val="#ppt_h"/>
                                          </p:val>
                                        </p:tav>
                                      </p:tavLst>
                                    </p:anim>
                                    <p:anim calcmode="lin" valueType="num">
                                      <p:cBhvr>
                                        <p:cTn id="86" dur="500" fill="hold"/>
                                        <p:tgtEl>
                                          <p:spTgt spid="43"/>
                                        </p:tgtEl>
                                        <p:attrNameLst>
                                          <p:attrName>style.rotation</p:attrName>
                                        </p:attrNameLst>
                                      </p:cBhvr>
                                      <p:tavLst>
                                        <p:tav tm="0">
                                          <p:val>
                                            <p:fltVal val="90"/>
                                          </p:val>
                                        </p:tav>
                                        <p:tav tm="100000">
                                          <p:val>
                                            <p:fltVal val="0"/>
                                          </p:val>
                                        </p:tav>
                                      </p:tavLst>
                                    </p:anim>
                                    <p:animEffect>
                                      <p:cBhvr>
                                        <p:cTn id="87" dur="500"/>
                                        <p:tgtEl>
                                          <p:spTgt spid="43"/>
                                        </p:tgtEl>
                                      </p:cBhvr>
                                    </p:animEffect>
                                  </p:childTnLst>
                                </p:cTn>
                              </p:par>
                              <p:par>
                                <p:cTn id="88" presetID="31" presetClass="entr" presetSubtype="0" fill="hold" grpId="0" nodeType="withEffect">
                                  <p:stCondLst>
                                    <p:cond delay="1000"/>
                                  </p:stCondLst>
                                  <p:childTnLst>
                                    <p:set>
                                      <p:cBhvr>
                                        <p:cTn id="89" dur="1" fill="hold">
                                          <p:stCondLst>
                                            <p:cond delay="0"/>
                                          </p:stCondLst>
                                        </p:cTn>
                                        <p:tgtEl>
                                          <p:spTgt spid="44"/>
                                        </p:tgtEl>
                                        <p:attrNameLst>
                                          <p:attrName>style.visibility</p:attrName>
                                        </p:attrNameLst>
                                      </p:cBhvr>
                                      <p:to>
                                        <p:strVal val="visible"/>
                                      </p:to>
                                    </p:set>
                                    <p:anim calcmode="lin" valueType="num">
                                      <p:cBhvr>
                                        <p:cTn id="90" dur="500" fill="hold"/>
                                        <p:tgtEl>
                                          <p:spTgt spid="44"/>
                                        </p:tgtEl>
                                        <p:attrNameLst>
                                          <p:attrName>ppt_w</p:attrName>
                                        </p:attrNameLst>
                                      </p:cBhvr>
                                      <p:tavLst>
                                        <p:tav tm="0">
                                          <p:val>
                                            <p:fltVal val="0"/>
                                          </p:val>
                                        </p:tav>
                                        <p:tav tm="100000">
                                          <p:val>
                                            <p:strVal val="#ppt_w"/>
                                          </p:val>
                                        </p:tav>
                                      </p:tavLst>
                                    </p:anim>
                                    <p:anim calcmode="lin" valueType="num">
                                      <p:cBhvr>
                                        <p:cTn id="91" dur="500" fill="hold"/>
                                        <p:tgtEl>
                                          <p:spTgt spid="44"/>
                                        </p:tgtEl>
                                        <p:attrNameLst>
                                          <p:attrName>ppt_h</p:attrName>
                                        </p:attrNameLst>
                                      </p:cBhvr>
                                      <p:tavLst>
                                        <p:tav tm="0">
                                          <p:val>
                                            <p:fltVal val="0"/>
                                          </p:val>
                                        </p:tav>
                                        <p:tav tm="100000">
                                          <p:val>
                                            <p:strVal val="#ppt_h"/>
                                          </p:val>
                                        </p:tav>
                                      </p:tavLst>
                                    </p:anim>
                                    <p:anim calcmode="lin" valueType="num">
                                      <p:cBhvr>
                                        <p:cTn id="92" dur="500" fill="hold"/>
                                        <p:tgtEl>
                                          <p:spTgt spid="44"/>
                                        </p:tgtEl>
                                        <p:attrNameLst>
                                          <p:attrName>style.rotation</p:attrName>
                                        </p:attrNameLst>
                                      </p:cBhvr>
                                      <p:tavLst>
                                        <p:tav tm="0">
                                          <p:val>
                                            <p:fltVal val="90"/>
                                          </p:val>
                                        </p:tav>
                                        <p:tav tm="100000">
                                          <p:val>
                                            <p:fltVal val="0"/>
                                          </p:val>
                                        </p:tav>
                                      </p:tavLst>
                                    </p:anim>
                                    <p:animEffect>
                                      <p:cBhvr>
                                        <p:cTn id="93" dur="500"/>
                                        <p:tgtEl>
                                          <p:spTgt spid="44"/>
                                        </p:tgtEl>
                                      </p:cBhvr>
                                    </p:animEffect>
                                  </p:childTnLst>
                                </p:cTn>
                              </p:par>
                            </p:childTnLst>
                          </p:cTn>
                        </p:par>
                        <p:par>
                          <p:cTn id="94" fill="hold">
                            <p:stCondLst>
                              <p:cond delay="7000"/>
                            </p:stCondLst>
                            <p:childTnLst>
                              <p:par>
                                <p:cTn id="95" presetID="22" presetClass="entr" presetSubtype="2" fill="hold" grpId="0" nodeType="afterEffect">
                                  <p:stCondLst>
                                    <p:cond delay="0"/>
                                  </p:stCondLst>
                                  <p:childTnLst>
                                    <p:set>
                                      <p:cBhvr>
                                        <p:cTn id="96" dur="1" fill="hold">
                                          <p:stCondLst>
                                            <p:cond delay="0"/>
                                          </p:stCondLst>
                                        </p:cTn>
                                        <p:tgtEl>
                                          <p:spTgt spid="47"/>
                                        </p:tgtEl>
                                        <p:attrNameLst>
                                          <p:attrName>style.visibility</p:attrName>
                                        </p:attrNameLst>
                                      </p:cBhvr>
                                      <p:to>
                                        <p:strVal val="visible"/>
                                      </p:to>
                                    </p:set>
                                    <p:animEffect transition="in" filter="wipe(right)">
                                      <p:cBhvr>
                                        <p:cTn id="97" dur="500"/>
                                        <p:tgtEl>
                                          <p:spTgt spid="47"/>
                                        </p:tgtEl>
                                      </p:cBhvr>
                                    </p:animEffect>
                                  </p:childTnLst>
                                </p:cTn>
                              </p:par>
                            </p:childTnLst>
                          </p:cTn>
                        </p:par>
                        <p:par>
                          <p:cTn id="98" fill="hold">
                            <p:stCondLst>
                              <p:cond delay="7500"/>
                            </p:stCondLst>
                            <p:childTnLst>
                              <p:par>
                                <p:cTn id="99" presetID="42" presetClass="entr" presetSubtype="0" fill="hold" grpId="0" nodeType="afterEffect">
                                  <p:stCondLst>
                                    <p:cond delay="0"/>
                                  </p:stCondLst>
                                  <p:childTnLst>
                                    <p:set>
                                      <p:cBhvr>
                                        <p:cTn id="100" dur="1" fill="hold">
                                          <p:stCondLst>
                                            <p:cond delay="0"/>
                                          </p:stCondLst>
                                        </p:cTn>
                                        <p:tgtEl>
                                          <p:spTgt spid="45"/>
                                        </p:tgtEl>
                                        <p:attrNameLst>
                                          <p:attrName>style.visibility</p:attrName>
                                        </p:attrNameLst>
                                      </p:cBhvr>
                                      <p:to>
                                        <p:strVal val="visible"/>
                                      </p:to>
                                    </p:set>
                                    <p:animEffect>
                                      <p:cBhvr>
                                        <p:cTn id="101" dur="1000"/>
                                        <p:tgtEl>
                                          <p:spTgt spid="45"/>
                                        </p:tgtEl>
                                      </p:cBhvr>
                                    </p:animEffect>
                                    <p:anim calcmode="lin" valueType="num">
                                      <p:cBhvr>
                                        <p:cTn id="102" dur="1000" fill="hold"/>
                                        <p:tgtEl>
                                          <p:spTgt spid="45"/>
                                        </p:tgtEl>
                                        <p:attrNameLst>
                                          <p:attrName>ppt_x</p:attrName>
                                        </p:attrNameLst>
                                      </p:cBhvr>
                                      <p:tavLst>
                                        <p:tav tm="0">
                                          <p:val>
                                            <p:strVal val="#ppt_x"/>
                                          </p:val>
                                        </p:tav>
                                        <p:tav tm="100000">
                                          <p:val>
                                            <p:strVal val="#ppt_x"/>
                                          </p:val>
                                        </p:tav>
                                      </p:tavLst>
                                    </p:anim>
                                    <p:anim calcmode="lin" valueType="num">
                                      <p:cBhvr>
                                        <p:cTn id="103" dur="1000" fill="hold"/>
                                        <p:tgtEl>
                                          <p:spTgt spid="45"/>
                                        </p:tgtEl>
                                        <p:attrNameLst>
                                          <p:attrName>ppt_y</p:attrName>
                                        </p:attrNameLst>
                                      </p:cBhvr>
                                      <p:tavLst>
                                        <p:tav tm="0">
                                          <p:val>
                                            <p:strVal val="#ppt_y+.1"/>
                                          </p:val>
                                        </p:tav>
                                        <p:tav tm="100000">
                                          <p:val>
                                            <p:strVal val="#ppt_y"/>
                                          </p:val>
                                        </p:tav>
                                      </p:tavLst>
                                    </p:anim>
                                  </p:childTnLst>
                                </p:cTn>
                              </p:par>
                              <p:par>
                                <p:cTn id="104" presetID="47" presetClass="entr" presetSubtype="0" fill="hold" grpId="0" nodeType="withEffect">
                                  <p:stCondLst>
                                    <p:cond delay="0"/>
                                  </p:stCondLst>
                                  <p:childTnLst>
                                    <p:set>
                                      <p:cBhvr>
                                        <p:cTn id="105" dur="1" fill="hold">
                                          <p:stCondLst>
                                            <p:cond delay="0"/>
                                          </p:stCondLst>
                                        </p:cTn>
                                        <p:tgtEl>
                                          <p:spTgt spid="46"/>
                                        </p:tgtEl>
                                        <p:attrNameLst>
                                          <p:attrName>style.visibility</p:attrName>
                                        </p:attrNameLst>
                                      </p:cBhvr>
                                      <p:to>
                                        <p:strVal val="visible"/>
                                      </p:to>
                                    </p:set>
                                    <p:animEffect>
                                      <p:cBhvr>
                                        <p:cTn id="106" dur="1000"/>
                                        <p:tgtEl>
                                          <p:spTgt spid="46"/>
                                        </p:tgtEl>
                                      </p:cBhvr>
                                    </p:animEffect>
                                    <p:anim calcmode="lin" valueType="num">
                                      <p:cBhvr>
                                        <p:cTn id="107" dur="1000" fill="hold"/>
                                        <p:tgtEl>
                                          <p:spTgt spid="46"/>
                                        </p:tgtEl>
                                        <p:attrNameLst>
                                          <p:attrName>ppt_x</p:attrName>
                                        </p:attrNameLst>
                                      </p:cBhvr>
                                      <p:tavLst>
                                        <p:tav tm="0">
                                          <p:val>
                                            <p:strVal val="#ppt_x"/>
                                          </p:val>
                                        </p:tav>
                                        <p:tav tm="100000">
                                          <p:val>
                                            <p:strVal val="#ppt_x"/>
                                          </p:val>
                                        </p:tav>
                                      </p:tavLst>
                                    </p:anim>
                                    <p:anim calcmode="lin" valueType="num">
                                      <p:cBhvr>
                                        <p:cTn id="108" dur="1000" fill="hold"/>
                                        <p:tgtEl>
                                          <p:spTgt spid="46"/>
                                        </p:tgtEl>
                                        <p:attrNameLst>
                                          <p:attrName>ppt_y</p:attrName>
                                        </p:attrNameLst>
                                      </p:cBhvr>
                                      <p:tavLst>
                                        <p:tav tm="0">
                                          <p:val>
                                            <p:strVal val="#ppt_y-.1"/>
                                          </p:val>
                                        </p:tav>
                                        <p:tav tm="100000">
                                          <p:val>
                                            <p:strVal val="#ppt_y"/>
                                          </p:val>
                                        </p:tav>
                                      </p:tavLst>
                                    </p:anim>
                                  </p:childTnLst>
                                </p:cTn>
                              </p:par>
                            </p:childTnLst>
                          </p:cTn>
                        </p:par>
                        <p:par>
                          <p:cTn id="109" fill="hold">
                            <p:stCondLst>
                              <p:cond delay="8500"/>
                            </p:stCondLst>
                            <p:childTnLst>
                              <p:par>
                                <p:cTn id="110" presetID="23" presetClass="entr" presetSubtype="16" fill="hold" grpId="0" nodeType="afterEffect">
                                  <p:stCondLst>
                                    <p:cond delay="0"/>
                                  </p:stCondLst>
                                  <p:childTnLst>
                                    <p:set>
                                      <p:cBhvr>
                                        <p:cTn id="111" dur="1" fill="hold">
                                          <p:stCondLst>
                                            <p:cond delay="0"/>
                                          </p:stCondLst>
                                        </p:cTn>
                                        <p:tgtEl>
                                          <p:spTgt spid="48"/>
                                        </p:tgtEl>
                                        <p:attrNameLst>
                                          <p:attrName>style.visibility</p:attrName>
                                        </p:attrNameLst>
                                      </p:cBhvr>
                                      <p:to>
                                        <p:strVal val="visible"/>
                                      </p:to>
                                    </p:set>
                                    <p:anim calcmode="lin" valueType="num">
                                      <p:cBhvr>
                                        <p:cTn id="112" dur="500" fill="hold"/>
                                        <p:tgtEl>
                                          <p:spTgt spid="48"/>
                                        </p:tgtEl>
                                        <p:attrNameLst>
                                          <p:attrName>ppt_w</p:attrName>
                                        </p:attrNameLst>
                                      </p:cBhvr>
                                      <p:tavLst>
                                        <p:tav tm="0">
                                          <p:val>
                                            <p:fltVal val="0"/>
                                          </p:val>
                                        </p:tav>
                                        <p:tav tm="100000">
                                          <p:val>
                                            <p:strVal val="#ppt_w"/>
                                          </p:val>
                                        </p:tav>
                                      </p:tavLst>
                                    </p:anim>
                                    <p:anim calcmode="lin" valueType="num">
                                      <p:cBhvr>
                                        <p:cTn id="113" dur="500" fill="hold"/>
                                        <p:tgtEl>
                                          <p:spTgt spid="48"/>
                                        </p:tgtEl>
                                        <p:attrNameLst>
                                          <p:attrName>ppt_h</p:attrName>
                                        </p:attrNameLst>
                                      </p:cBhvr>
                                      <p:tavLst>
                                        <p:tav tm="0">
                                          <p:val>
                                            <p:fltVal val="0"/>
                                          </p:val>
                                        </p:tav>
                                        <p:tav tm="100000">
                                          <p:val>
                                            <p:strVal val="#ppt_h"/>
                                          </p:val>
                                        </p:tav>
                                      </p:tavLst>
                                    </p:anim>
                                  </p:childTnLst>
                                </p:cTn>
                              </p:par>
                              <p:par>
                                <p:cTn id="114" presetID="23" presetClass="entr" presetSubtype="16" fill="hold" grpId="0" nodeType="withEffect">
                                  <p:stCondLst>
                                    <p:cond delay="200"/>
                                  </p:stCondLst>
                                  <p:childTnLst>
                                    <p:set>
                                      <p:cBhvr>
                                        <p:cTn id="115" dur="1" fill="hold">
                                          <p:stCondLst>
                                            <p:cond delay="0"/>
                                          </p:stCondLst>
                                        </p:cTn>
                                        <p:tgtEl>
                                          <p:spTgt spid="50"/>
                                        </p:tgtEl>
                                        <p:attrNameLst>
                                          <p:attrName>style.visibility</p:attrName>
                                        </p:attrNameLst>
                                      </p:cBhvr>
                                      <p:to>
                                        <p:strVal val="visible"/>
                                      </p:to>
                                    </p:set>
                                    <p:anim calcmode="lin" valueType="num">
                                      <p:cBhvr>
                                        <p:cTn id="116" dur="500" fill="hold"/>
                                        <p:tgtEl>
                                          <p:spTgt spid="50"/>
                                        </p:tgtEl>
                                        <p:attrNameLst>
                                          <p:attrName>ppt_w</p:attrName>
                                        </p:attrNameLst>
                                      </p:cBhvr>
                                      <p:tavLst>
                                        <p:tav tm="0">
                                          <p:val>
                                            <p:fltVal val="0"/>
                                          </p:val>
                                        </p:tav>
                                        <p:tav tm="100000">
                                          <p:val>
                                            <p:strVal val="#ppt_w"/>
                                          </p:val>
                                        </p:tav>
                                      </p:tavLst>
                                    </p:anim>
                                    <p:anim calcmode="lin" valueType="num">
                                      <p:cBhvr>
                                        <p:cTn id="117" dur="500" fill="hold"/>
                                        <p:tgtEl>
                                          <p:spTgt spid="50"/>
                                        </p:tgtEl>
                                        <p:attrNameLst>
                                          <p:attrName>ppt_h</p:attrName>
                                        </p:attrNameLst>
                                      </p:cBhvr>
                                      <p:tavLst>
                                        <p:tav tm="0">
                                          <p:val>
                                            <p:fltVal val="0"/>
                                          </p:val>
                                        </p:tav>
                                        <p:tav tm="100000">
                                          <p:val>
                                            <p:strVal val="#ppt_h"/>
                                          </p:val>
                                        </p:tav>
                                      </p:tavLst>
                                    </p:anim>
                                  </p:childTnLst>
                                </p:cTn>
                              </p:par>
                              <p:par>
                                <p:cTn id="118" presetID="23" presetClass="entr" presetSubtype="16" fill="hold" grpId="0" nodeType="withEffect">
                                  <p:stCondLst>
                                    <p:cond delay="300"/>
                                  </p:stCondLst>
                                  <p:childTnLst>
                                    <p:set>
                                      <p:cBhvr>
                                        <p:cTn id="119" dur="1" fill="hold">
                                          <p:stCondLst>
                                            <p:cond delay="0"/>
                                          </p:stCondLst>
                                        </p:cTn>
                                        <p:tgtEl>
                                          <p:spTgt spid="49"/>
                                        </p:tgtEl>
                                        <p:attrNameLst>
                                          <p:attrName>style.visibility</p:attrName>
                                        </p:attrNameLst>
                                      </p:cBhvr>
                                      <p:to>
                                        <p:strVal val="visible"/>
                                      </p:to>
                                    </p:set>
                                    <p:anim calcmode="lin" valueType="num">
                                      <p:cBhvr>
                                        <p:cTn id="120" dur="500" fill="hold"/>
                                        <p:tgtEl>
                                          <p:spTgt spid="49"/>
                                        </p:tgtEl>
                                        <p:attrNameLst>
                                          <p:attrName>ppt_w</p:attrName>
                                        </p:attrNameLst>
                                      </p:cBhvr>
                                      <p:tavLst>
                                        <p:tav tm="0">
                                          <p:val>
                                            <p:fltVal val="0"/>
                                          </p:val>
                                        </p:tav>
                                        <p:tav tm="100000">
                                          <p:val>
                                            <p:strVal val="#ppt_w"/>
                                          </p:val>
                                        </p:tav>
                                      </p:tavLst>
                                    </p:anim>
                                    <p:anim calcmode="lin" valueType="num">
                                      <p:cBhvr>
                                        <p:cTn id="121" dur="500" fill="hold"/>
                                        <p:tgtEl>
                                          <p:spTgt spid="49"/>
                                        </p:tgtEl>
                                        <p:attrNameLst>
                                          <p:attrName>ppt_h</p:attrName>
                                        </p:attrNameLst>
                                      </p:cBhvr>
                                      <p:tavLst>
                                        <p:tav tm="0">
                                          <p:val>
                                            <p:fltVal val="0"/>
                                          </p:val>
                                        </p:tav>
                                        <p:tav tm="100000">
                                          <p:val>
                                            <p:strVal val="#ppt_h"/>
                                          </p:val>
                                        </p:tav>
                                      </p:tavLst>
                                    </p:anim>
                                  </p:childTnLst>
                                </p:cTn>
                              </p:par>
                              <p:par>
                                <p:cTn id="122" presetID="23" presetClass="entr" presetSubtype="16" fill="hold" grpId="0" nodeType="withEffect">
                                  <p:stCondLst>
                                    <p:cond delay="500"/>
                                  </p:stCondLst>
                                  <p:childTnLst>
                                    <p:set>
                                      <p:cBhvr>
                                        <p:cTn id="123" dur="1" fill="hold">
                                          <p:stCondLst>
                                            <p:cond delay="0"/>
                                          </p:stCondLst>
                                        </p:cTn>
                                        <p:tgtEl>
                                          <p:spTgt spid="51"/>
                                        </p:tgtEl>
                                        <p:attrNameLst>
                                          <p:attrName>style.visibility</p:attrName>
                                        </p:attrNameLst>
                                      </p:cBhvr>
                                      <p:to>
                                        <p:strVal val="visible"/>
                                      </p:to>
                                    </p:set>
                                    <p:anim calcmode="lin" valueType="num">
                                      <p:cBhvr>
                                        <p:cTn id="124" dur="500" fill="hold"/>
                                        <p:tgtEl>
                                          <p:spTgt spid="51"/>
                                        </p:tgtEl>
                                        <p:attrNameLst>
                                          <p:attrName>ppt_w</p:attrName>
                                        </p:attrNameLst>
                                      </p:cBhvr>
                                      <p:tavLst>
                                        <p:tav tm="0">
                                          <p:val>
                                            <p:fltVal val="0"/>
                                          </p:val>
                                        </p:tav>
                                        <p:tav tm="100000">
                                          <p:val>
                                            <p:strVal val="#ppt_w"/>
                                          </p:val>
                                        </p:tav>
                                      </p:tavLst>
                                    </p:anim>
                                    <p:anim calcmode="lin" valueType="num">
                                      <p:cBhvr>
                                        <p:cTn id="125" dur="500" fill="hold"/>
                                        <p:tgtEl>
                                          <p:spTgt spid="5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26" grpId="0" bldLvl="0" animBg="1" autoUpdateAnimBg="0"/>
      <p:bldP spid="27" grpId="0" bldLvl="0" animBg="1" autoUpdateAnimBg="0"/>
      <p:bldP spid="28" grpId="0" bldLvl="0" animBg="1" autoUpdateAnimBg="0"/>
      <p:bldP spid="29" grpId="0" bldLvl="0" animBg="1" autoUpdateAnimBg="0"/>
      <p:bldP spid="30" grpId="0" bldLvl="0" animBg="1" autoUpdateAnimBg="0"/>
      <p:bldP spid="31" grpId="0" bldLvl="0" animBg="1" autoUpdateAnimBg="0"/>
      <p:bldP spid="32" grpId="0" animBg="1"/>
      <p:bldP spid="33" grpId="0" bldLvl="0" autoUpdateAnimBg="0"/>
      <p:bldP spid="34" grpId="0" bldLvl="0" autoUpdateAnimBg="0"/>
      <p:bldP spid="35" grpId="0" bldLvl="0" autoUpdateAnimBg="0"/>
      <p:bldP spid="36" grpId="0" bldLvl="0" autoUpdateAnimBg="0"/>
      <p:bldP spid="37" grpId="0" bldLvl="0" autoUpdateAnimBg="0"/>
      <p:bldP spid="38" grpId="0" bldLvl="0" autoUpdateAnimBg="0"/>
      <p:bldP spid="39" grpId="0" bldLvl="0" autoUpdateAnimBg="0"/>
      <p:bldP spid="40" grpId="0" bldLvl="0" autoUpdateAnimBg="0"/>
      <p:bldP spid="41" grpId="0" bldLvl="0" autoUpdateAnimBg="0"/>
      <p:bldP spid="42" grpId="0" bldLvl="0" autoUpdateAnimBg="0"/>
      <p:bldP spid="43" grpId="0" bldLvl="0" autoUpdateAnimBg="0"/>
      <p:bldP spid="44" grpId="0" bldLvl="0" autoUpdateAnimBg="0"/>
      <p:bldP spid="45" grpId="0" bldLvl="0" autoUpdateAnimBg="0"/>
      <p:bldP spid="46" grpId="0" bldLvl="0" autoUpdateAnimBg="0"/>
      <p:bldP spid="47" grpId="0" animBg="1"/>
      <p:bldP spid="48" grpId="0" bldLvl="0" animBg="1" autoUpdateAnimBg="0"/>
      <p:bldP spid="49" grpId="0" bldLvl="0" animBg="1" autoUpdateAnimBg="0"/>
      <p:bldP spid="50" grpId="0" bldLvl="0" animBg="1" autoUpdateAnimBg="0"/>
      <p:bldP spid="51" grpId="0" bldLvl="0"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304256"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本年年度工作概况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27" name="TextBox 26"/>
          <p:cNvSpPr txBox="1"/>
          <p:nvPr/>
        </p:nvSpPr>
        <p:spPr>
          <a:xfrm>
            <a:off x="2207940" y="3548880"/>
            <a:ext cx="1397405" cy="438099"/>
          </a:xfrm>
          <a:prstGeom prst="rect">
            <a:avLst/>
          </a:prstGeom>
          <a:noFill/>
        </p:spPr>
        <p:txBody>
          <a:bodyPr wrap="square" lIns="98581" tIns="49291" rIns="98581" bIns="49291" rtlCol="0">
            <a:spAutoFit/>
          </a:bodyPr>
          <a:lstStyle/>
          <a:p>
            <a:r>
              <a:rPr lang="zh-CN" altLang="en-US" sz="2200" b="1" dirty="0">
                <a:solidFill>
                  <a:schemeClr val="tx1">
                    <a:lumMod val="85000"/>
                    <a:lumOff val="15000"/>
                  </a:schemeClr>
                </a:solidFill>
                <a:latin typeface="微软雅黑" pitchFamily="34" charset="-122"/>
                <a:ea typeface="微软雅黑" pitchFamily="34" charset="-122"/>
              </a:rPr>
              <a:t>添加标题</a:t>
            </a:r>
          </a:p>
        </p:txBody>
      </p:sp>
      <p:sp>
        <p:nvSpPr>
          <p:cNvPr id="28" name="矩形 27"/>
          <p:cNvSpPr/>
          <p:nvPr/>
        </p:nvSpPr>
        <p:spPr>
          <a:xfrm>
            <a:off x="2013856" y="4018481"/>
            <a:ext cx="1785573" cy="1005384"/>
          </a:xfrm>
          <a:prstGeom prst="rect">
            <a:avLst/>
          </a:prstGeom>
        </p:spPr>
        <p:txBody>
          <a:bodyPr wrap="square" lIns="98581" tIns="49291" rIns="98581" bIns="49291">
            <a:spAutoFit/>
          </a:bodyPr>
          <a:lstStyle/>
          <a:p>
            <a:pPr algn="just">
              <a:lnSpc>
                <a:spcPct val="130000"/>
              </a:lnSpc>
              <a:spcAft>
                <a:spcPts val="647"/>
              </a:spcAft>
            </a:pPr>
            <a:r>
              <a:rPr lang="zh-CN" altLang="en-US" sz="1500" dirty="0">
                <a:solidFill>
                  <a:schemeClr val="tx1">
                    <a:lumMod val="65000"/>
                    <a:lumOff val="35000"/>
                  </a:schemeClr>
                </a:solidFill>
                <a:latin typeface="微软雅黑" pitchFamily="34" charset="-122"/>
                <a:ea typeface="微软雅黑" pitchFamily="34" charset="-122"/>
              </a:rPr>
              <a:t>单击此处添加说明文字单击此处添加说明文字</a:t>
            </a:r>
            <a:r>
              <a:rPr lang="en-US" altLang="zh-CN" sz="1500" dirty="0">
                <a:solidFill>
                  <a:schemeClr val="tx1">
                    <a:lumMod val="65000"/>
                    <a:lumOff val="35000"/>
                  </a:schemeClr>
                </a:solidFill>
                <a:latin typeface="微软雅黑" pitchFamily="34" charset="-122"/>
                <a:ea typeface="微软雅黑" pitchFamily="34" charset="-122"/>
              </a:rPr>
              <a:t>.</a:t>
            </a:r>
            <a:endParaRPr lang="zh-CN" altLang="en-US" sz="1500" dirty="0">
              <a:solidFill>
                <a:schemeClr val="tx1">
                  <a:lumMod val="65000"/>
                  <a:lumOff val="35000"/>
                </a:schemeClr>
              </a:solidFill>
              <a:latin typeface="微软雅黑" pitchFamily="34" charset="-122"/>
              <a:ea typeface="微软雅黑" pitchFamily="34" charset="-122"/>
            </a:endParaRPr>
          </a:p>
        </p:txBody>
      </p:sp>
      <p:sp>
        <p:nvSpPr>
          <p:cNvPr id="29" name="五边形 28"/>
          <p:cNvSpPr/>
          <p:nvPr/>
        </p:nvSpPr>
        <p:spPr>
          <a:xfrm flipH="1">
            <a:off x="1479600" y="1757108"/>
            <a:ext cx="2285602" cy="1714140"/>
          </a:xfrm>
          <a:prstGeom prst="homePlate">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rtlCol="0" anchor="ctr"/>
          <a:lstStyle/>
          <a:p>
            <a:pPr algn="ctr"/>
            <a:r>
              <a:rPr lang="zh-CN" altLang="en-US" dirty="0">
                <a:solidFill>
                  <a:schemeClr val="bg1"/>
                </a:solidFill>
                <a:latin typeface="微软雅黑" pitchFamily="34" charset="-122"/>
                <a:ea typeface="微软雅黑" pitchFamily="34" charset="-122"/>
              </a:rPr>
              <a:t>添加说明文字</a:t>
            </a:r>
            <a:endParaRPr lang="en-US" altLang="zh-CN" dirty="0">
              <a:solidFill>
                <a:schemeClr val="bg1"/>
              </a:solidFill>
              <a:latin typeface="微软雅黑" pitchFamily="34" charset="-122"/>
              <a:ea typeface="微软雅黑" pitchFamily="34" charset="-122"/>
            </a:endParaRPr>
          </a:p>
          <a:p>
            <a:pPr algn="ctr"/>
            <a:r>
              <a:rPr lang="zh-CN" altLang="en-US" dirty="0">
                <a:solidFill>
                  <a:schemeClr val="bg1"/>
                </a:solidFill>
                <a:ea typeface="微软雅黑" panose="020B0503020204020204" pitchFamily="34" charset="-122"/>
              </a:rPr>
              <a:t>添加说明文字</a:t>
            </a:r>
          </a:p>
        </p:txBody>
      </p:sp>
      <p:sp>
        <p:nvSpPr>
          <p:cNvPr id="30" name="五边形 29"/>
          <p:cNvSpPr/>
          <p:nvPr/>
        </p:nvSpPr>
        <p:spPr>
          <a:xfrm>
            <a:off x="6482379" y="1757108"/>
            <a:ext cx="2285602" cy="1714140"/>
          </a:xfrm>
          <a:prstGeom prst="homePlate">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rtlCol="0" anchor="ctr"/>
          <a:lstStyle/>
          <a:p>
            <a:pPr algn="ctr"/>
            <a:r>
              <a:rPr lang="zh-CN" altLang="en-US" dirty="0">
                <a:solidFill>
                  <a:schemeClr val="bg1"/>
                </a:solidFill>
                <a:latin typeface="微软雅黑" pitchFamily="34" charset="-122"/>
                <a:ea typeface="微软雅黑" pitchFamily="34" charset="-122"/>
              </a:rPr>
              <a:t>添加说明文字</a:t>
            </a:r>
            <a:endParaRPr lang="en-US" altLang="zh-CN" dirty="0">
              <a:solidFill>
                <a:schemeClr val="bg1"/>
              </a:solidFill>
              <a:latin typeface="微软雅黑" pitchFamily="34" charset="-122"/>
              <a:ea typeface="微软雅黑" pitchFamily="34" charset="-122"/>
            </a:endParaRPr>
          </a:p>
          <a:p>
            <a:pPr algn="ctr"/>
            <a:r>
              <a:rPr lang="zh-CN" altLang="en-US" dirty="0">
                <a:solidFill>
                  <a:schemeClr val="bg1"/>
                </a:solidFill>
                <a:ea typeface="微软雅黑" panose="020B0503020204020204" pitchFamily="34" charset="-122"/>
              </a:rPr>
              <a:t>添加说明文字</a:t>
            </a:r>
          </a:p>
        </p:txBody>
      </p:sp>
      <p:sp>
        <p:nvSpPr>
          <p:cNvPr id="31" name="矩形 30"/>
          <p:cNvSpPr/>
          <p:nvPr/>
        </p:nvSpPr>
        <p:spPr>
          <a:xfrm>
            <a:off x="3998103" y="1757108"/>
            <a:ext cx="2285602" cy="1714140"/>
          </a:xfrm>
          <a:prstGeom prst="rect">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rtlCol="0" anchor="ctr"/>
          <a:lstStyle/>
          <a:p>
            <a:pPr algn="ctr"/>
            <a:r>
              <a:rPr lang="zh-CN" altLang="en-US" dirty="0">
                <a:solidFill>
                  <a:schemeClr val="bg1"/>
                </a:solidFill>
                <a:latin typeface="微软雅黑" pitchFamily="34" charset="-122"/>
                <a:ea typeface="微软雅黑" pitchFamily="34" charset="-122"/>
              </a:rPr>
              <a:t>添加说明文字</a:t>
            </a:r>
            <a:endParaRPr lang="en-US" altLang="zh-CN" dirty="0">
              <a:solidFill>
                <a:schemeClr val="bg1"/>
              </a:solidFill>
              <a:latin typeface="微软雅黑" pitchFamily="34" charset="-122"/>
              <a:ea typeface="微软雅黑" pitchFamily="34" charset="-122"/>
            </a:endParaRPr>
          </a:p>
          <a:p>
            <a:pPr algn="ctr"/>
            <a:r>
              <a:rPr lang="zh-CN" altLang="en-US" dirty="0">
                <a:solidFill>
                  <a:schemeClr val="bg1"/>
                </a:solidFill>
                <a:ea typeface="微软雅黑" panose="020B0503020204020204" pitchFamily="34" charset="-122"/>
              </a:rPr>
              <a:t>添加说明文字</a:t>
            </a:r>
          </a:p>
        </p:txBody>
      </p:sp>
      <p:sp>
        <p:nvSpPr>
          <p:cNvPr id="32" name="TextBox 31"/>
          <p:cNvSpPr txBox="1"/>
          <p:nvPr/>
        </p:nvSpPr>
        <p:spPr>
          <a:xfrm>
            <a:off x="4459316" y="3548880"/>
            <a:ext cx="1397405" cy="438099"/>
          </a:xfrm>
          <a:prstGeom prst="rect">
            <a:avLst/>
          </a:prstGeom>
          <a:noFill/>
        </p:spPr>
        <p:txBody>
          <a:bodyPr wrap="square" lIns="98581" tIns="49291" rIns="98581" bIns="49291" rtlCol="0">
            <a:spAutoFit/>
          </a:bodyPr>
          <a:lstStyle/>
          <a:p>
            <a:r>
              <a:rPr lang="zh-CN" altLang="en-US" sz="2200" b="1" dirty="0">
                <a:solidFill>
                  <a:schemeClr val="tx1">
                    <a:lumMod val="85000"/>
                    <a:lumOff val="15000"/>
                  </a:schemeClr>
                </a:solidFill>
                <a:latin typeface="微软雅黑" pitchFamily="34" charset="-122"/>
                <a:ea typeface="微软雅黑" pitchFamily="34" charset="-122"/>
              </a:rPr>
              <a:t>添加标题</a:t>
            </a:r>
          </a:p>
        </p:txBody>
      </p:sp>
      <p:sp>
        <p:nvSpPr>
          <p:cNvPr id="33" name="矩形 32"/>
          <p:cNvSpPr/>
          <p:nvPr/>
        </p:nvSpPr>
        <p:spPr>
          <a:xfrm>
            <a:off x="4265232" y="4018481"/>
            <a:ext cx="1785573" cy="1005384"/>
          </a:xfrm>
          <a:prstGeom prst="rect">
            <a:avLst/>
          </a:prstGeom>
        </p:spPr>
        <p:txBody>
          <a:bodyPr wrap="square" lIns="98581" tIns="49291" rIns="98581" bIns="49291">
            <a:spAutoFit/>
          </a:bodyPr>
          <a:lstStyle/>
          <a:p>
            <a:pPr algn="just">
              <a:lnSpc>
                <a:spcPct val="130000"/>
              </a:lnSpc>
              <a:spcAft>
                <a:spcPts val="647"/>
              </a:spcAft>
            </a:pPr>
            <a:r>
              <a:rPr lang="zh-CN" altLang="en-US" sz="1500" dirty="0">
                <a:solidFill>
                  <a:schemeClr val="tx1">
                    <a:lumMod val="65000"/>
                    <a:lumOff val="35000"/>
                  </a:schemeClr>
                </a:solidFill>
                <a:latin typeface="微软雅黑" pitchFamily="34" charset="-122"/>
                <a:ea typeface="微软雅黑" pitchFamily="34" charset="-122"/>
              </a:rPr>
              <a:t>单击此处添加说明文字单击此处添加说明文字</a:t>
            </a:r>
            <a:r>
              <a:rPr lang="en-US" altLang="zh-CN" sz="1500" dirty="0">
                <a:solidFill>
                  <a:schemeClr val="tx1">
                    <a:lumMod val="65000"/>
                    <a:lumOff val="35000"/>
                  </a:schemeClr>
                </a:solidFill>
                <a:latin typeface="微软雅黑" pitchFamily="34" charset="-122"/>
                <a:ea typeface="微软雅黑" pitchFamily="34" charset="-122"/>
              </a:rPr>
              <a:t>.</a:t>
            </a:r>
            <a:endParaRPr lang="zh-CN" altLang="en-US" sz="1500" dirty="0">
              <a:solidFill>
                <a:schemeClr val="tx1">
                  <a:lumMod val="65000"/>
                  <a:lumOff val="35000"/>
                </a:schemeClr>
              </a:solidFill>
              <a:latin typeface="微软雅黑" pitchFamily="34" charset="-122"/>
              <a:ea typeface="微软雅黑" pitchFamily="34" charset="-122"/>
            </a:endParaRPr>
          </a:p>
        </p:txBody>
      </p:sp>
      <p:sp>
        <p:nvSpPr>
          <p:cNvPr id="34" name="TextBox 33"/>
          <p:cNvSpPr txBox="1"/>
          <p:nvPr/>
        </p:nvSpPr>
        <p:spPr>
          <a:xfrm>
            <a:off x="6555423" y="3548880"/>
            <a:ext cx="1397405" cy="438099"/>
          </a:xfrm>
          <a:prstGeom prst="rect">
            <a:avLst/>
          </a:prstGeom>
          <a:noFill/>
        </p:spPr>
        <p:txBody>
          <a:bodyPr wrap="square" lIns="98581" tIns="49291" rIns="98581" bIns="49291" rtlCol="0">
            <a:spAutoFit/>
          </a:bodyPr>
          <a:lstStyle/>
          <a:p>
            <a:r>
              <a:rPr lang="zh-CN" altLang="en-US" sz="2200" b="1" dirty="0">
                <a:solidFill>
                  <a:schemeClr val="tx1">
                    <a:lumMod val="85000"/>
                    <a:lumOff val="15000"/>
                  </a:schemeClr>
                </a:solidFill>
                <a:latin typeface="微软雅黑" pitchFamily="34" charset="-122"/>
                <a:ea typeface="微软雅黑" pitchFamily="34" charset="-122"/>
              </a:rPr>
              <a:t>添加标题</a:t>
            </a:r>
          </a:p>
        </p:txBody>
      </p:sp>
      <p:sp>
        <p:nvSpPr>
          <p:cNvPr id="35" name="矩形 34"/>
          <p:cNvSpPr/>
          <p:nvPr/>
        </p:nvSpPr>
        <p:spPr>
          <a:xfrm>
            <a:off x="6361339" y="4018481"/>
            <a:ext cx="1785573" cy="1005384"/>
          </a:xfrm>
          <a:prstGeom prst="rect">
            <a:avLst/>
          </a:prstGeom>
        </p:spPr>
        <p:txBody>
          <a:bodyPr wrap="square" lIns="98581" tIns="49291" rIns="98581" bIns="49291">
            <a:spAutoFit/>
          </a:bodyPr>
          <a:lstStyle/>
          <a:p>
            <a:pPr algn="just">
              <a:lnSpc>
                <a:spcPct val="130000"/>
              </a:lnSpc>
              <a:spcAft>
                <a:spcPts val="647"/>
              </a:spcAft>
            </a:pPr>
            <a:r>
              <a:rPr lang="zh-CN" altLang="en-US" sz="1500" dirty="0">
                <a:solidFill>
                  <a:schemeClr val="tx1">
                    <a:lumMod val="65000"/>
                    <a:lumOff val="35000"/>
                  </a:schemeClr>
                </a:solidFill>
                <a:latin typeface="微软雅黑" pitchFamily="34" charset="-122"/>
                <a:ea typeface="微软雅黑" pitchFamily="34" charset="-122"/>
              </a:rPr>
              <a:t>单击此处添加说明文字单击此处添加说明文字</a:t>
            </a:r>
            <a:r>
              <a:rPr lang="en-US" altLang="zh-CN" sz="1500" dirty="0">
                <a:solidFill>
                  <a:schemeClr val="tx1">
                    <a:lumMod val="65000"/>
                    <a:lumOff val="35000"/>
                  </a:schemeClr>
                </a:solidFill>
                <a:latin typeface="微软雅黑" pitchFamily="34" charset="-122"/>
                <a:ea typeface="微软雅黑" pitchFamily="34" charset="-122"/>
              </a:rPr>
              <a:t>.</a:t>
            </a:r>
            <a:endParaRPr lang="zh-CN" altLang="en-US" sz="1500"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33688484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31"/>
                                        </p:tgtEl>
                                        <p:attrNameLst>
                                          <p:attrName>style.visibility</p:attrName>
                                        </p:attrNameLst>
                                      </p:cBhvr>
                                      <p:to>
                                        <p:strVal val="visible"/>
                                      </p:to>
                                    </p:set>
                                    <p:anim calcmode="lin" valueType="num">
                                      <p:cBhvr>
                                        <p:cTn id="18" dur="500" fill="hold"/>
                                        <p:tgtEl>
                                          <p:spTgt spid="31"/>
                                        </p:tgtEl>
                                        <p:attrNameLst>
                                          <p:attrName>ppt_w</p:attrName>
                                        </p:attrNameLst>
                                      </p:cBhvr>
                                      <p:tavLst>
                                        <p:tav tm="0">
                                          <p:val>
                                            <p:fltVal val="0"/>
                                          </p:val>
                                        </p:tav>
                                        <p:tav tm="100000">
                                          <p:val>
                                            <p:strVal val="#ppt_w"/>
                                          </p:val>
                                        </p:tav>
                                      </p:tavLst>
                                    </p:anim>
                                    <p:anim calcmode="lin" valueType="num">
                                      <p:cBhvr>
                                        <p:cTn id="19" dur="500" fill="hold"/>
                                        <p:tgtEl>
                                          <p:spTgt spid="31"/>
                                        </p:tgtEl>
                                        <p:attrNameLst>
                                          <p:attrName>ppt_h</p:attrName>
                                        </p:attrNameLst>
                                      </p:cBhvr>
                                      <p:tavLst>
                                        <p:tav tm="0">
                                          <p:val>
                                            <p:fltVal val="0"/>
                                          </p:val>
                                        </p:tav>
                                        <p:tav tm="100000">
                                          <p:val>
                                            <p:strVal val="#ppt_h"/>
                                          </p:val>
                                        </p:tav>
                                      </p:tavLst>
                                    </p:anim>
                                    <p:animEffect transition="in" filter="fade">
                                      <p:cBhvr>
                                        <p:cTn id="20" dur="500"/>
                                        <p:tgtEl>
                                          <p:spTgt spid="31"/>
                                        </p:tgtEl>
                                      </p:cBhvr>
                                    </p:animEffect>
                                  </p:childTnLst>
                                </p:cTn>
                              </p:par>
                            </p:childTnLst>
                          </p:cTn>
                        </p:par>
                        <p:par>
                          <p:cTn id="21" fill="hold">
                            <p:stCondLst>
                              <p:cond delay="1500"/>
                            </p:stCondLst>
                            <p:childTnLst>
                              <p:par>
                                <p:cTn id="22" presetID="22" presetClass="entr" presetSubtype="2" fill="hold" grpId="0" nodeType="after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wipe(right)">
                                      <p:cBhvr>
                                        <p:cTn id="24" dur="500"/>
                                        <p:tgtEl>
                                          <p:spTgt spid="29"/>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wipe(left)">
                                      <p:cBhvr>
                                        <p:cTn id="27" dur="500"/>
                                        <p:tgtEl>
                                          <p:spTgt spid="30"/>
                                        </p:tgtEl>
                                      </p:cBhvr>
                                    </p:animEffect>
                                  </p:childTnLst>
                                </p:cTn>
                              </p:par>
                            </p:childTnLst>
                          </p:cTn>
                        </p:par>
                        <p:par>
                          <p:cTn id="28" fill="hold">
                            <p:stCondLst>
                              <p:cond delay="2000"/>
                            </p:stCondLst>
                            <p:childTnLst>
                              <p:par>
                                <p:cTn id="29" presetID="17" presetClass="entr" presetSubtype="10"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p:cTn id="31" dur="500" fill="hold"/>
                                        <p:tgtEl>
                                          <p:spTgt spid="27"/>
                                        </p:tgtEl>
                                        <p:attrNameLst>
                                          <p:attrName>ppt_w</p:attrName>
                                        </p:attrNameLst>
                                      </p:cBhvr>
                                      <p:tavLst>
                                        <p:tav tm="0">
                                          <p:val>
                                            <p:fltVal val="0"/>
                                          </p:val>
                                        </p:tav>
                                        <p:tav tm="100000">
                                          <p:val>
                                            <p:strVal val="#ppt_w"/>
                                          </p:val>
                                        </p:tav>
                                      </p:tavLst>
                                    </p:anim>
                                    <p:anim calcmode="lin" valueType="num">
                                      <p:cBhvr>
                                        <p:cTn id="32" dur="500" fill="hold"/>
                                        <p:tgtEl>
                                          <p:spTgt spid="27"/>
                                        </p:tgtEl>
                                        <p:attrNameLst>
                                          <p:attrName>ppt_h</p:attrName>
                                        </p:attrNameLst>
                                      </p:cBhvr>
                                      <p:tavLst>
                                        <p:tav tm="0">
                                          <p:val>
                                            <p:strVal val="#ppt_h"/>
                                          </p:val>
                                        </p:tav>
                                        <p:tav tm="100000">
                                          <p:val>
                                            <p:strVal val="#ppt_h"/>
                                          </p:val>
                                        </p:tav>
                                      </p:tavLst>
                                    </p:anim>
                                  </p:childTnLst>
                                </p:cTn>
                              </p:par>
                            </p:childTnLst>
                          </p:cTn>
                        </p:par>
                        <p:par>
                          <p:cTn id="33" fill="hold">
                            <p:stCondLst>
                              <p:cond delay="2500"/>
                            </p:stCondLst>
                            <p:childTnLst>
                              <p:par>
                                <p:cTn id="34" presetID="22" presetClass="entr" presetSubtype="1"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wipe(up)">
                                      <p:cBhvr>
                                        <p:cTn id="36" dur="500"/>
                                        <p:tgtEl>
                                          <p:spTgt spid="28"/>
                                        </p:tgtEl>
                                      </p:cBhvr>
                                    </p:animEffect>
                                  </p:childTnLst>
                                </p:cTn>
                              </p:par>
                            </p:childTnLst>
                          </p:cTn>
                        </p:par>
                        <p:par>
                          <p:cTn id="37" fill="hold">
                            <p:stCondLst>
                              <p:cond delay="3000"/>
                            </p:stCondLst>
                            <p:childTnLst>
                              <p:par>
                                <p:cTn id="38" presetID="17" presetClass="entr" presetSubtype="10" fill="hold" grpId="0" nodeType="afterEffect">
                                  <p:stCondLst>
                                    <p:cond delay="0"/>
                                  </p:stCondLst>
                                  <p:childTnLst>
                                    <p:set>
                                      <p:cBhvr>
                                        <p:cTn id="39" dur="1" fill="hold">
                                          <p:stCondLst>
                                            <p:cond delay="0"/>
                                          </p:stCondLst>
                                        </p:cTn>
                                        <p:tgtEl>
                                          <p:spTgt spid="32"/>
                                        </p:tgtEl>
                                        <p:attrNameLst>
                                          <p:attrName>style.visibility</p:attrName>
                                        </p:attrNameLst>
                                      </p:cBhvr>
                                      <p:to>
                                        <p:strVal val="visible"/>
                                      </p:to>
                                    </p:set>
                                    <p:anim calcmode="lin" valueType="num">
                                      <p:cBhvr>
                                        <p:cTn id="40" dur="500" fill="hold"/>
                                        <p:tgtEl>
                                          <p:spTgt spid="32"/>
                                        </p:tgtEl>
                                        <p:attrNameLst>
                                          <p:attrName>ppt_w</p:attrName>
                                        </p:attrNameLst>
                                      </p:cBhvr>
                                      <p:tavLst>
                                        <p:tav tm="0">
                                          <p:val>
                                            <p:fltVal val="0"/>
                                          </p:val>
                                        </p:tav>
                                        <p:tav tm="100000">
                                          <p:val>
                                            <p:strVal val="#ppt_w"/>
                                          </p:val>
                                        </p:tav>
                                      </p:tavLst>
                                    </p:anim>
                                    <p:anim calcmode="lin" valueType="num">
                                      <p:cBhvr>
                                        <p:cTn id="41" dur="500" fill="hold"/>
                                        <p:tgtEl>
                                          <p:spTgt spid="32"/>
                                        </p:tgtEl>
                                        <p:attrNameLst>
                                          <p:attrName>ppt_h</p:attrName>
                                        </p:attrNameLst>
                                      </p:cBhvr>
                                      <p:tavLst>
                                        <p:tav tm="0">
                                          <p:val>
                                            <p:strVal val="#ppt_h"/>
                                          </p:val>
                                        </p:tav>
                                        <p:tav tm="100000">
                                          <p:val>
                                            <p:strVal val="#ppt_h"/>
                                          </p:val>
                                        </p:tav>
                                      </p:tavLst>
                                    </p:anim>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wipe(up)">
                                      <p:cBhvr>
                                        <p:cTn id="45" dur="500"/>
                                        <p:tgtEl>
                                          <p:spTgt spid="33"/>
                                        </p:tgtEl>
                                      </p:cBhvr>
                                    </p:animEffect>
                                  </p:childTnLst>
                                </p:cTn>
                              </p:par>
                            </p:childTnLst>
                          </p:cTn>
                        </p:par>
                        <p:par>
                          <p:cTn id="46" fill="hold">
                            <p:stCondLst>
                              <p:cond delay="4000"/>
                            </p:stCondLst>
                            <p:childTnLst>
                              <p:par>
                                <p:cTn id="47" presetID="17" presetClass="entr" presetSubtype="10" fill="hold" grpId="0" nodeType="after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p:cTn id="49" dur="500" fill="hold"/>
                                        <p:tgtEl>
                                          <p:spTgt spid="34"/>
                                        </p:tgtEl>
                                        <p:attrNameLst>
                                          <p:attrName>ppt_w</p:attrName>
                                        </p:attrNameLst>
                                      </p:cBhvr>
                                      <p:tavLst>
                                        <p:tav tm="0">
                                          <p:val>
                                            <p:fltVal val="0"/>
                                          </p:val>
                                        </p:tav>
                                        <p:tav tm="100000">
                                          <p:val>
                                            <p:strVal val="#ppt_w"/>
                                          </p:val>
                                        </p:tav>
                                      </p:tavLst>
                                    </p:anim>
                                    <p:anim calcmode="lin" valueType="num">
                                      <p:cBhvr>
                                        <p:cTn id="50" dur="500" fill="hold"/>
                                        <p:tgtEl>
                                          <p:spTgt spid="34"/>
                                        </p:tgtEl>
                                        <p:attrNameLst>
                                          <p:attrName>ppt_h</p:attrName>
                                        </p:attrNameLst>
                                      </p:cBhvr>
                                      <p:tavLst>
                                        <p:tav tm="0">
                                          <p:val>
                                            <p:strVal val="#ppt_h"/>
                                          </p:val>
                                        </p:tav>
                                        <p:tav tm="100000">
                                          <p:val>
                                            <p:strVal val="#ppt_h"/>
                                          </p:val>
                                        </p:tav>
                                      </p:tavLst>
                                    </p:anim>
                                  </p:childTnLst>
                                </p:cTn>
                              </p:par>
                            </p:childTnLst>
                          </p:cTn>
                        </p:par>
                        <p:par>
                          <p:cTn id="51" fill="hold">
                            <p:stCondLst>
                              <p:cond delay="4500"/>
                            </p:stCondLst>
                            <p:childTnLst>
                              <p:par>
                                <p:cTn id="52" presetID="22" presetClass="entr" presetSubtype="1" fill="hold" grpId="0" nodeType="after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wipe(up)">
                                      <p:cBhvr>
                                        <p:cTn id="5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27" grpId="0"/>
      <p:bldP spid="28" grpId="0"/>
      <p:bldP spid="29" grpId="0" animBg="1"/>
      <p:bldP spid="30" grpId="0" animBg="1"/>
      <p:bldP spid="31" grpId="0" animBg="1"/>
      <p:bldP spid="32" grpId="0"/>
      <p:bldP spid="33" grpId="0"/>
      <p:bldP spid="34" grpId="0"/>
      <p:bldP spid="3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7"/>
          <p:cNvSpPr/>
          <p:nvPr/>
        </p:nvSpPr>
        <p:spPr>
          <a:xfrm>
            <a:off x="0" y="1129309"/>
            <a:ext cx="10160000" cy="2942175"/>
          </a:xfrm>
          <a:custGeom>
            <a:avLst/>
            <a:gdLst>
              <a:gd name="connsiteX0" fmla="*/ 0 w 12192000"/>
              <a:gd name="connsiteY0" fmla="*/ 0 h 2716400"/>
              <a:gd name="connsiteX1" fmla="*/ 12192000 w 12192000"/>
              <a:gd name="connsiteY1" fmla="*/ 0 h 2716400"/>
              <a:gd name="connsiteX2" fmla="*/ 12192000 w 12192000"/>
              <a:gd name="connsiteY2" fmla="*/ 2716400 h 2716400"/>
              <a:gd name="connsiteX3" fmla="*/ 0 w 12192000"/>
              <a:gd name="connsiteY3" fmla="*/ 2716400 h 2716400"/>
              <a:gd name="connsiteX4" fmla="*/ 0 w 12192000"/>
              <a:gd name="connsiteY4" fmla="*/ 0 h 2716400"/>
              <a:gd name="connsiteX0" fmla="*/ 0 w 12192000"/>
              <a:gd name="connsiteY0" fmla="*/ 0 h 3249800"/>
              <a:gd name="connsiteX1" fmla="*/ 12192000 w 12192000"/>
              <a:gd name="connsiteY1" fmla="*/ 533400 h 3249800"/>
              <a:gd name="connsiteX2" fmla="*/ 12192000 w 12192000"/>
              <a:gd name="connsiteY2" fmla="*/ 3249800 h 3249800"/>
              <a:gd name="connsiteX3" fmla="*/ 0 w 12192000"/>
              <a:gd name="connsiteY3" fmla="*/ 3249800 h 3249800"/>
              <a:gd name="connsiteX4" fmla="*/ 0 w 12192000"/>
              <a:gd name="connsiteY4" fmla="*/ 0 h 3249800"/>
              <a:gd name="connsiteX0" fmla="*/ 0 w 12192000"/>
              <a:gd name="connsiteY0" fmla="*/ 0 h 3249800"/>
              <a:gd name="connsiteX1" fmla="*/ 12192000 w 12192000"/>
              <a:gd name="connsiteY1" fmla="*/ 533400 h 3249800"/>
              <a:gd name="connsiteX2" fmla="*/ 12192000 w 12192000"/>
              <a:gd name="connsiteY2" fmla="*/ 3249800 h 3249800"/>
              <a:gd name="connsiteX3" fmla="*/ 19050 w 12192000"/>
              <a:gd name="connsiteY3" fmla="*/ 1687700 h 3249800"/>
              <a:gd name="connsiteX4" fmla="*/ 0 w 12192000"/>
              <a:gd name="connsiteY4" fmla="*/ 0 h 3249800"/>
              <a:gd name="connsiteX0" fmla="*/ 0 w 12230100"/>
              <a:gd name="connsiteY0" fmla="*/ 0 h 4583300"/>
              <a:gd name="connsiteX1" fmla="*/ 12192000 w 12230100"/>
              <a:gd name="connsiteY1" fmla="*/ 533400 h 4583300"/>
              <a:gd name="connsiteX2" fmla="*/ 12230100 w 12230100"/>
              <a:gd name="connsiteY2" fmla="*/ 4583300 h 4583300"/>
              <a:gd name="connsiteX3" fmla="*/ 19050 w 12230100"/>
              <a:gd name="connsiteY3" fmla="*/ 1687700 h 4583300"/>
              <a:gd name="connsiteX4" fmla="*/ 0 w 12230100"/>
              <a:gd name="connsiteY4" fmla="*/ 0 h 4583300"/>
              <a:gd name="connsiteX0" fmla="*/ 0 w 12230100"/>
              <a:gd name="connsiteY0" fmla="*/ 0 h 4583300"/>
              <a:gd name="connsiteX1" fmla="*/ 12211050 w 12230100"/>
              <a:gd name="connsiteY1" fmla="*/ 2019300 h 4583300"/>
              <a:gd name="connsiteX2" fmla="*/ 12230100 w 12230100"/>
              <a:gd name="connsiteY2" fmla="*/ 4583300 h 4583300"/>
              <a:gd name="connsiteX3" fmla="*/ 19050 w 12230100"/>
              <a:gd name="connsiteY3" fmla="*/ 1687700 h 4583300"/>
              <a:gd name="connsiteX4" fmla="*/ 0 w 12230100"/>
              <a:gd name="connsiteY4" fmla="*/ 0 h 4583300"/>
              <a:gd name="connsiteX0" fmla="*/ 0 w 12249150"/>
              <a:gd name="connsiteY0" fmla="*/ 0 h 4068950"/>
              <a:gd name="connsiteX1" fmla="*/ 12211050 w 12249150"/>
              <a:gd name="connsiteY1" fmla="*/ 2019300 h 4068950"/>
              <a:gd name="connsiteX2" fmla="*/ 12249150 w 12249150"/>
              <a:gd name="connsiteY2" fmla="*/ 4068950 h 4068950"/>
              <a:gd name="connsiteX3" fmla="*/ 19050 w 12249150"/>
              <a:gd name="connsiteY3" fmla="*/ 1687700 h 4068950"/>
              <a:gd name="connsiteX4" fmla="*/ 0 w 12249150"/>
              <a:gd name="connsiteY4" fmla="*/ 0 h 4068950"/>
              <a:gd name="connsiteX0" fmla="*/ 0 w 12249150"/>
              <a:gd name="connsiteY0" fmla="*/ 0 h 4068950"/>
              <a:gd name="connsiteX1" fmla="*/ 12211050 w 12249150"/>
              <a:gd name="connsiteY1" fmla="*/ 2019300 h 4068950"/>
              <a:gd name="connsiteX2" fmla="*/ 12249150 w 12249150"/>
              <a:gd name="connsiteY2" fmla="*/ 4068950 h 4068950"/>
              <a:gd name="connsiteX3" fmla="*/ 19050 w 12249150"/>
              <a:gd name="connsiteY3" fmla="*/ 1687700 h 4068950"/>
              <a:gd name="connsiteX4" fmla="*/ 0 w 12249150"/>
              <a:gd name="connsiteY4" fmla="*/ 0 h 4068950"/>
              <a:gd name="connsiteX0" fmla="*/ 0 w 12249150"/>
              <a:gd name="connsiteY0" fmla="*/ 0 h 3935600"/>
              <a:gd name="connsiteX1" fmla="*/ 12211050 w 12249150"/>
              <a:gd name="connsiteY1" fmla="*/ 188595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49150"/>
              <a:gd name="connsiteY0" fmla="*/ 0 h 3935600"/>
              <a:gd name="connsiteX1" fmla="*/ 12249150 w 12249150"/>
              <a:gd name="connsiteY1" fmla="*/ 142875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68200"/>
              <a:gd name="connsiteY0" fmla="*/ 0 h 3935600"/>
              <a:gd name="connsiteX1" fmla="*/ 12268200 w 12268200"/>
              <a:gd name="connsiteY1" fmla="*/ 1104900 h 3935600"/>
              <a:gd name="connsiteX2" fmla="*/ 12249150 w 12268200"/>
              <a:gd name="connsiteY2" fmla="*/ 3935600 h 3935600"/>
              <a:gd name="connsiteX3" fmla="*/ 19050 w 12268200"/>
              <a:gd name="connsiteY3" fmla="*/ 1554350 h 3935600"/>
              <a:gd name="connsiteX4" fmla="*/ 0 w 12268200"/>
              <a:gd name="connsiteY4" fmla="*/ 0 h 3935600"/>
              <a:gd name="connsiteX0" fmla="*/ 0 w 12249150"/>
              <a:gd name="connsiteY0" fmla="*/ 0 h 3935600"/>
              <a:gd name="connsiteX1" fmla="*/ 12237720 w 12249150"/>
              <a:gd name="connsiteY1" fmla="*/ 108966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49150"/>
              <a:gd name="connsiteY0" fmla="*/ 0 h 3935600"/>
              <a:gd name="connsiteX1" fmla="*/ 12237720 w 12249150"/>
              <a:gd name="connsiteY1" fmla="*/ 1089660 h 3935600"/>
              <a:gd name="connsiteX2" fmla="*/ 12249150 w 12249150"/>
              <a:gd name="connsiteY2" fmla="*/ 3935600 h 3935600"/>
              <a:gd name="connsiteX3" fmla="*/ 44450 w 12249150"/>
              <a:gd name="connsiteY3" fmla="*/ 1554350 h 3935600"/>
              <a:gd name="connsiteX4" fmla="*/ 0 w 12249150"/>
              <a:gd name="connsiteY4" fmla="*/ 0 h 3935600"/>
              <a:gd name="connsiteX0" fmla="*/ 0 w 12217400"/>
              <a:gd name="connsiteY0" fmla="*/ 0 h 3922900"/>
              <a:gd name="connsiteX1" fmla="*/ 12205970 w 12217400"/>
              <a:gd name="connsiteY1" fmla="*/ 1076960 h 3922900"/>
              <a:gd name="connsiteX2" fmla="*/ 12217400 w 12217400"/>
              <a:gd name="connsiteY2" fmla="*/ 3922900 h 3922900"/>
              <a:gd name="connsiteX3" fmla="*/ 12700 w 12217400"/>
              <a:gd name="connsiteY3" fmla="*/ 1541650 h 3922900"/>
              <a:gd name="connsiteX4" fmla="*/ 0 w 12217400"/>
              <a:gd name="connsiteY4" fmla="*/ 0 h 3922900"/>
              <a:gd name="connsiteX0" fmla="*/ 0 w 12217400"/>
              <a:gd name="connsiteY0" fmla="*/ 0 h 3922900"/>
              <a:gd name="connsiteX1" fmla="*/ 12205970 w 12217400"/>
              <a:gd name="connsiteY1" fmla="*/ 1076960 h 3922900"/>
              <a:gd name="connsiteX2" fmla="*/ 12217400 w 12217400"/>
              <a:gd name="connsiteY2" fmla="*/ 3922900 h 3922900"/>
              <a:gd name="connsiteX3" fmla="*/ 6350 w 12217400"/>
              <a:gd name="connsiteY3" fmla="*/ 1541650 h 3922900"/>
              <a:gd name="connsiteX4" fmla="*/ 0 w 12217400"/>
              <a:gd name="connsiteY4" fmla="*/ 0 h 3922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3922900">
                <a:moveTo>
                  <a:pt x="0" y="0"/>
                </a:moveTo>
                <a:lnTo>
                  <a:pt x="12205970" y="1076960"/>
                </a:lnTo>
                <a:lnTo>
                  <a:pt x="12217400" y="3922900"/>
                </a:lnTo>
                <a:lnTo>
                  <a:pt x="6350" y="1541650"/>
                </a:lnTo>
                <a:cubicBezTo>
                  <a:pt x="4233" y="1027767"/>
                  <a:pt x="2117" y="513883"/>
                  <a:pt x="0" y="0"/>
                </a:cubicBezTo>
                <a:close/>
              </a:path>
            </a:pathLst>
          </a:custGeom>
          <a:solidFill>
            <a:schemeClr val="tx2">
              <a:lumMod val="75000"/>
              <a:alpha val="57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cs typeface="+mn-ea"/>
              <a:sym typeface="+mn-lt"/>
            </a:endParaRPr>
          </a:p>
        </p:txBody>
      </p:sp>
      <p:sp>
        <p:nvSpPr>
          <p:cNvPr id="3" name="矩形 16"/>
          <p:cNvSpPr/>
          <p:nvPr/>
        </p:nvSpPr>
        <p:spPr>
          <a:xfrm>
            <a:off x="0" y="1259679"/>
            <a:ext cx="10160000" cy="1978844"/>
          </a:xfrm>
          <a:custGeom>
            <a:avLst/>
            <a:gdLst>
              <a:gd name="connsiteX0" fmla="*/ 0 w 12192305"/>
              <a:gd name="connsiteY0" fmla="*/ 0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0 w 12192305"/>
              <a:gd name="connsiteY4" fmla="*/ 0 h 1487838"/>
              <a:gd name="connsiteX0" fmla="*/ 15499 w 12192305"/>
              <a:gd name="connsiteY0" fmla="*/ 433952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15499 w 12192305"/>
              <a:gd name="connsiteY4" fmla="*/ 433952 h 1487838"/>
              <a:gd name="connsiteX0" fmla="*/ 7879 w 12192305"/>
              <a:gd name="connsiteY0" fmla="*/ 426332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7879 w 12192305"/>
              <a:gd name="connsiteY4" fmla="*/ 426332 h 1487838"/>
              <a:gd name="connsiteX0" fmla="*/ 361 w 12200027"/>
              <a:gd name="connsiteY0" fmla="*/ 426332 h 1487838"/>
              <a:gd name="connsiteX1" fmla="*/ 12200027 w 12200027"/>
              <a:gd name="connsiteY1" fmla="*/ 0 h 1487838"/>
              <a:gd name="connsiteX2" fmla="*/ 12200027 w 12200027"/>
              <a:gd name="connsiteY2" fmla="*/ 1487838 h 1487838"/>
              <a:gd name="connsiteX3" fmla="*/ 7722 w 12200027"/>
              <a:gd name="connsiteY3" fmla="*/ 1487838 h 1487838"/>
              <a:gd name="connsiteX4" fmla="*/ 361 w 12200027"/>
              <a:gd name="connsiteY4" fmla="*/ 426332 h 1487838"/>
              <a:gd name="connsiteX0" fmla="*/ 361 w 12200027"/>
              <a:gd name="connsiteY0" fmla="*/ 433952 h 1487838"/>
              <a:gd name="connsiteX1" fmla="*/ 12200027 w 12200027"/>
              <a:gd name="connsiteY1" fmla="*/ 0 h 1487838"/>
              <a:gd name="connsiteX2" fmla="*/ 12200027 w 12200027"/>
              <a:gd name="connsiteY2" fmla="*/ 1487838 h 1487838"/>
              <a:gd name="connsiteX3" fmla="*/ 7722 w 12200027"/>
              <a:gd name="connsiteY3" fmla="*/ 1487838 h 1487838"/>
              <a:gd name="connsiteX4" fmla="*/ 361 w 12200027"/>
              <a:gd name="connsiteY4" fmla="*/ 433952 h 1487838"/>
              <a:gd name="connsiteX0" fmla="*/ 790 w 12192836"/>
              <a:gd name="connsiteY0" fmla="*/ 426332 h 1487838"/>
              <a:gd name="connsiteX1" fmla="*/ 12192836 w 12192836"/>
              <a:gd name="connsiteY1" fmla="*/ 0 h 1487838"/>
              <a:gd name="connsiteX2" fmla="*/ 12192836 w 12192836"/>
              <a:gd name="connsiteY2" fmla="*/ 1487838 h 1487838"/>
              <a:gd name="connsiteX3" fmla="*/ 531 w 12192836"/>
              <a:gd name="connsiteY3" fmla="*/ 1487838 h 1487838"/>
              <a:gd name="connsiteX4" fmla="*/ 790 w 12192836"/>
              <a:gd name="connsiteY4" fmla="*/ 426332 h 1487838"/>
              <a:gd name="connsiteX0" fmla="*/ 790 w 12200456"/>
              <a:gd name="connsiteY0" fmla="*/ 1767452 h 2828958"/>
              <a:gd name="connsiteX1" fmla="*/ 12200456 w 12200456"/>
              <a:gd name="connsiteY1" fmla="*/ 0 h 2828958"/>
              <a:gd name="connsiteX2" fmla="*/ 12192836 w 12200456"/>
              <a:gd name="connsiteY2" fmla="*/ 2828958 h 2828958"/>
              <a:gd name="connsiteX3" fmla="*/ 531 w 12200456"/>
              <a:gd name="connsiteY3" fmla="*/ 2828958 h 2828958"/>
              <a:gd name="connsiteX4" fmla="*/ 790 w 12200456"/>
              <a:gd name="connsiteY4" fmla="*/ 1767452 h 2828958"/>
              <a:gd name="connsiteX0" fmla="*/ 790 w 12200456"/>
              <a:gd name="connsiteY0" fmla="*/ 1767452 h 2828958"/>
              <a:gd name="connsiteX1" fmla="*/ 12200456 w 12200456"/>
              <a:gd name="connsiteY1" fmla="*/ 0 h 2828958"/>
              <a:gd name="connsiteX2" fmla="*/ 12200456 w 12200456"/>
              <a:gd name="connsiteY2" fmla="*/ 1312578 h 2828958"/>
              <a:gd name="connsiteX3" fmla="*/ 531 w 12200456"/>
              <a:gd name="connsiteY3" fmla="*/ 2828958 h 2828958"/>
              <a:gd name="connsiteX4" fmla="*/ 790 w 12200456"/>
              <a:gd name="connsiteY4" fmla="*/ 1767452 h 2828958"/>
              <a:gd name="connsiteX0" fmla="*/ 790 w 12200456"/>
              <a:gd name="connsiteY0" fmla="*/ 1767452 h 2828958"/>
              <a:gd name="connsiteX1" fmla="*/ 12200456 w 12200456"/>
              <a:gd name="connsiteY1" fmla="*/ 0 h 2828958"/>
              <a:gd name="connsiteX2" fmla="*/ 12200456 w 12200456"/>
              <a:gd name="connsiteY2" fmla="*/ 1445928 h 2828958"/>
              <a:gd name="connsiteX3" fmla="*/ 531 w 12200456"/>
              <a:gd name="connsiteY3" fmla="*/ 2828958 h 2828958"/>
              <a:gd name="connsiteX4" fmla="*/ 790 w 12200456"/>
              <a:gd name="connsiteY4" fmla="*/ 1767452 h 2828958"/>
              <a:gd name="connsiteX0" fmla="*/ 116 w 12199782"/>
              <a:gd name="connsiteY0" fmla="*/ 1767452 h 2619408"/>
              <a:gd name="connsiteX1" fmla="*/ 12199782 w 12199782"/>
              <a:gd name="connsiteY1" fmla="*/ 0 h 2619408"/>
              <a:gd name="connsiteX2" fmla="*/ 12199782 w 12199782"/>
              <a:gd name="connsiteY2" fmla="*/ 1445928 h 2619408"/>
              <a:gd name="connsiteX3" fmla="*/ 37957 w 12199782"/>
              <a:gd name="connsiteY3" fmla="*/ 2619408 h 2619408"/>
              <a:gd name="connsiteX4" fmla="*/ 116 w 12199782"/>
              <a:gd name="connsiteY4" fmla="*/ 1767452 h 2619408"/>
              <a:gd name="connsiteX0" fmla="*/ 116 w 12199782"/>
              <a:gd name="connsiteY0" fmla="*/ 1615052 h 2619408"/>
              <a:gd name="connsiteX1" fmla="*/ 12199782 w 12199782"/>
              <a:gd name="connsiteY1" fmla="*/ 0 h 2619408"/>
              <a:gd name="connsiteX2" fmla="*/ 12199782 w 12199782"/>
              <a:gd name="connsiteY2" fmla="*/ 1445928 h 2619408"/>
              <a:gd name="connsiteX3" fmla="*/ 37957 w 12199782"/>
              <a:gd name="connsiteY3" fmla="*/ 2619408 h 2619408"/>
              <a:gd name="connsiteX4" fmla="*/ 116 w 12199782"/>
              <a:gd name="connsiteY4" fmla="*/ 1615052 h 2619408"/>
              <a:gd name="connsiteX0" fmla="*/ 789 w 12200455"/>
              <a:gd name="connsiteY0" fmla="*/ 1615052 h 2638458"/>
              <a:gd name="connsiteX1" fmla="*/ 12200455 w 12200455"/>
              <a:gd name="connsiteY1" fmla="*/ 0 h 2638458"/>
              <a:gd name="connsiteX2" fmla="*/ 12200455 w 12200455"/>
              <a:gd name="connsiteY2" fmla="*/ 1445928 h 2638458"/>
              <a:gd name="connsiteX3" fmla="*/ 530 w 12200455"/>
              <a:gd name="connsiteY3" fmla="*/ 2638458 h 2638458"/>
              <a:gd name="connsiteX4" fmla="*/ 789 w 12200455"/>
              <a:gd name="connsiteY4" fmla="*/ 1615052 h 2638458"/>
              <a:gd name="connsiteX0" fmla="*/ 789 w 12200455"/>
              <a:gd name="connsiteY0" fmla="*/ 1615052 h 2638458"/>
              <a:gd name="connsiteX1" fmla="*/ 12200455 w 12200455"/>
              <a:gd name="connsiteY1" fmla="*/ 0 h 2638458"/>
              <a:gd name="connsiteX2" fmla="*/ 12200455 w 12200455"/>
              <a:gd name="connsiteY2" fmla="*/ 1792770 h 2638458"/>
              <a:gd name="connsiteX3" fmla="*/ 530 w 12200455"/>
              <a:gd name="connsiteY3" fmla="*/ 2638458 h 2638458"/>
              <a:gd name="connsiteX4" fmla="*/ 789 w 12200455"/>
              <a:gd name="connsiteY4" fmla="*/ 1615052 h 26384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0455" h="2638458">
                <a:moveTo>
                  <a:pt x="789" y="1615052"/>
                </a:moveTo>
                <a:lnTo>
                  <a:pt x="12200455" y="0"/>
                </a:lnTo>
                <a:lnTo>
                  <a:pt x="12200455" y="1792770"/>
                </a:lnTo>
                <a:lnTo>
                  <a:pt x="530" y="2638458"/>
                </a:lnTo>
                <a:cubicBezTo>
                  <a:pt x="3156" y="2284623"/>
                  <a:pt x="-1837" y="1968887"/>
                  <a:pt x="789" y="1615052"/>
                </a:cubicBezTo>
                <a:close/>
              </a:path>
            </a:pathLst>
          </a:custGeom>
          <a:solidFill>
            <a:schemeClr val="tx2">
              <a:lumMod val="50000"/>
              <a:alpha val="72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cs typeface="+mn-ea"/>
              <a:sym typeface="+mn-lt"/>
            </a:endParaRPr>
          </a:p>
        </p:txBody>
      </p:sp>
      <p:sp>
        <p:nvSpPr>
          <p:cNvPr id="4" name="矩形 13"/>
          <p:cNvSpPr/>
          <p:nvPr/>
        </p:nvSpPr>
        <p:spPr>
          <a:xfrm>
            <a:off x="0" y="1631106"/>
            <a:ext cx="10160000" cy="1235990"/>
          </a:xfrm>
          <a:custGeom>
            <a:avLst/>
            <a:gdLst>
              <a:gd name="connsiteX0" fmla="*/ 0 w 12192000"/>
              <a:gd name="connsiteY0" fmla="*/ 0 h 790413"/>
              <a:gd name="connsiteX1" fmla="*/ 12192000 w 12192000"/>
              <a:gd name="connsiteY1" fmla="*/ 0 h 790413"/>
              <a:gd name="connsiteX2" fmla="*/ 12192000 w 12192000"/>
              <a:gd name="connsiteY2" fmla="*/ 790413 h 790413"/>
              <a:gd name="connsiteX3" fmla="*/ 0 w 12192000"/>
              <a:gd name="connsiteY3" fmla="*/ 790413 h 790413"/>
              <a:gd name="connsiteX4" fmla="*/ 0 w 12192000"/>
              <a:gd name="connsiteY4" fmla="*/ 0 h 790413"/>
              <a:gd name="connsiteX0" fmla="*/ 0 w 12195175"/>
              <a:gd name="connsiteY0" fmla="*/ 609600 h 1400013"/>
              <a:gd name="connsiteX1" fmla="*/ 12195175 w 12195175"/>
              <a:gd name="connsiteY1" fmla="*/ 0 h 1400013"/>
              <a:gd name="connsiteX2" fmla="*/ 12192000 w 12195175"/>
              <a:gd name="connsiteY2" fmla="*/ 1400013 h 1400013"/>
              <a:gd name="connsiteX3" fmla="*/ 0 w 12195175"/>
              <a:gd name="connsiteY3" fmla="*/ 1400013 h 1400013"/>
              <a:gd name="connsiteX4" fmla="*/ 0 w 12195175"/>
              <a:gd name="connsiteY4" fmla="*/ 609600 h 1400013"/>
              <a:gd name="connsiteX0" fmla="*/ 0 w 12192305"/>
              <a:gd name="connsiteY0" fmla="*/ 609600 h 1400013"/>
              <a:gd name="connsiteX1" fmla="*/ 12192000 w 12192305"/>
              <a:gd name="connsiteY1" fmla="*/ 0 h 1400013"/>
              <a:gd name="connsiteX2" fmla="*/ 12192000 w 12192305"/>
              <a:gd name="connsiteY2" fmla="*/ 1400013 h 1400013"/>
              <a:gd name="connsiteX3" fmla="*/ 0 w 12192305"/>
              <a:gd name="connsiteY3" fmla="*/ 1400013 h 1400013"/>
              <a:gd name="connsiteX4" fmla="*/ 0 w 12192305"/>
              <a:gd name="connsiteY4" fmla="*/ 609600 h 1400013"/>
              <a:gd name="connsiteX0" fmla="*/ 0 w 12192305"/>
              <a:gd name="connsiteY0" fmla="*/ 609600 h 1400013"/>
              <a:gd name="connsiteX1" fmla="*/ 12192000 w 12192305"/>
              <a:gd name="connsiteY1" fmla="*/ 0 h 1400013"/>
              <a:gd name="connsiteX2" fmla="*/ 12192000 w 12192305"/>
              <a:gd name="connsiteY2" fmla="*/ 1400013 h 1400013"/>
              <a:gd name="connsiteX3" fmla="*/ 0 w 12192305"/>
              <a:gd name="connsiteY3" fmla="*/ 1400013 h 1400013"/>
              <a:gd name="connsiteX4" fmla="*/ 0 w 12192305"/>
              <a:gd name="connsiteY4" fmla="*/ 609600 h 1400013"/>
              <a:gd name="connsiteX0" fmla="*/ 0 w 12192305"/>
              <a:gd name="connsiteY0" fmla="*/ 857573 h 1647986"/>
              <a:gd name="connsiteX1" fmla="*/ 12192000 w 12192305"/>
              <a:gd name="connsiteY1" fmla="*/ 0 h 1647986"/>
              <a:gd name="connsiteX2" fmla="*/ 12192000 w 12192305"/>
              <a:gd name="connsiteY2" fmla="*/ 1647986 h 1647986"/>
              <a:gd name="connsiteX3" fmla="*/ 0 w 12192305"/>
              <a:gd name="connsiteY3" fmla="*/ 1647986 h 1647986"/>
              <a:gd name="connsiteX4" fmla="*/ 0 w 12192305"/>
              <a:gd name="connsiteY4" fmla="*/ 857573 h 1647986"/>
              <a:gd name="connsiteX0" fmla="*/ 0 w 12199700"/>
              <a:gd name="connsiteY0" fmla="*/ 857573 h 1647986"/>
              <a:gd name="connsiteX1" fmla="*/ 12192000 w 12199700"/>
              <a:gd name="connsiteY1" fmla="*/ 0 h 1647986"/>
              <a:gd name="connsiteX2" fmla="*/ 12199620 w 12199700"/>
              <a:gd name="connsiteY2" fmla="*/ 1647986 h 1647986"/>
              <a:gd name="connsiteX3" fmla="*/ 0 w 12199700"/>
              <a:gd name="connsiteY3" fmla="*/ 1647986 h 1647986"/>
              <a:gd name="connsiteX4" fmla="*/ 0 w 12199700"/>
              <a:gd name="connsiteY4" fmla="*/ 857573 h 1647986"/>
              <a:gd name="connsiteX0" fmla="*/ 0 w 12199925"/>
              <a:gd name="connsiteY0" fmla="*/ 857573 h 1647986"/>
              <a:gd name="connsiteX1" fmla="*/ 12199620 w 12199925"/>
              <a:gd name="connsiteY1" fmla="*/ 0 h 1647986"/>
              <a:gd name="connsiteX2" fmla="*/ 12199620 w 12199925"/>
              <a:gd name="connsiteY2" fmla="*/ 1647986 h 1647986"/>
              <a:gd name="connsiteX3" fmla="*/ 0 w 12199925"/>
              <a:gd name="connsiteY3" fmla="*/ 1647986 h 1647986"/>
              <a:gd name="connsiteX4" fmla="*/ 0 w 12199925"/>
              <a:gd name="connsiteY4" fmla="*/ 857573 h 1647986"/>
              <a:gd name="connsiteX0" fmla="*/ 14515 w 12199925"/>
              <a:gd name="connsiteY0" fmla="*/ 567287 h 1647986"/>
              <a:gd name="connsiteX1" fmla="*/ 12199620 w 12199925"/>
              <a:gd name="connsiteY1" fmla="*/ 0 h 1647986"/>
              <a:gd name="connsiteX2" fmla="*/ 12199620 w 12199925"/>
              <a:gd name="connsiteY2" fmla="*/ 1647986 h 1647986"/>
              <a:gd name="connsiteX3" fmla="*/ 0 w 12199925"/>
              <a:gd name="connsiteY3" fmla="*/ 1647986 h 1647986"/>
              <a:gd name="connsiteX4" fmla="*/ 14515 w 12199925"/>
              <a:gd name="connsiteY4" fmla="*/ 567287 h 16479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9925" h="1647986">
                <a:moveTo>
                  <a:pt x="14515" y="567287"/>
                </a:moveTo>
                <a:lnTo>
                  <a:pt x="12199620" y="0"/>
                </a:lnTo>
                <a:cubicBezTo>
                  <a:pt x="12198562" y="466671"/>
                  <a:pt x="12200678" y="1181315"/>
                  <a:pt x="12199620" y="1647986"/>
                </a:cubicBezTo>
                <a:lnTo>
                  <a:pt x="0" y="1647986"/>
                </a:lnTo>
                <a:lnTo>
                  <a:pt x="14515" y="567287"/>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cs typeface="+mn-ea"/>
              <a:sym typeface="+mn-lt"/>
            </a:endParaRPr>
          </a:p>
        </p:txBody>
      </p:sp>
      <p:sp>
        <p:nvSpPr>
          <p:cNvPr id="5" name="文本框 1"/>
          <p:cNvSpPr txBox="1"/>
          <p:nvPr/>
        </p:nvSpPr>
        <p:spPr>
          <a:xfrm>
            <a:off x="2679702" y="2069482"/>
            <a:ext cx="4793861" cy="623248"/>
          </a:xfrm>
          <a:prstGeom prst="rect">
            <a:avLst/>
          </a:prstGeom>
          <a:noFill/>
        </p:spPr>
        <p:txBody>
          <a:bodyPr wrap="square" lIns="68580" tIns="34290" rIns="68580" bIns="34290" rtlCol="0">
            <a:spAutoFit/>
          </a:bodyPr>
          <a:lstStyle/>
          <a:p>
            <a:pPr algn="ctr"/>
            <a:r>
              <a:rPr lang="zh-CN" altLang="en-US" sz="3600" b="1" dirty="0">
                <a:solidFill>
                  <a:schemeClr val="bg1"/>
                </a:solidFill>
                <a:ea typeface="微软雅黑" panose="020B0503020204020204" pitchFamily="34" charset="-122"/>
                <a:cs typeface="+mn-ea"/>
                <a:sym typeface="+mn-lt"/>
              </a:rPr>
              <a:t>今年度工作完成情况</a:t>
            </a:r>
          </a:p>
        </p:txBody>
      </p:sp>
      <p:grpSp>
        <p:nvGrpSpPr>
          <p:cNvPr id="6" name="组合 5"/>
          <p:cNvGrpSpPr/>
          <p:nvPr/>
        </p:nvGrpSpPr>
        <p:grpSpPr>
          <a:xfrm>
            <a:off x="815235" y="3774798"/>
            <a:ext cx="1457578" cy="1458966"/>
            <a:chOff x="307235" y="3561056"/>
            <a:chExt cx="1457578" cy="1458966"/>
          </a:xfrm>
        </p:grpSpPr>
        <p:sp>
          <p:nvSpPr>
            <p:cNvPr id="7" name="椭圆 1"/>
            <p:cNvSpPr>
              <a:spLocks noChangeArrowheads="1"/>
            </p:cNvSpPr>
            <p:nvPr/>
          </p:nvSpPr>
          <p:spPr bwMode="auto">
            <a:xfrm>
              <a:off x="307235" y="3561056"/>
              <a:ext cx="1457578" cy="1458966"/>
            </a:xfrm>
            <a:prstGeom prst="ellipse">
              <a:avLst/>
            </a:prstGeom>
            <a:solidFill>
              <a:schemeClr val="tx2">
                <a:lumMod val="75000"/>
              </a:schemeClr>
            </a:solidFill>
            <a:ln w="9525">
              <a:noFill/>
              <a:bevel/>
              <a:headEnd/>
              <a:tailEnd/>
            </a:ln>
          </p:spPr>
          <p:txBody>
            <a:bodyPr lIns="68589" tIns="34295" rIns="68589" bIns="34295" anchor="ctr"/>
            <a:lstStyle/>
            <a:p>
              <a:pPr algn="ctr" eaLnBrk="1" hangingPunct="1">
                <a:buFont typeface="Arial" pitchFamily="34" charset="0"/>
                <a:buNone/>
              </a:pPr>
              <a:endParaRPr lang="zh-CN" altLang="zh-CN" dirty="0">
                <a:latin typeface="微软雅黑" panose="020B0503020204020204" pitchFamily="34" charset="-122"/>
                <a:ea typeface="微软雅黑" panose="020B0503020204020204" pitchFamily="34" charset="-122"/>
                <a:sym typeface="宋体" pitchFamily="2" charset="-122"/>
              </a:endParaRPr>
            </a:p>
          </p:txBody>
        </p:sp>
        <p:sp>
          <p:nvSpPr>
            <p:cNvPr id="8" name="文本框 17"/>
            <p:cNvSpPr>
              <a:spLocks noChangeArrowheads="1"/>
            </p:cNvSpPr>
            <p:nvPr/>
          </p:nvSpPr>
          <p:spPr bwMode="auto">
            <a:xfrm>
              <a:off x="307235" y="4040466"/>
              <a:ext cx="1457578" cy="500147"/>
            </a:xfrm>
            <a:prstGeom prst="rect">
              <a:avLst/>
            </a:prstGeom>
            <a:noFill/>
            <a:ln w="9525">
              <a:noFill/>
              <a:miter lim="800000"/>
              <a:headEnd/>
              <a:tailEnd/>
            </a:ln>
          </p:spPr>
          <p:txBody>
            <a:bodyPr wrap="square" lIns="68589" tIns="34295" rIns="68589" bIns="34295">
              <a:spAutoFit/>
            </a:bodyPr>
            <a:lstStyle/>
            <a:p>
              <a:pPr algn="ctr" eaLnBrk="1" hangingPunct="1">
                <a:buFont typeface="Arial" pitchFamily="34" charset="0"/>
                <a:buNone/>
              </a:pPr>
              <a:r>
                <a:rPr lang="en-US" altLang="zh-CN" sz="2800" b="1" dirty="0">
                  <a:solidFill>
                    <a:schemeClr val="bg1"/>
                  </a:solidFill>
                  <a:latin typeface="Adobe Gothic Std B" pitchFamily="34" charset="-128"/>
                  <a:ea typeface="Adobe Gothic Std B" pitchFamily="34" charset="-128"/>
                </a:rPr>
                <a:t>PART  2</a:t>
              </a:r>
              <a:endParaRPr lang="zh-CN" altLang="en-US" sz="2800" dirty="0">
                <a:solidFill>
                  <a:schemeClr val="bg1"/>
                </a:solidFill>
                <a:latin typeface="Adobe Gothic Std B" pitchFamily="34" charset="-128"/>
                <a:ea typeface="微软雅黑" panose="020B0503020204020204" pitchFamily="34" charset="-122"/>
              </a:endParaRPr>
            </a:p>
          </p:txBody>
        </p:sp>
      </p:grpSp>
    </p:spTree>
    <p:extLst>
      <p:ext uri="{BB962C8B-B14F-4D97-AF65-F5344CB8AC3E}">
        <p14:creationId xmlns:p14="http://schemas.microsoft.com/office/powerpoint/2010/main" val="13193745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Scale>
                                      <p:cBhvr>
                                        <p:cTn id="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
                                        </p:tgtEl>
                                        <p:attrNameLst>
                                          <p:attrName>ppt_x</p:attrName>
                                          <p:attrName>ppt_y</p:attrName>
                                        </p:attrNameLst>
                                      </p:cBhvr>
                                    </p:animMotion>
                                    <p:animEffect transition="in" filter="fade">
                                      <p:cBhvr>
                                        <p:cTn id="9" dur="1000"/>
                                        <p:tgtEl>
                                          <p:spTgt spid="6"/>
                                        </p:tgtEl>
                                      </p:cBhvr>
                                    </p:animEffect>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0-#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 presetClass="entr" presetSubtype="2"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1+#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8"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0-#ppt_w/2"/>
                                          </p:val>
                                        </p:tav>
                                        <p:tav tm="100000">
                                          <p:val>
                                            <p:strVal val="#ppt_x"/>
                                          </p:val>
                                        </p:tav>
                                      </p:tavLst>
                                    </p:anim>
                                    <p:anim calcmode="lin" valueType="num">
                                      <p:cBhvr additive="base">
                                        <p:cTn id="24" dur="500" fill="hold"/>
                                        <p:tgtEl>
                                          <p:spTgt spid="3"/>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 presetClass="entr" presetSubtype="2"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1+#ppt_w/2"/>
                                          </p:val>
                                        </p:tav>
                                        <p:tav tm="100000">
                                          <p:val>
                                            <p:strVal val="#ppt_x"/>
                                          </p:val>
                                        </p:tav>
                                      </p:tavLst>
                                    </p:anim>
                                    <p:anim calcmode="lin" valueType="num">
                                      <p:cBhvr additive="base">
                                        <p:cTn id="29"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grpSp>
        <p:nvGrpSpPr>
          <p:cNvPr id="5" name="组合 4"/>
          <p:cNvGrpSpPr/>
          <p:nvPr/>
        </p:nvGrpSpPr>
        <p:grpSpPr>
          <a:xfrm>
            <a:off x="3907279" y="1643685"/>
            <a:ext cx="2775339" cy="2775071"/>
            <a:chOff x="3152953" y="1452622"/>
            <a:chExt cx="2574227" cy="2574070"/>
          </a:xfrm>
          <a:solidFill>
            <a:srgbClr val="052E65"/>
          </a:solidFill>
        </p:grpSpPr>
        <p:sp>
          <p:nvSpPr>
            <p:cNvPr id="6" name="箭头1"/>
            <p:cNvSpPr>
              <a:spLocks noChangeAspect="1"/>
            </p:cNvSpPr>
            <p:nvPr/>
          </p:nvSpPr>
          <p:spPr bwMode="auto">
            <a:xfrm>
              <a:off x="4461068" y="1452622"/>
              <a:ext cx="1266112" cy="1458040"/>
            </a:xfrm>
            <a:custGeom>
              <a:avLst/>
              <a:gdLst>
                <a:gd name="T0" fmla="*/ 35 w 1260"/>
                <a:gd name="T1" fmla="*/ 1 h 1451"/>
                <a:gd name="T2" fmla="*/ 100 w 1260"/>
                <a:gd name="T3" fmla="*/ 6 h 1451"/>
                <a:gd name="T4" fmla="*/ 162 w 1260"/>
                <a:gd name="T5" fmla="*/ 13 h 1451"/>
                <a:gd name="T6" fmla="*/ 225 w 1260"/>
                <a:gd name="T7" fmla="*/ 23 h 1451"/>
                <a:gd name="T8" fmla="*/ 285 w 1260"/>
                <a:gd name="T9" fmla="*/ 37 h 1451"/>
                <a:gd name="T10" fmla="*/ 345 w 1260"/>
                <a:gd name="T11" fmla="*/ 53 h 1451"/>
                <a:gd name="T12" fmla="*/ 404 w 1260"/>
                <a:gd name="T13" fmla="*/ 72 h 1451"/>
                <a:gd name="T14" fmla="*/ 461 w 1260"/>
                <a:gd name="T15" fmla="*/ 94 h 1451"/>
                <a:gd name="T16" fmla="*/ 517 w 1260"/>
                <a:gd name="T17" fmla="*/ 119 h 1451"/>
                <a:gd name="T18" fmla="*/ 572 w 1260"/>
                <a:gd name="T19" fmla="*/ 145 h 1451"/>
                <a:gd name="T20" fmla="*/ 625 w 1260"/>
                <a:gd name="T21" fmla="*/ 175 h 1451"/>
                <a:gd name="T22" fmla="*/ 676 w 1260"/>
                <a:gd name="T23" fmla="*/ 206 h 1451"/>
                <a:gd name="T24" fmla="*/ 726 w 1260"/>
                <a:gd name="T25" fmla="*/ 240 h 1451"/>
                <a:gd name="T26" fmla="*/ 774 w 1260"/>
                <a:gd name="T27" fmla="*/ 277 h 1451"/>
                <a:gd name="T28" fmla="*/ 820 w 1260"/>
                <a:gd name="T29" fmla="*/ 316 h 1451"/>
                <a:gd name="T30" fmla="*/ 866 w 1260"/>
                <a:gd name="T31" fmla="*/ 356 h 1451"/>
                <a:gd name="T32" fmla="*/ 908 w 1260"/>
                <a:gd name="T33" fmla="*/ 398 h 1451"/>
                <a:gd name="T34" fmla="*/ 948 w 1260"/>
                <a:gd name="T35" fmla="*/ 444 h 1451"/>
                <a:gd name="T36" fmla="*/ 986 w 1260"/>
                <a:gd name="T37" fmla="*/ 490 h 1451"/>
                <a:gd name="T38" fmla="*/ 1023 w 1260"/>
                <a:gd name="T39" fmla="*/ 538 h 1451"/>
                <a:gd name="T40" fmla="*/ 1057 w 1260"/>
                <a:gd name="T41" fmla="*/ 589 h 1451"/>
                <a:gd name="T42" fmla="*/ 1088 w 1260"/>
                <a:gd name="T43" fmla="*/ 640 h 1451"/>
                <a:gd name="T44" fmla="*/ 1117 w 1260"/>
                <a:gd name="T45" fmla="*/ 693 h 1451"/>
                <a:gd name="T46" fmla="*/ 1144 w 1260"/>
                <a:gd name="T47" fmla="*/ 748 h 1451"/>
                <a:gd name="T48" fmla="*/ 1168 w 1260"/>
                <a:gd name="T49" fmla="*/ 804 h 1451"/>
                <a:gd name="T50" fmla="*/ 1190 w 1260"/>
                <a:gd name="T51" fmla="*/ 861 h 1451"/>
                <a:gd name="T52" fmla="*/ 1209 w 1260"/>
                <a:gd name="T53" fmla="*/ 921 h 1451"/>
                <a:gd name="T54" fmla="*/ 1224 w 1260"/>
                <a:gd name="T55" fmla="*/ 980 h 1451"/>
                <a:gd name="T56" fmla="*/ 1237 w 1260"/>
                <a:gd name="T57" fmla="*/ 1042 h 1451"/>
                <a:gd name="T58" fmla="*/ 1248 w 1260"/>
                <a:gd name="T59" fmla="*/ 1104 h 1451"/>
                <a:gd name="T60" fmla="*/ 1255 w 1260"/>
                <a:gd name="T61" fmla="*/ 1166 h 1451"/>
                <a:gd name="T62" fmla="*/ 1259 w 1260"/>
                <a:gd name="T63" fmla="*/ 1231 h 1451"/>
                <a:gd name="T64" fmla="*/ 921 w 1260"/>
                <a:gd name="T65" fmla="*/ 1451 h 1451"/>
                <a:gd name="T66" fmla="*/ 622 w 1260"/>
                <a:gd name="T67" fmla="*/ 1231 h 1451"/>
                <a:gd name="T68" fmla="*/ 616 w 1260"/>
                <a:gd name="T69" fmla="*/ 1184 h 1451"/>
                <a:gd name="T70" fmla="*/ 608 w 1260"/>
                <a:gd name="T71" fmla="*/ 1139 h 1451"/>
                <a:gd name="T72" fmla="*/ 597 w 1260"/>
                <a:gd name="T73" fmla="*/ 1096 h 1451"/>
                <a:gd name="T74" fmla="*/ 588 w 1260"/>
                <a:gd name="T75" fmla="*/ 1067 h 1451"/>
                <a:gd name="T76" fmla="*/ 572 w 1260"/>
                <a:gd name="T77" fmla="*/ 1025 h 1451"/>
                <a:gd name="T78" fmla="*/ 559 w 1260"/>
                <a:gd name="T79" fmla="*/ 998 h 1451"/>
                <a:gd name="T80" fmla="*/ 539 w 1260"/>
                <a:gd name="T81" fmla="*/ 959 h 1451"/>
                <a:gd name="T82" fmla="*/ 523 w 1260"/>
                <a:gd name="T83" fmla="*/ 934 h 1451"/>
                <a:gd name="T84" fmla="*/ 498 w 1260"/>
                <a:gd name="T85" fmla="*/ 898 h 1451"/>
                <a:gd name="T86" fmla="*/ 480 w 1260"/>
                <a:gd name="T87" fmla="*/ 874 h 1451"/>
                <a:gd name="T88" fmla="*/ 461 w 1260"/>
                <a:gd name="T89" fmla="*/ 852 h 1451"/>
                <a:gd name="T90" fmla="*/ 431 w 1260"/>
                <a:gd name="T91" fmla="*/ 821 h 1451"/>
                <a:gd name="T92" fmla="*/ 399 w 1260"/>
                <a:gd name="T93" fmla="*/ 791 h 1451"/>
                <a:gd name="T94" fmla="*/ 375 w 1260"/>
                <a:gd name="T95" fmla="*/ 773 h 1451"/>
                <a:gd name="T96" fmla="*/ 352 w 1260"/>
                <a:gd name="T97" fmla="*/ 755 h 1451"/>
                <a:gd name="T98" fmla="*/ 328 w 1260"/>
                <a:gd name="T99" fmla="*/ 739 h 1451"/>
                <a:gd name="T100" fmla="*/ 290 w 1260"/>
                <a:gd name="T101" fmla="*/ 716 h 1451"/>
                <a:gd name="T102" fmla="*/ 264 w 1260"/>
                <a:gd name="T103" fmla="*/ 702 h 1451"/>
                <a:gd name="T104" fmla="*/ 223 w 1260"/>
                <a:gd name="T105" fmla="*/ 684 h 1451"/>
                <a:gd name="T106" fmla="*/ 181 w 1260"/>
                <a:gd name="T107" fmla="*/ 669 h 1451"/>
                <a:gd name="T108" fmla="*/ 137 w 1260"/>
                <a:gd name="T109" fmla="*/ 656 h 1451"/>
                <a:gd name="T110" fmla="*/ 108 w 1260"/>
                <a:gd name="T111" fmla="*/ 649 h 1451"/>
                <a:gd name="T112" fmla="*/ 63 w 1260"/>
                <a:gd name="T113" fmla="*/ 642 h 1451"/>
                <a:gd name="T114" fmla="*/ 31 w 1260"/>
                <a:gd name="T115" fmla="*/ 639 h 1451"/>
                <a:gd name="T116" fmla="*/ 0 w 1260"/>
                <a:gd name="T117" fmla="*/ 637 h 1451"/>
                <a:gd name="T118" fmla="*/ 3 w 1260"/>
                <a:gd name="T119" fmla="*/ 0 h 1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60" h="1451">
                  <a:moveTo>
                    <a:pt x="3" y="0"/>
                  </a:moveTo>
                  <a:lnTo>
                    <a:pt x="35" y="1"/>
                  </a:lnTo>
                  <a:lnTo>
                    <a:pt x="68" y="3"/>
                  </a:lnTo>
                  <a:lnTo>
                    <a:pt x="100" y="6"/>
                  </a:lnTo>
                  <a:lnTo>
                    <a:pt x="131" y="9"/>
                  </a:lnTo>
                  <a:lnTo>
                    <a:pt x="162" y="13"/>
                  </a:lnTo>
                  <a:lnTo>
                    <a:pt x="193" y="18"/>
                  </a:lnTo>
                  <a:lnTo>
                    <a:pt x="225" y="23"/>
                  </a:lnTo>
                  <a:lnTo>
                    <a:pt x="255" y="30"/>
                  </a:lnTo>
                  <a:lnTo>
                    <a:pt x="285" y="37"/>
                  </a:lnTo>
                  <a:lnTo>
                    <a:pt x="315" y="44"/>
                  </a:lnTo>
                  <a:lnTo>
                    <a:pt x="345" y="53"/>
                  </a:lnTo>
                  <a:lnTo>
                    <a:pt x="374" y="62"/>
                  </a:lnTo>
                  <a:lnTo>
                    <a:pt x="404" y="72"/>
                  </a:lnTo>
                  <a:lnTo>
                    <a:pt x="433" y="83"/>
                  </a:lnTo>
                  <a:lnTo>
                    <a:pt x="461" y="94"/>
                  </a:lnTo>
                  <a:lnTo>
                    <a:pt x="489" y="106"/>
                  </a:lnTo>
                  <a:lnTo>
                    <a:pt x="517" y="119"/>
                  </a:lnTo>
                  <a:lnTo>
                    <a:pt x="545" y="132"/>
                  </a:lnTo>
                  <a:lnTo>
                    <a:pt x="572" y="145"/>
                  </a:lnTo>
                  <a:lnTo>
                    <a:pt x="599" y="160"/>
                  </a:lnTo>
                  <a:lnTo>
                    <a:pt x="625" y="175"/>
                  </a:lnTo>
                  <a:lnTo>
                    <a:pt x="651" y="190"/>
                  </a:lnTo>
                  <a:lnTo>
                    <a:pt x="676" y="206"/>
                  </a:lnTo>
                  <a:lnTo>
                    <a:pt x="702" y="223"/>
                  </a:lnTo>
                  <a:lnTo>
                    <a:pt x="726" y="240"/>
                  </a:lnTo>
                  <a:lnTo>
                    <a:pt x="751" y="259"/>
                  </a:lnTo>
                  <a:lnTo>
                    <a:pt x="774" y="277"/>
                  </a:lnTo>
                  <a:lnTo>
                    <a:pt x="798" y="296"/>
                  </a:lnTo>
                  <a:lnTo>
                    <a:pt x="820" y="316"/>
                  </a:lnTo>
                  <a:lnTo>
                    <a:pt x="843" y="336"/>
                  </a:lnTo>
                  <a:lnTo>
                    <a:pt x="866" y="356"/>
                  </a:lnTo>
                  <a:lnTo>
                    <a:pt x="887" y="377"/>
                  </a:lnTo>
                  <a:lnTo>
                    <a:pt x="908" y="398"/>
                  </a:lnTo>
                  <a:lnTo>
                    <a:pt x="928" y="421"/>
                  </a:lnTo>
                  <a:lnTo>
                    <a:pt x="948" y="444"/>
                  </a:lnTo>
                  <a:lnTo>
                    <a:pt x="967" y="467"/>
                  </a:lnTo>
                  <a:lnTo>
                    <a:pt x="986" y="490"/>
                  </a:lnTo>
                  <a:lnTo>
                    <a:pt x="1004" y="514"/>
                  </a:lnTo>
                  <a:lnTo>
                    <a:pt x="1023" y="538"/>
                  </a:lnTo>
                  <a:lnTo>
                    <a:pt x="1040" y="564"/>
                  </a:lnTo>
                  <a:lnTo>
                    <a:pt x="1057" y="589"/>
                  </a:lnTo>
                  <a:lnTo>
                    <a:pt x="1073" y="614"/>
                  </a:lnTo>
                  <a:lnTo>
                    <a:pt x="1088" y="640"/>
                  </a:lnTo>
                  <a:lnTo>
                    <a:pt x="1103" y="666"/>
                  </a:lnTo>
                  <a:lnTo>
                    <a:pt x="1117" y="693"/>
                  </a:lnTo>
                  <a:lnTo>
                    <a:pt x="1131" y="720"/>
                  </a:lnTo>
                  <a:lnTo>
                    <a:pt x="1144" y="748"/>
                  </a:lnTo>
                  <a:lnTo>
                    <a:pt x="1156" y="776"/>
                  </a:lnTo>
                  <a:lnTo>
                    <a:pt x="1168" y="804"/>
                  </a:lnTo>
                  <a:lnTo>
                    <a:pt x="1180" y="833"/>
                  </a:lnTo>
                  <a:lnTo>
                    <a:pt x="1190" y="861"/>
                  </a:lnTo>
                  <a:lnTo>
                    <a:pt x="1200" y="891"/>
                  </a:lnTo>
                  <a:lnTo>
                    <a:pt x="1209" y="921"/>
                  </a:lnTo>
                  <a:lnTo>
                    <a:pt x="1217" y="950"/>
                  </a:lnTo>
                  <a:lnTo>
                    <a:pt x="1224" y="980"/>
                  </a:lnTo>
                  <a:lnTo>
                    <a:pt x="1231" y="1010"/>
                  </a:lnTo>
                  <a:lnTo>
                    <a:pt x="1237" y="1042"/>
                  </a:lnTo>
                  <a:lnTo>
                    <a:pt x="1243" y="1073"/>
                  </a:lnTo>
                  <a:lnTo>
                    <a:pt x="1248" y="1104"/>
                  </a:lnTo>
                  <a:lnTo>
                    <a:pt x="1252" y="1135"/>
                  </a:lnTo>
                  <a:lnTo>
                    <a:pt x="1255" y="1166"/>
                  </a:lnTo>
                  <a:lnTo>
                    <a:pt x="1257" y="1198"/>
                  </a:lnTo>
                  <a:lnTo>
                    <a:pt x="1259" y="1231"/>
                  </a:lnTo>
                  <a:lnTo>
                    <a:pt x="1260" y="1263"/>
                  </a:lnTo>
                  <a:lnTo>
                    <a:pt x="921" y="1451"/>
                  </a:lnTo>
                  <a:lnTo>
                    <a:pt x="622" y="1246"/>
                  </a:lnTo>
                  <a:lnTo>
                    <a:pt x="622" y="1231"/>
                  </a:lnTo>
                  <a:lnTo>
                    <a:pt x="620" y="1215"/>
                  </a:lnTo>
                  <a:lnTo>
                    <a:pt x="616" y="1184"/>
                  </a:lnTo>
                  <a:lnTo>
                    <a:pt x="611" y="1154"/>
                  </a:lnTo>
                  <a:lnTo>
                    <a:pt x="608" y="1139"/>
                  </a:lnTo>
                  <a:lnTo>
                    <a:pt x="605" y="1125"/>
                  </a:lnTo>
                  <a:lnTo>
                    <a:pt x="597" y="1096"/>
                  </a:lnTo>
                  <a:lnTo>
                    <a:pt x="593" y="1082"/>
                  </a:lnTo>
                  <a:lnTo>
                    <a:pt x="588" y="1067"/>
                  </a:lnTo>
                  <a:lnTo>
                    <a:pt x="577" y="1039"/>
                  </a:lnTo>
                  <a:lnTo>
                    <a:pt x="572" y="1025"/>
                  </a:lnTo>
                  <a:lnTo>
                    <a:pt x="566" y="1012"/>
                  </a:lnTo>
                  <a:lnTo>
                    <a:pt x="559" y="998"/>
                  </a:lnTo>
                  <a:lnTo>
                    <a:pt x="553" y="985"/>
                  </a:lnTo>
                  <a:lnTo>
                    <a:pt x="539" y="959"/>
                  </a:lnTo>
                  <a:lnTo>
                    <a:pt x="530" y="947"/>
                  </a:lnTo>
                  <a:lnTo>
                    <a:pt x="523" y="934"/>
                  </a:lnTo>
                  <a:lnTo>
                    <a:pt x="506" y="910"/>
                  </a:lnTo>
                  <a:lnTo>
                    <a:pt x="498" y="898"/>
                  </a:lnTo>
                  <a:lnTo>
                    <a:pt x="489" y="887"/>
                  </a:lnTo>
                  <a:lnTo>
                    <a:pt x="480" y="874"/>
                  </a:lnTo>
                  <a:lnTo>
                    <a:pt x="471" y="863"/>
                  </a:lnTo>
                  <a:lnTo>
                    <a:pt x="461" y="852"/>
                  </a:lnTo>
                  <a:lnTo>
                    <a:pt x="451" y="841"/>
                  </a:lnTo>
                  <a:lnTo>
                    <a:pt x="431" y="821"/>
                  </a:lnTo>
                  <a:lnTo>
                    <a:pt x="410" y="801"/>
                  </a:lnTo>
                  <a:lnTo>
                    <a:pt x="399" y="791"/>
                  </a:lnTo>
                  <a:lnTo>
                    <a:pt x="388" y="782"/>
                  </a:lnTo>
                  <a:lnTo>
                    <a:pt x="375" y="773"/>
                  </a:lnTo>
                  <a:lnTo>
                    <a:pt x="364" y="764"/>
                  </a:lnTo>
                  <a:lnTo>
                    <a:pt x="352" y="755"/>
                  </a:lnTo>
                  <a:lnTo>
                    <a:pt x="340" y="747"/>
                  </a:lnTo>
                  <a:lnTo>
                    <a:pt x="328" y="739"/>
                  </a:lnTo>
                  <a:lnTo>
                    <a:pt x="315" y="731"/>
                  </a:lnTo>
                  <a:lnTo>
                    <a:pt x="290" y="716"/>
                  </a:lnTo>
                  <a:lnTo>
                    <a:pt x="277" y="709"/>
                  </a:lnTo>
                  <a:lnTo>
                    <a:pt x="264" y="702"/>
                  </a:lnTo>
                  <a:lnTo>
                    <a:pt x="237" y="690"/>
                  </a:lnTo>
                  <a:lnTo>
                    <a:pt x="223" y="684"/>
                  </a:lnTo>
                  <a:lnTo>
                    <a:pt x="209" y="678"/>
                  </a:lnTo>
                  <a:lnTo>
                    <a:pt x="181" y="669"/>
                  </a:lnTo>
                  <a:lnTo>
                    <a:pt x="152" y="660"/>
                  </a:lnTo>
                  <a:lnTo>
                    <a:pt x="137" y="656"/>
                  </a:lnTo>
                  <a:lnTo>
                    <a:pt x="123" y="653"/>
                  </a:lnTo>
                  <a:lnTo>
                    <a:pt x="108" y="649"/>
                  </a:lnTo>
                  <a:lnTo>
                    <a:pt x="93" y="647"/>
                  </a:lnTo>
                  <a:lnTo>
                    <a:pt x="63" y="642"/>
                  </a:lnTo>
                  <a:lnTo>
                    <a:pt x="47" y="640"/>
                  </a:lnTo>
                  <a:lnTo>
                    <a:pt x="31" y="639"/>
                  </a:lnTo>
                  <a:lnTo>
                    <a:pt x="16" y="638"/>
                  </a:lnTo>
                  <a:lnTo>
                    <a:pt x="0" y="637"/>
                  </a:lnTo>
                  <a:lnTo>
                    <a:pt x="197" y="348"/>
                  </a:lnTo>
                  <a:lnTo>
                    <a:pt x="3" y="0"/>
                  </a:lnTo>
                  <a:close/>
                </a:path>
              </a:pathLst>
            </a:custGeom>
            <a:grp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tIns="43202" rIns="0" bIns="43202" anchor="ctr"/>
            <a:lstStyle/>
            <a:p>
              <a:pPr algn="ctr">
                <a:lnSpc>
                  <a:spcPct val="120000"/>
                </a:lnSpc>
                <a:spcBef>
                  <a:spcPts val="458"/>
                </a:spcBef>
                <a:spcAft>
                  <a:spcPts val="458"/>
                </a:spcAft>
                <a:defRPr/>
              </a:pPr>
              <a:endParaRPr lang="en-US" sz="2100" dirty="0">
                <a:solidFill>
                  <a:schemeClr val="tx1"/>
                </a:solidFill>
                <a:latin typeface="Impact" pitchFamily="34" charset="0"/>
              </a:endParaRPr>
            </a:p>
          </p:txBody>
        </p:sp>
        <p:sp>
          <p:nvSpPr>
            <p:cNvPr id="7" name="箭头4"/>
            <p:cNvSpPr>
              <a:spLocks noChangeAspect="1"/>
            </p:cNvSpPr>
            <p:nvPr/>
          </p:nvSpPr>
          <p:spPr bwMode="auto">
            <a:xfrm>
              <a:off x="3152953" y="1454123"/>
              <a:ext cx="1437127" cy="1330536"/>
            </a:xfrm>
            <a:custGeom>
              <a:avLst/>
              <a:gdLst>
                <a:gd name="T0" fmla="*/ 637 w 1431"/>
                <a:gd name="T1" fmla="*/ 1302 h 1325"/>
                <a:gd name="T2" fmla="*/ 637 w 1431"/>
                <a:gd name="T3" fmla="*/ 1248 h 1325"/>
                <a:gd name="T4" fmla="*/ 640 w 1431"/>
                <a:gd name="T5" fmla="*/ 1217 h 1325"/>
                <a:gd name="T6" fmla="*/ 646 w 1431"/>
                <a:gd name="T7" fmla="*/ 1170 h 1325"/>
                <a:gd name="T8" fmla="*/ 655 w 1431"/>
                <a:gd name="T9" fmla="*/ 1125 h 1325"/>
                <a:gd name="T10" fmla="*/ 663 w 1431"/>
                <a:gd name="T11" fmla="*/ 1095 h 1325"/>
                <a:gd name="T12" fmla="*/ 678 w 1431"/>
                <a:gd name="T13" fmla="*/ 1052 h 1325"/>
                <a:gd name="T14" fmla="*/ 689 w 1431"/>
                <a:gd name="T15" fmla="*/ 1024 h 1325"/>
                <a:gd name="T16" fmla="*/ 708 w 1431"/>
                <a:gd name="T17" fmla="*/ 983 h 1325"/>
                <a:gd name="T18" fmla="*/ 724 w 1431"/>
                <a:gd name="T19" fmla="*/ 957 h 1325"/>
                <a:gd name="T20" fmla="*/ 739 w 1431"/>
                <a:gd name="T21" fmla="*/ 932 h 1325"/>
                <a:gd name="T22" fmla="*/ 756 w 1431"/>
                <a:gd name="T23" fmla="*/ 907 h 1325"/>
                <a:gd name="T24" fmla="*/ 773 w 1431"/>
                <a:gd name="T25" fmla="*/ 884 h 1325"/>
                <a:gd name="T26" fmla="*/ 792 w 1431"/>
                <a:gd name="T27" fmla="*/ 860 h 1325"/>
                <a:gd name="T28" fmla="*/ 822 w 1431"/>
                <a:gd name="T29" fmla="*/ 827 h 1325"/>
                <a:gd name="T30" fmla="*/ 843 w 1431"/>
                <a:gd name="T31" fmla="*/ 807 h 1325"/>
                <a:gd name="T32" fmla="*/ 877 w 1431"/>
                <a:gd name="T33" fmla="*/ 778 h 1325"/>
                <a:gd name="T34" fmla="*/ 901 w 1431"/>
                <a:gd name="T35" fmla="*/ 760 h 1325"/>
                <a:gd name="T36" fmla="*/ 938 w 1431"/>
                <a:gd name="T37" fmla="*/ 735 h 1325"/>
                <a:gd name="T38" fmla="*/ 976 w 1431"/>
                <a:gd name="T39" fmla="*/ 711 h 1325"/>
                <a:gd name="T40" fmla="*/ 1003 w 1431"/>
                <a:gd name="T41" fmla="*/ 698 h 1325"/>
                <a:gd name="T42" fmla="*/ 1030 w 1431"/>
                <a:gd name="T43" fmla="*/ 686 h 1325"/>
                <a:gd name="T44" fmla="*/ 1059 w 1431"/>
                <a:gd name="T45" fmla="*/ 675 h 1325"/>
                <a:gd name="T46" fmla="*/ 1117 w 1431"/>
                <a:gd name="T47" fmla="*/ 657 h 1325"/>
                <a:gd name="T48" fmla="*/ 1147 w 1431"/>
                <a:gd name="T49" fmla="*/ 649 h 1325"/>
                <a:gd name="T50" fmla="*/ 1192 w 1431"/>
                <a:gd name="T51" fmla="*/ 642 h 1325"/>
                <a:gd name="T52" fmla="*/ 1224 w 1431"/>
                <a:gd name="T53" fmla="*/ 638 h 1325"/>
                <a:gd name="T54" fmla="*/ 1431 w 1431"/>
                <a:gd name="T55" fmla="*/ 334 h 1325"/>
                <a:gd name="T56" fmla="*/ 1207 w 1431"/>
                <a:gd name="T57" fmla="*/ 1 h 1325"/>
                <a:gd name="T58" fmla="*/ 1142 w 1431"/>
                <a:gd name="T59" fmla="*/ 6 h 1325"/>
                <a:gd name="T60" fmla="*/ 1080 w 1431"/>
                <a:gd name="T61" fmla="*/ 15 h 1325"/>
                <a:gd name="T62" fmla="*/ 1018 w 1431"/>
                <a:gd name="T63" fmla="*/ 26 h 1325"/>
                <a:gd name="T64" fmla="*/ 957 w 1431"/>
                <a:gd name="T65" fmla="*/ 40 h 1325"/>
                <a:gd name="T66" fmla="*/ 898 w 1431"/>
                <a:gd name="T67" fmla="*/ 57 h 1325"/>
                <a:gd name="T68" fmla="*/ 839 w 1431"/>
                <a:gd name="T69" fmla="*/ 76 h 1325"/>
                <a:gd name="T70" fmla="*/ 783 w 1431"/>
                <a:gd name="T71" fmla="*/ 100 h 1325"/>
                <a:gd name="T72" fmla="*/ 728 w 1431"/>
                <a:gd name="T73" fmla="*/ 125 h 1325"/>
                <a:gd name="T74" fmla="*/ 673 w 1431"/>
                <a:gd name="T75" fmla="*/ 152 h 1325"/>
                <a:gd name="T76" fmla="*/ 620 w 1431"/>
                <a:gd name="T77" fmla="*/ 182 h 1325"/>
                <a:gd name="T78" fmla="*/ 570 w 1431"/>
                <a:gd name="T79" fmla="*/ 214 h 1325"/>
                <a:gd name="T80" fmla="*/ 520 w 1431"/>
                <a:gd name="T81" fmla="*/ 250 h 1325"/>
                <a:gd name="T82" fmla="*/ 472 w 1431"/>
                <a:gd name="T83" fmla="*/ 287 h 1325"/>
                <a:gd name="T84" fmla="*/ 427 w 1431"/>
                <a:gd name="T85" fmla="*/ 325 h 1325"/>
                <a:gd name="T86" fmla="*/ 382 w 1431"/>
                <a:gd name="T87" fmla="*/ 366 h 1325"/>
                <a:gd name="T88" fmla="*/ 341 w 1431"/>
                <a:gd name="T89" fmla="*/ 410 h 1325"/>
                <a:gd name="T90" fmla="*/ 301 w 1431"/>
                <a:gd name="T91" fmla="*/ 455 h 1325"/>
                <a:gd name="T92" fmla="*/ 263 w 1431"/>
                <a:gd name="T93" fmla="*/ 502 h 1325"/>
                <a:gd name="T94" fmla="*/ 227 w 1431"/>
                <a:gd name="T95" fmla="*/ 550 h 1325"/>
                <a:gd name="T96" fmla="*/ 194 w 1431"/>
                <a:gd name="T97" fmla="*/ 602 h 1325"/>
                <a:gd name="T98" fmla="*/ 163 w 1431"/>
                <a:gd name="T99" fmla="*/ 653 h 1325"/>
                <a:gd name="T100" fmla="*/ 135 w 1431"/>
                <a:gd name="T101" fmla="*/ 707 h 1325"/>
                <a:gd name="T102" fmla="*/ 109 w 1431"/>
                <a:gd name="T103" fmla="*/ 762 h 1325"/>
                <a:gd name="T104" fmla="*/ 86 w 1431"/>
                <a:gd name="T105" fmla="*/ 819 h 1325"/>
                <a:gd name="T106" fmla="*/ 64 w 1431"/>
                <a:gd name="T107" fmla="*/ 876 h 1325"/>
                <a:gd name="T108" fmla="*/ 47 w 1431"/>
                <a:gd name="T109" fmla="*/ 936 h 1325"/>
                <a:gd name="T110" fmla="*/ 31 w 1431"/>
                <a:gd name="T111" fmla="*/ 996 h 1325"/>
                <a:gd name="T112" fmla="*/ 19 w 1431"/>
                <a:gd name="T113" fmla="*/ 1058 h 1325"/>
                <a:gd name="T114" fmla="*/ 10 w 1431"/>
                <a:gd name="T115" fmla="*/ 1120 h 1325"/>
                <a:gd name="T116" fmla="*/ 4 w 1431"/>
                <a:gd name="T117" fmla="*/ 1183 h 1325"/>
                <a:gd name="T118" fmla="*/ 1 w 1431"/>
                <a:gd name="T119" fmla="*/ 1247 h 1325"/>
                <a:gd name="T120" fmla="*/ 1 w 1431"/>
                <a:gd name="T121" fmla="*/ 1302 h 1325"/>
                <a:gd name="T122" fmla="*/ 335 w 1431"/>
                <a:gd name="T123" fmla="*/ 1129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31" h="1325">
                  <a:moveTo>
                    <a:pt x="638" y="1324"/>
                  </a:moveTo>
                  <a:lnTo>
                    <a:pt x="637" y="1302"/>
                  </a:lnTo>
                  <a:lnTo>
                    <a:pt x="637" y="1280"/>
                  </a:lnTo>
                  <a:lnTo>
                    <a:pt x="637" y="1248"/>
                  </a:lnTo>
                  <a:lnTo>
                    <a:pt x="638" y="1232"/>
                  </a:lnTo>
                  <a:lnTo>
                    <a:pt x="640" y="1217"/>
                  </a:lnTo>
                  <a:lnTo>
                    <a:pt x="644" y="1185"/>
                  </a:lnTo>
                  <a:lnTo>
                    <a:pt x="646" y="1170"/>
                  </a:lnTo>
                  <a:lnTo>
                    <a:pt x="649" y="1154"/>
                  </a:lnTo>
                  <a:lnTo>
                    <a:pt x="655" y="1125"/>
                  </a:lnTo>
                  <a:lnTo>
                    <a:pt x="659" y="1110"/>
                  </a:lnTo>
                  <a:lnTo>
                    <a:pt x="663" y="1095"/>
                  </a:lnTo>
                  <a:lnTo>
                    <a:pt x="673" y="1067"/>
                  </a:lnTo>
                  <a:lnTo>
                    <a:pt x="678" y="1052"/>
                  </a:lnTo>
                  <a:lnTo>
                    <a:pt x="683" y="1038"/>
                  </a:lnTo>
                  <a:lnTo>
                    <a:pt x="689" y="1024"/>
                  </a:lnTo>
                  <a:lnTo>
                    <a:pt x="695" y="1010"/>
                  </a:lnTo>
                  <a:lnTo>
                    <a:pt x="708" y="983"/>
                  </a:lnTo>
                  <a:lnTo>
                    <a:pt x="715" y="970"/>
                  </a:lnTo>
                  <a:lnTo>
                    <a:pt x="724" y="957"/>
                  </a:lnTo>
                  <a:lnTo>
                    <a:pt x="731" y="944"/>
                  </a:lnTo>
                  <a:lnTo>
                    <a:pt x="739" y="932"/>
                  </a:lnTo>
                  <a:lnTo>
                    <a:pt x="747" y="920"/>
                  </a:lnTo>
                  <a:lnTo>
                    <a:pt x="756" y="907"/>
                  </a:lnTo>
                  <a:lnTo>
                    <a:pt x="764" y="895"/>
                  </a:lnTo>
                  <a:lnTo>
                    <a:pt x="773" y="884"/>
                  </a:lnTo>
                  <a:lnTo>
                    <a:pt x="783" y="871"/>
                  </a:lnTo>
                  <a:lnTo>
                    <a:pt x="792" y="860"/>
                  </a:lnTo>
                  <a:lnTo>
                    <a:pt x="812" y="838"/>
                  </a:lnTo>
                  <a:lnTo>
                    <a:pt x="822" y="827"/>
                  </a:lnTo>
                  <a:lnTo>
                    <a:pt x="832" y="817"/>
                  </a:lnTo>
                  <a:lnTo>
                    <a:pt x="843" y="807"/>
                  </a:lnTo>
                  <a:lnTo>
                    <a:pt x="854" y="797"/>
                  </a:lnTo>
                  <a:lnTo>
                    <a:pt x="877" y="778"/>
                  </a:lnTo>
                  <a:lnTo>
                    <a:pt x="889" y="769"/>
                  </a:lnTo>
                  <a:lnTo>
                    <a:pt x="901" y="760"/>
                  </a:lnTo>
                  <a:lnTo>
                    <a:pt x="925" y="743"/>
                  </a:lnTo>
                  <a:lnTo>
                    <a:pt x="938" y="735"/>
                  </a:lnTo>
                  <a:lnTo>
                    <a:pt x="951" y="727"/>
                  </a:lnTo>
                  <a:lnTo>
                    <a:pt x="976" y="711"/>
                  </a:lnTo>
                  <a:lnTo>
                    <a:pt x="990" y="705"/>
                  </a:lnTo>
                  <a:lnTo>
                    <a:pt x="1003" y="698"/>
                  </a:lnTo>
                  <a:lnTo>
                    <a:pt x="1017" y="692"/>
                  </a:lnTo>
                  <a:lnTo>
                    <a:pt x="1030" y="686"/>
                  </a:lnTo>
                  <a:lnTo>
                    <a:pt x="1045" y="680"/>
                  </a:lnTo>
                  <a:lnTo>
                    <a:pt x="1059" y="675"/>
                  </a:lnTo>
                  <a:lnTo>
                    <a:pt x="1088" y="665"/>
                  </a:lnTo>
                  <a:lnTo>
                    <a:pt x="1117" y="657"/>
                  </a:lnTo>
                  <a:lnTo>
                    <a:pt x="1132" y="653"/>
                  </a:lnTo>
                  <a:lnTo>
                    <a:pt x="1147" y="649"/>
                  </a:lnTo>
                  <a:lnTo>
                    <a:pt x="1177" y="644"/>
                  </a:lnTo>
                  <a:lnTo>
                    <a:pt x="1192" y="642"/>
                  </a:lnTo>
                  <a:lnTo>
                    <a:pt x="1209" y="640"/>
                  </a:lnTo>
                  <a:lnTo>
                    <a:pt x="1224" y="638"/>
                  </a:lnTo>
                  <a:lnTo>
                    <a:pt x="1240" y="637"/>
                  </a:lnTo>
                  <a:lnTo>
                    <a:pt x="1431" y="334"/>
                  </a:lnTo>
                  <a:lnTo>
                    <a:pt x="1239" y="0"/>
                  </a:lnTo>
                  <a:lnTo>
                    <a:pt x="1207" y="1"/>
                  </a:lnTo>
                  <a:lnTo>
                    <a:pt x="1174" y="3"/>
                  </a:lnTo>
                  <a:lnTo>
                    <a:pt x="1142" y="6"/>
                  </a:lnTo>
                  <a:lnTo>
                    <a:pt x="1111" y="10"/>
                  </a:lnTo>
                  <a:lnTo>
                    <a:pt x="1080" y="15"/>
                  </a:lnTo>
                  <a:lnTo>
                    <a:pt x="1049" y="20"/>
                  </a:lnTo>
                  <a:lnTo>
                    <a:pt x="1018" y="26"/>
                  </a:lnTo>
                  <a:lnTo>
                    <a:pt x="987" y="32"/>
                  </a:lnTo>
                  <a:lnTo>
                    <a:pt x="957" y="40"/>
                  </a:lnTo>
                  <a:lnTo>
                    <a:pt x="928" y="48"/>
                  </a:lnTo>
                  <a:lnTo>
                    <a:pt x="898" y="57"/>
                  </a:lnTo>
                  <a:lnTo>
                    <a:pt x="868" y="66"/>
                  </a:lnTo>
                  <a:lnTo>
                    <a:pt x="839" y="76"/>
                  </a:lnTo>
                  <a:lnTo>
                    <a:pt x="811" y="88"/>
                  </a:lnTo>
                  <a:lnTo>
                    <a:pt x="783" y="100"/>
                  </a:lnTo>
                  <a:lnTo>
                    <a:pt x="755" y="112"/>
                  </a:lnTo>
                  <a:lnTo>
                    <a:pt x="728" y="125"/>
                  </a:lnTo>
                  <a:lnTo>
                    <a:pt x="699" y="138"/>
                  </a:lnTo>
                  <a:lnTo>
                    <a:pt x="673" y="152"/>
                  </a:lnTo>
                  <a:lnTo>
                    <a:pt x="646" y="167"/>
                  </a:lnTo>
                  <a:lnTo>
                    <a:pt x="620" y="182"/>
                  </a:lnTo>
                  <a:lnTo>
                    <a:pt x="595" y="198"/>
                  </a:lnTo>
                  <a:lnTo>
                    <a:pt x="570" y="214"/>
                  </a:lnTo>
                  <a:lnTo>
                    <a:pt x="544" y="231"/>
                  </a:lnTo>
                  <a:lnTo>
                    <a:pt x="520" y="250"/>
                  </a:lnTo>
                  <a:lnTo>
                    <a:pt x="496" y="268"/>
                  </a:lnTo>
                  <a:lnTo>
                    <a:pt x="472" y="287"/>
                  </a:lnTo>
                  <a:lnTo>
                    <a:pt x="449" y="306"/>
                  </a:lnTo>
                  <a:lnTo>
                    <a:pt x="427" y="325"/>
                  </a:lnTo>
                  <a:lnTo>
                    <a:pt x="405" y="346"/>
                  </a:lnTo>
                  <a:lnTo>
                    <a:pt x="382" y="366"/>
                  </a:lnTo>
                  <a:lnTo>
                    <a:pt x="361" y="388"/>
                  </a:lnTo>
                  <a:lnTo>
                    <a:pt x="341" y="410"/>
                  </a:lnTo>
                  <a:lnTo>
                    <a:pt x="320" y="433"/>
                  </a:lnTo>
                  <a:lnTo>
                    <a:pt x="301" y="455"/>
                  </a:lnTo>
                  <a:lnTo>
                    <a:pt x="282" y="478"/>
                  </a:lnTo>
                  <a:lnTo>
                    <a:pt x="263" y="502"/>
                  </a:lnTo>
                  <a:lnTo>
                    <a:pt x="245" y="526"/>
                  </a:lnTo>
                  <a:lnTo>
                    <a:pt x="227" y="550"/>
                  </a:lnTo>
                  <a:lnTo>
                    <a:pt x="210" y="576"/>
                  </a:lnTo>
                  <a:lnTo>
                    <a:pt x="194" y="602"/>
                  </a:lnTo>
                  <a:lnTo>
                    <a:pt x="178" y="627"/>
                  </a:lnTo>
                  <a:lnTo>
                    <a:pt x="163" y="653"/>
                  </a:lnTo>
                  <a:lnTo>
                    <a:pt x="149" y="680"/>
                  </a:lnTo>
                  <a:lnTo>
                    <a:pt x="135" y="707"/>
                  </a:lnTo>
                  <a:lnTo>
                    <a:pt x="122" y="735"/>
                  </a:lnTo>
                  <a:lnTo>
                    <a:pt x="109" y="762"/>
                  </a:lnTo>
                  <a:lnTo>
                    <a:pt x="97" y="790"/>
                  </a:lnTo>
                  <a:lnTo>
                    <a:pt x="86" y="819"/>
                  </a:lnTo>
                  <a:lnTo>
                    <a:pt x="74" y="847"/>
                  </a:lnTo>
                  <a:lnTo>
                    <a:pt x="64" y="876"/>
                  </a:lnTo>
                  <a:lnTo>
                    <a:pt x="55" y="906"/>
                  </a:lnTo>
                  <a:lnTo>
                    <a:pt x="47" y="936"/>
                  </a:lnTo>
                  <a:lnTo>
                    <a:pt x="39" y="966"/>
                  </a:lnTo>
                  <a:lnTo>
                    <a:pt x="31" y="996"/>
                  </a:lnTo>
                  <a:lnTo>
                    <a:pt x="25" y="1026"/>
                  </a:lnTo>
                  <a:lnTo>
                    <a:pt x="19" y="1058"/>
                  </a:lnTo>
                  <a:lnTo>
                    <a:pt x="14" y="1089"/>
                  </a:lnTo>
                  <a:lnTo>
                    <a:pt x="10" y="1120"/>
                  </a:lnTo>
                  <a:lnTo>
                    <a:pt x="6" y="1151"/>
                  </a:lnTo>
                  <a:lnTo>
                    <a:pt x="4" y="1183"/>
                  </a:lnTo>
                  <a:lnTo>
                    <a:pt x="2" y="1215"/>
                  </a:lnTo>
                  <a:lnTo>
                    <a:pt x="1" y="1247"/>
                  </a:lnTo>
                  <a:lnTo>
                    <a:pt x="0" y="1280"/>
                  </a:lnTo>
                  <a:lnTo>
                    <a:pt x="1" y="1302"/>
                  </a:lnTo>
                  <a:lnTo>
                    <a:pt x="2" y="1325"/>
                  </a:lnTo>
                  <a:lnTo>
                    <a:pt x="335" y="1129"/>
                  </a:lnTo>
                  <a:lnTo>
                    <a:pt x="638" y="1324"/>
                  </a:lnTo>
                  <a:close/>
                </a:path>
              </a:pathLst>
            </a:custGeom>
            <a:grp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nSpc>
                  <a:spcPct val="120000"/>
                </a:lnSpc>
                <a:defRPr/>
              </a:pPr>
              <a:endParaRPr lang="en-US" sz="900" dirty="0">
                <a:solidFill>
                  <a:schemeClr val="tx1"/>
                </a:solidFill>
                <a:latin typeface="微软雅黑" pitchFamily="34" charset="-122"/>
              </a:endParaRPr>
            </a:p>
          </p:txBody>
        </p:sp>
        <p:sp>
          <p:nvSpPr>
            <p:cNvPr id="8" name="箭头3"/>
            <p:cNvSpPr>
              <a:spLocks noChangeAspect="1"/>
            </p:cNvSpPr>
            <p:nvPr/>
          </p:nvSpPr>
          <p:spPr bwMode="auto">
            <a:xfrm>
              <a:off x="3157454" y="2655655"/>
              <a:ext cx="1302115" cy="1371037"/>
            </a:xfrm>
            <a:custGeom>
              <a:avLst/>
              <a:gdLst>
                <a:gd name="T0" fmla="*/ 1096 w 1295"/>
                <a:gd name="T1" fmla="*/ 1023 h 1364"/>
                <a:gd name="T2" fmla="*/ 1276 w 1295"/>
                <a:gd name="T3" fmla="*/ 728 h 1364"/>
                <a:gd name="T4" fmla="*/ 1232 w 1295"/>
                <a:gd name="T5" fmla="*/ 726 h 1364"/>
                <a:gd name="T6" fmla="*/ 1187 w 1295"/>
                <a:gd name="T7" fmla="*/ 722 h 1364"/>
                <a:gd name="T8" fmla="*/ 1131 w 1295"/>
                <a:gd name="T9" fmla="*/ 711 h 1364"/>
                <a:gd name="T10" fmla="*/ 1103 w 1295"/>
                <a:gd name="T11" fmla="*/ 704 h 1364"/>
                <a:gd name="T12" fmla="*/ 1050 w 1295"/>
                <a:gd name="T13" fmla="*/ 687 h 1364"/>
                <a:gd name="T14" fmla="*/ 1023 w 1295"/>
                <a:gd name="T15" fmla="*/ 677 h 1364"/>
                <a:gd name="T16" fmla="*/ 973 w 1295"/>
                <a:gd name="T17" fmla="*/ 653 h 1364"/>
                <a:gd name="T18" fmla="*/ 949 w 1295"/>
                <a:gd name="T19" fmla="*/ 638 h 1364"/>
                <a:gd name="T20" fmla="*/ 902 w 1295"/>
                <a:gd name="T21" fmla="*/ 608 h 1364"/>
                <a:gd name="T22" fmla="*/ 880 w 1295"/>
                <a:gd name="T23" fmla="*/ 591 h 1364"/>
                <a:gd name="T24" fmla="*/ 837 w 1295"/>
                <a:gd name="T25" fmla="*/ 556 h 1364"/>
                <a:gd name="T26" fmla="*/ 799 w 1295"/>
                <a:gd name="T27" fmla="*/ 517 h 1364"/>
                <a:gd name="T28" fmla="*/ 781 w 1295"/>
                <a:gd name="T29" fmla="*/ 496 h 1364"/>
                <a:gd name="T30" fmla="*/ 747 w 1295"/>
                <a:gd name="T31" fmla="*/ 451 h 1364"/>
                <a:gd name="T32" fmla="*/ 725 w 1295"/>
                <a:gd name="T33" fmla="*/ 417 h 1364"/>
                <a:gd name="T34" fmla="*/ 703 w 1295"/>
                <a:gd name="T35" fmla="*/ 380 h 1364"/>
                <a:gd name="T36" fmla="*/ 680 w 1295"/>
                <a:gd name="T37" fmla="*/ 330 h 1364"/>
                <a:gd name="T38" fmla="*/ 670 w 1295"/>
                <a:gd name="T39" fmla="*/ 303 h 1364"/>
                <a:gd name="T40" fmla="*/ 657 w 1295"/>
                <a:gd name="T41" fmla="*/ 263 h 1364"/>
                <a:gd name="T42" fmla="*/ 646 w 1295"/>
                <a:gd name="T43" fmla="*/ 221 h 1364"/>
                <a:gd name="T44" fmla="*/ 322 w 1295"/>
                <a:gd name="T45" fmla="*/ 0 h 1364"/>
                <a:gd name="T46" fmla="*/ 2 w 1295"/>
                <a:gd name="T47" fmla="*/ 222 h 1364"/>
                <a:gd name="T48" fmla="*/ 10 w 1295"/>
                <a:gd name="T49" fmla="*/ 282 h 1364"/>
                <a:gd name="T50" fmla="*/ 21 w 1295"/>
                <a:gd name="T51" fmla="*/ 343 h 1364"/>
                <a:gd name="T52" fmla="*/ 35 w 1295"/>
                <a:gd name="T53" fmla="*/ 401 h 1364"/>
                <a:gd name="T54" fmla="*/ 51 w 1295"/>
                <a:gd name="T55" fmla="*/ 458 h 1364"/>
                <a:gd name="T56" fmla="*/ 69 w 1295"/>
                <a:gd name="T57" fmla="*/ 516 h 1364"/>
                <a:gd name="T58" fmla="*/ 91 w 1295"/>
                <a:gd name="T59" fmla="*/ 571 h 1364"/>
                <a:gd name="T60" fmla="*/ 115 w 1295"/>
                <a:gd name="T61" fmla="*/ 624 h 1364"/>
                <a:gd name="T62" fmla="*/ 141 w 1295"/>
                <a:gd name="T63" fmla="*/ 678 h 1364"/>
                <a:gd name="T64" fmla="*/ 169 w 1295"/>
                <a:gd name="T65" fmla="*/ 729 h 1364"/>
                <a:gd name="T66" fmla="*/ 200 w 1295"/>
                <a:gd name="T67" fmla="*/ 779 h 1364"/>
                <a:gd name="T68" fmla="*/ 233 w 1295"/>
                <a:gd name="T69" fmla="*/ 828 h 1364"/>
                <a:gd name="T70" fmla="*/ 268 w 1295"/>
                <a:gd name="T71" fmla="*/ 874 h 1364"/>
                <a:gd name="T72" fmla="*/ 305 w 1295"/>
                <a:gd name="T73" fmla="*/ 919 h 1364"/>
                <a:gd name="T74" fmla="*/ 344 w 1295"/>
                <a:gd name="T75" fmla="*/ 962 h 1364"/>
                <a:gd name="T76" fmla="*/ 385 w 1295"/>
                <a:gd name="T77" fmla="*/ 1004 h 1364"/>
                <a:gd name="T78" fmla="*/ 428 w 1295"/>
                <a:gd name="T79" fmla="*/ 1043 h 1364"/>
                <a:gd name="T80" fmla="*/ 473 w 1295"/>
                <a:gd name="T81" fmla="*/ 1081 h 1364"/>
                <a:gd name="T82" fmla="*/ 519 w 1295"/>
                <a:gd name="T83" fmla="*/ 1116 h 1364"/>
                <a:gd name="T84" fmla="*/ 567 w 1295"/>
                <a:gd name="T85" fmla="*/ 1151 h 1364"/>
                <a:gd name="T86" fmla="*/ 616 w 1295"/>
                <a:gd name="T87" fmla="*/ 1182 h 1364"/>
                <a:gd name="T88" fmla="*/ 667 w 1295"/>
                <a:gd name="T89" fmla="*/ 1211 h 1364"/>
                <a:gd name="T90" fmla="*/ 720 w 1295"/>
                <a:gd name="T91" fmla="*/ 1237 h 1364"/>
                <a:gd name="T92" fmla="*/ 774 w 1295"/>
                <a:gd name="T93" fmla="*/ 1262 h 1364"/>
                <a:gd name="T94" fmla="*/ 828 w 1295"/>
                <a:gd name="T95" fmla="*/ 1283 h 1364"/>
                <a:gd name="T96" fmla="*/ 885 w 1295"/>
                <a:gd name="T97" fmla="*/ 1304 h 1364"/>
                <a:gd name="T98" fmla="*/ 942 w 1295"/>
                <a:gd name="T99" fmla="*/ 1321 h 1364"/>
                <a:gd name="T100" fmla="*/ 1001 w 1295"/>
                <a:gd name="T101" fmla="*/ 1335 h 1364"/>
                <a:gd name="T102" fmla="*/ 1061 w 1295"/>
                <a:gd name="T103" fmla="*/ 1346 h 1364"/>
                <a:gd name="T104" fmla="*/ 1121 w 1295"/>
                <a:gd name="T105" fmla="*/ 1355 h 1364"/>
                <a:gd name="T106" fmla="*/ 1182 w 1295"/>
                <a:gd name="T107" fmla="*/ 1361 h 1364"/>
                <a:gd name="T108" fmla="*/ 1245 w 1295"/>
                <a:gd name="T109" fmla="*/ 1364 h 1364"/>
                <a:gd name="T110" fmla="*/ 1281 w 1295"/>
                <a:gd name="T111" fmla="*/ 1364 h 1364"/>
                <a:gd name="T112" fmla="*/ 1290 w 1295"/>
                <a:gd name="T113" fmla="*/ 1362 h 1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95" h="1364">
                  <a:moveTo>
                    <a:pt x="1295" y="1362"/>
                  </a:moveTo>
                  <a:lnTo>
                    <a:pt x="1096" y="1023"/>
                  </a:lnTo>
                  <a:lnTo>
                    <a:pt x="1295" y="727"/>
                  </a:lnTo>
                  <a:lnTo>
                    <a:pt x="1276" y="728"/>
                  </a:lnTo>
                  <a:lnTo>
                    <a:pt x="1246" y="727"/>
                  </a:lnTo>
                  <a:lnTo>
                    <a:pt x="1232" y="726"/>
                  </a:lnTo>
                  <a:lnTo>
                    <a:pt x="1217" y="725"/>
                  </a:lnTo>
                  <a:lnTo>
                    <a:pt x="1187" y="722"/>
                  </a:lnTo>
                  <a:lnTo>
                    <a:pt x="1159" y="717"/>
                  </a:lnTo>
                  <a:lnTo>
                    <a:pt x="1131" y="711"/>
                  </a:lnTo>
                  <a:lnTo>
                    <a:pt x="1117" y="708"/>
                  </a:lnTo>
                  <a:lnTo>
                    <a:pt x="1103" y="704"/>
                  </a:lnTo>
                  <a:lnTo>
                    <a:pt x="1076" y="696"/>
                  </a:lnTo>
                  <a:lnTo>
                    <a:pt x="1050" y="687"/>
                  </a:lnTo>
                  <a:lnTo>
                    <a:pt x="1037" y="682"/>
                  </a:lnTo>
                  <a:lnTo>
                    <a:pt x="1023" y="677"/>
                  </a:lnTo>
                  <a:lnTo>
                    <a:pt x="998" y="665"/>
                  </a:lnTo>
                  <a:lnTo>
                    <a:pt x="973" y="653"/>
                  </a:lnTo>
                  <a:lnTo>
                    <a:pt x="961" y="646"/>
                  </a:lnTo>
                  <a:lnTo>
                    <a:pt x="949" y="638"/>
                  </a:lnTo>
                  <a:lnTo>
                    <a:pt x="925" y="623"/>
                  </a:lnTo>
                  <a:lnTo>
                    <a:pt x="902" y="608"/>
                  </a:lnTo>
                  <a:lnTo>
                    <a:pt x="891" y="600"/>
                  </a:lnTo>
                  <a:lnTo>
                    <a:pt x="880" y="591"/>
                  </a:lnTo>
                  <a:lnTo>
                    <a:pt x="858" y="574"/>
                  </a:lnTo>
                  <a:lnTo>
                    <a:pt x="837" y="556"/>
                  </a:lnTo>
                  <a:lnTo>
                    <a:pt x="818" y="537"/>
                  </a:lnTo>
                  <a:lnTo>
                    <a:pt x="799" y="517"/>
                  </a:lnTo>
                  <a:lnTo>
                    <a:pt x="790" y="506"/>
                  </a:lnTo>
                  <a:lnTo>
                    <a:pt x="781" y="496"/>
                  </a:lnTo>
                  <a:lnTo>
                    <a:pt x="764" y="473"/>
                  </a:lnTo>
                  <a:lnTo>
                    <a:pt x="747" y="451"/>
                  </a:lnTo>
                  <a:lnTo>
                    <a:pt x="732" y="428"/>
                  </a:lnTo>
                  <a:lnTo>
                    <a:pt x="725" y="417"/>
                  </a:lnTo>
                  <a:lnTo>
                    <a:pt x="718" y="405"/>
                  </a:lnTo>
                  <a:lnTo>
                    <a:pt x="703" y="380"/>
                  </a:lnTo>
                  <a:lnTo>
                    <a:pt x="691" y="355"/>
                  </a:lnTo>
                  <a:lnTo>
                    <a:pt x="680" y="330"/>
                  </a:lnTo>
                  <a:lnTo>
                    <a:pt x="675" y="316"/>
                  </a:lnTo>
                  <a:lnTo>
                    <a:pt x="670" y="303"/>
                  </a:lnTo>
                  <a:lnTo>
                    <a:pt x="661" y="276"/>
                  </a:lnTo>
                  <a:lnTo>
                    <a:pt x="657" y="263"/>
                  </a:lnTo>
                  <a:lnTo>
                    <a:pt x="653" y="249"/>
                  </a:lnTo>
                  <a:lnTo>
                    <a:pt x="646" y="221"/>
                  </a:lnTo>
                  <a:lnTo>
                    <a:pt x="641" y="193"/>
                  </a:lnTo>
                  <a:lnTo>
                    <a:pt x="322" y="0"/>
                  </a:lnTo>
                  <a:lnTo>
                    <a:pt x="0" y="191"/>
                  </a:lnTo>
                  <a:lnTo>
                    <a:pt x="2" y="222"/>
                  </a:lnTo>
                  <a:lnTo>
                    <a:pt x="6" y="252"/>
                  </a:lnTo>
                  <a:lnTo>
                    <a:pt x="10" y="282"/>
                  </a:lnTo>
                  <a:lnTo>
                    <a:pt x="15" y="312"/>
                  </a:lnTo>
                  <a:lnTo>
                    <a:pt x="21" y="343"/>
                  </a:lnTo>
                  <a:lnTo>
                    <a:pt x="27" y="372"/>
                  </a:lnTo>
                  <a:lnTo>
                    <a:pt x="35" y="401"/>
                  </a:lnTo>
                  <a:lnTo>
                    <a:pt x="42" y="430"/>
                  </a:lnTo>
                  <a:lnTo>
                    <a:pt x="51" y="458"/>
                  </a:lnTo>
                  <a:lnTo>
                    <a:pt x="60" y="488"/>
                  </a:lnTo>
                  <a:lnTo>
                    <a:pt x="69" y="516"/>
                  </a:lnTo>
                  <a:lnTo>
                    <a:pt x="81" y="543"/>
                  </a:lnTo>
                  <a:lnTo>
                    <a:pt x="91" y="571"/>
                  </a:lnTo>
                  <a:lnTo>
                    <a:pt x="103" y="598"/>
                  </a:lnTo>
                  <a:lnTo>
                    <a:pt x="115" y="624"/>
                  </a:lnTo>
                  <a:lnTo>
                    <a:pt x="128" y="652"/>
                  </a:lnTo>
                  <a:lnTo>
                    <a:pt x="141" y="678"/>
                  </a:lnTo>
                  <a:lnTo>
                    <a:pt x="155" y="704"/>
                  </a:lnTo>
                  <a:lnTo>
                    <a:pt x="169" y="729"/>
                  </a:lnTo>
                  <a:lnTo>
                    <a:pt x="184" y="754"/>
                  </a:lnTo>
                  <a:lnTo>
                    <a:pt x="200" y="779"/>
                  </a:lnTo>
                  <a:lnTo>
                    <a:pt x="216" y="803"/>
                  </a:lnTo>
                  <a:lnTo>
                    <a:pt x="233" y="828"/>
                  </a:lnTo>
                  <a:lnTo>
                    <a:pt x="251" y="851"/>
                  </a:lnTo>
                  <a:lnTo>
                    <a:pt x="268" y="874"/>
                  </a:lnTo>
                  <a:lnTo>
                    <a:pt x="287" y="897"/>
                  </a:lnTo>
                  <a:lnTo>
                    <a:pt x="305" y="919"/>
                  </a:lnTo>
                  <a:lnTo>
                    <a:pt x="324" y="941"/>
                  </a:lnTo>
                  <a:lnTo>
                    <a:pt x="344" y="962"/>
                  </a:lnTo>
                  <a:lnTo>
                    <a:pt x="364" y="984"/>
                  </a:lnTo>
                  <a:lnTo>
                    <a:pt x="385" y="1004"/>
                  </a:lnTo>
                  <a:lnTo>
                    <a:pt x="407" y="1024"/>
                  </a:lnTo>
                  <a:lnTo>
                    <a:pt x="428" y="1043"/>
                  </a:lnTo>
                  <a:lnTo>
                    <a:pt x="450" y="1062"/>
                  </a:lnTo>
                  <a:lnTo>
                    <a:pt x="473" y="1081"/>
                  </a:lnTo>
                  <a:lnTo>
                    <a:pt x="495" y="1099"/>
                  </a:lnTo>
                  <a:lnTo>
                    <a:pt x="519" y="1116"/>
                  </a:lnTo>
                  <a:lnTo>
                    <a:pt x="542" y="1134"/>
                  </a:lnTo>
                  <a:lnTo>
                    <a:pt x="567" y="1151"/>
                  </a:lnTo>
                  <a:lnTo>
                    <a:pt x="592" y="1166"/>
                  </a:lnTo>
                  <a:lnTo>
                    <a:pt x="616" y="1182"/>
                  </a:lnTo>
                  <a:lnTo>
                    <a:pt x="642" y="1196"/>
                  </a:lnTo>
                  <a:lnTo>
                    <a:pt x="667" y="1211"/>
                  </a:lnTo>
                  <a:lnTo>
                    <a:pt x="693" y="1224"/>
                  </a:lnTo>
                  <a:lnTo>
                    <a:pt x="720" y="1237"/>
                  </a:lnTo>
                  <a:lnTo>
                    <a:pt x="747" y="1250"/>
                  </a:lnTo>
                  <a:lnTo>
                    <a:pt x="774" y="1262"/>
                  </a:lnTo>
                  <a:lnTo>
                    <a:pt x="801" y="1273"/>
                  </a:lnTo>
                  <a:lnTo>
                    <a:pt x="828" y="1283"/>
                  </a:lnTo>
                  <a:lnTo>
                    <a:pt x="856" y="1294"/>
                  </a:lnTo>
                  <a:lnTo>
                    <a:pt x="885" y="1304"/>
                  </a:lnTo>
                  <a:lnTo>
                    <a:pt x="914" y="1312"/>
                  </a:lnTo>
                  <a:lnTo>
                    <a:pt x="942" y="1321"/>
                  </a:lnTo>
                  <a:lnTo>
                    <a:pt x="971" y="1328"/>
                  </a:lnTo>
                  <a:lnTo>
                    <a:pt x="1001" y="1335"/>
                  </a:lnTo>
                  <a:lnTo>
                    <a:pt x="1030" y="1341"/>
                  </a:lnTo>
                  <a:lnTo>
                    <a:pt x="1061" y="1346"/>
                  </a:lnTo>
                  <a:lnTo>
                    <a:pt x="1091" y="1351"/>
                  </a:lnTo>
                  <a:lnTo>
                    <a:pt x="1121" y="1355"/>
                  </a:lnTo>
                  <a:lnTo>
                    <a:pt x="1151" y="1358"/>
                  </a:lnTo>
                  <a:lnTo>
                    <a:pt x="1182" y="1361"/>
                  </a:lnTo>
                  <a:lnTo>
                    <a:pt x="1214" y="1363"/>
                  </a:lnTo>
                  <a:lnTo>
                    <a:pt x="1245" y="1364"/>
                  </a:lnTo>
                  <a:lnTo>
                    <a:pt x="1276" y="1364"/>
                  </a:lnTo>
                  <a:lnTo>
                    <a:pt x="1281" y="1364"/>
                  </a:lnTo>
                  <a:lnTo>
                    <a:pt x="1285" y="1363"/>
                  </a:lnTo>
                  <a:lnTo>
                    <a:pt x="1290" y="1362"/>
                  </a:lnTo>
                  <a:lnTo>
                    <a:pt x="1295" y="1362"/>
                  </a:lnTo>
                  <a:close/>
                </a:path>
              </a:pathLst>
            </a:custGeom>
            <a:grp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nSpc>
                  <a:spcPct val="120000"/>
                </a:lnSpc>
                <a:defRPr/>
              </a:pPr>
              <a:endParaRPr lang="en-US" sz="900" dirty="0">
                <a:solidFill>
                  <a:schemeClr val="tx1"/>
                </a:solidFill>
                <a:latin typeface="微软雅黑" pitchFamily="34" charset="-122"/>
              </a:endParaRPr>
            </a:p>
          </p:txBody>
        </p:sp>
        <p:sp>
          <p:nvSpPr>
            <p:cNvPr id="9" name="箭头2"/>
            <p:cNvSpPr>
              <a:spLocks noChangeAspect="1"/>
            </p:cNvSpPr>
            <p:nvPr/>
          </p:nvSpPr>
          <p:spPr bwMode="auto">
            <a:xfrm>
              <a:off x="4333558" y="2784660"/>
              <a:ext cx="1392123" cy="1239033"/>
            </a:xfrm>
            <a:custGeom>
              <a:avLst/>
              <a:gdLst>
                <a:gd name="T0" fmla="*/ 0 w 1385"/>
                <a:gd name="T1" fmla="*/ 903 h 1233"/>
                <a:gd name="T2" fmla="*/ 221 w 1385"/>
                <a:gd name="T3" fmla="*/ 588 h 1233"/>
                <a:gd name="T4" fmla="*/ 262 w 1385"/>
                <a:gd name="T5" fmla="*/ 579 h 1233"/>
                <a:gd name="T6" fmla="*/ 302 w 1385"/>
                <a:gd name="T7" fmla="*/ 567 h 1233"/>
                <a:gd name="T8" fmla="*/ 354 w 1385"/>
                <a:gd name="T9" fmla="*/ 548 h 1233"/>
                <a:gd name="T10" fmla="*/ 391 w 1385"/>
                <a:gd name="T11" fmla="*/ 531 h 1233"/>
                <a:gd name="T12" fmla="*/ 427 w 1385"/>
                <a:gd name="T13" fmla="*/ 511 h 1233"/>
                <a:gd name="T14" fmla="*/ 472 w 1385"/>
                <a:gd name="T15" fmla="*/ 482 h 1233"/>
                <a:gd name="T16" fmla="*/ 506 w 1385"/>
                <a:gd name="T17" fmla="*/ 458 h 1233"/>
                <a:gd name="T18" fmla="*/ 526 w 1385"/>
                <a:gd name="T19" fmla="*/ 441 h 1233"/>
                <a:gd name="T20" fmla="*/ 546 w 1385"/>
                <a:gd name="T21" fmla="*/ 423 h 1233"/>
                <a:gd name="T22" fmla="*/ 565 w 1385"/>
                <a:gd name="T23" fmla="*/ 405 h 1233"/>
                <a:gd name="T24" fmla="*/ 584 w 1385"/>
                <a:gd name="T25" fmla="*/ 385 h 1233"/>
                <a:gd name="T26" fmla="*/ 610 w 1385"/>
                <a:gd name="T27" fmla="*/ 353 h 1233"/>
                <a:gd name="T28" fmla="*/ 642 w 1385"/>
                <a:gd name="T29" fmla="*/ 310 h 1233"/>
                <a:gd name="T30" fmla="*/ 671 w 1385"/>
                <a:gd name="T31" fmla="*/ 264 h 1233"/>
                <a:gd name="T32" fmla="*/ 689 w 1385"/>
                <a:gd name="T33" fmla="*/ 228 h 1233"/>
                <a:gd name="T34" fmla="*/ 705 w 1385"/>
                <a:gd name="T35" fmla="*/ 189 h 1233"/>
                <a:gd name="T36" fmla="*/ 723 w 1385"/>
                <a:gd name="T37" fmla="*/ 138 h 1233"/>
                <a:gd name="T38" fmla="*/ 737 w 1385"/>
                <a:gd name="T39" fmla="*/ 84 h 1233"/>
                <a:gd name="T40" fmla="*/ 746 w 1385"/>
                <a:gd name="T41" fmla="*/ 28 h 1233"/>
                <a:gd name="T42" fmla="*/ 748 w 1385"/>
                <a:gd name="T43" fmla="*/ 0 h 1233"/>
                <a:gd name="T44" fmla="*/ 1385 w 1385"/>
                <a:gd name="T45" fmla="*/ 4 h 1233"/>
                <a:gd name="T46" fmla="*/ 1382 w 1385"/>
                <a:gd name="T47" fmla="*/ 66 h 1233"/>
                <a:gd name="T48" fmla="*/ 1375 w 1385"/>
                <a:gd name="T49" fmla="*/ 126 h 1233"/>
                <a:gd name="T50" fmla="*/ 1366 w 1385"/>
                <a:gd name="T51" fmla="*/ 185 h 1233"/>
                <a:gd name="T52" fmla="*/ 1354 w 1385"/>
                <a:gd name="T53" fmla="*/ 245 h 1233"/>
                <a:gd name="T54" fmla="*/ 1339 w 1385"/>
                <a:gd name="T55" fmla="*/ 302 h 1233"/>
                <a:gd name="T56" fmla="*/ 1322 w 1385"/>
                <a:gd name="T57" fmla="*/ 359 h 1233"/>
                <a:gd name="T58" fmla="*/ 1301 w 1385"/>
                <a:gd name="T59" fmla="*/ 414 h 1233"/>
                <a:gd name="T60" fmla="*/ 1279 w 1385"/>
                <a:gd name="T61" fmla="*/ 468 h 1233"/>
                <a:gd name="T62" fmla="*/ 1255 w 1385"/>
                <a:gd name="T63" fmla="*/ 522 h 1233"/>
                <a:gd name="T64" fmla="*/ 1228 w 1385"/>
                <a:gd name="T65" fmla="*/ 573 h 1233"/>
                <a:gd name="T66" fmla="*/ 1200 w 1385"/>
                <a:gd name="T67" fmla="*/ 623 h 1233"/>
                <a:gd name="T68" fmla="*/ 1169 w 1385"/>
                <a:gd name="T69" fmla="*/ 671 h 1233"/>
                <a:gd name="T70" fmla="*/ 1135 w 1385"/>
                <a:gd name="T71" fmla="*/ 719 h 1233"/>
                <a:gd name="T72" fmla="*/ 1099 w 1385"/>
                <a:gd name="T73" fmla="*/ 764 h 1233"/>
                <a:gd name="T74" fmla="*/ 1062 w 1385"/>
                <a:gd name="T75" fmla="*/ 808 h 1233"/>
                <a:gd name="T76" fmla="*/ 1023 w 1385"/>
                <a:gd name="T77" fmla="*/ 851 h 1233"/>
                <a:gd name="T78" fmla="*/ 982 w 1385"/>
                <a:gd name="T79" fmla="*/ 891 h 1233"/>
                <a:gd name="T80" fmla="*/ 939 w 1385"/>
                <a:gd name="T81" fmla="*/ 929 h 1233"/>
                <a:gd name="T82" fmla="*/ 895 w 1385"/>
                <a:gd name="T83" fmla="*/ 965 h 1233"/>
                <a:gd name="T84" fmla="*/ 849 w 1385"/>
                <a:gd name="T85" fmla="*/ 1000 h 1233"/>
                <a:gd name="T86" fmla="*/ 801 w 1385"/>
                <a:gd name="T87" fmla="*/ 1032 h 1233"/>
                <a:gd name="T88" fmla="*/ 752 w 1385"/>
                <a:gd name="T89" fmla="*/ 1063 h 1233"/>
                <a:gd name="T90" fmla="*/ 701 w 1385"/>
                <a:gd name="T91" fmla="*/ 1090 h 1233"/>
                <a:gd name="T92" fmla="*/ 649 w 1385"/>
                <a:gd name="T93" fmla="*/ 1116 h 1233"/>
                <a:gd name="T94" fmla="*/ 595 w 1385"/>
                <a:gd name="T95" fmla="*/ 1139 h 1233"/>
                <a:gd name="T96" fmla="*/ 541 w 1385"/>
                <a:gd name="T97" fmla="*/ 1161 h 1233"/>
                <a:gd name="T98" fmla="*/ 485 w 1385"/>
                <a:gd name="T99" fmla="*/ 1180 h 1233"/>
                <a:gd name="T100" fmla="*/ 428 w 1385"/>
                <a:gd name="T101" fmla="*/ 1196 h 1233"/>
                <a:gd name="T102" fmla="*/ 370 w 1385"/>
                <a:gd name="T103" fmla="*/ 1209 h 1233"/>
                <a:gd name="T104" fmla="*/ 311 w 1385"/>
                <a:gd name="T105" fmla="*/ 1220 h 1233"/>
                <a:gd name="T106" fmla="*/ 251 w 1385"/>
                <a:gd name="T107" fmla="*/ 1228 h 1233"/>
                <a:gd name="T108" fmla="*/ 191 w 1385"/>
                <a:gd name="T109" fmla="*/ 1233 h 1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85" h="1233">
                  <a:moveTo>
                    <a:pt x="191" y="1233"/>
                  </a:moveTo>
                  <a:lnTo>
                    <a:pt x="0" y="903"/>
                  </a:lnTo>
                  <a:lnTo>
                    <a:pt x="194" y="592"/>
                  </a:lnTo>
                  <a:lnTo>
                    <a:pt x="221" y="588"/>
                  </a:lnTo>
                  <a:lnTo>
                    <a:pt x="248" y="582"/>
                  </a:lnTo>
                  <a:lnTo>
                    <a:pt x="262" y="579"/>
                  </a:lnTo>
                  <a:lnTo>
                    <a:pt x="275" y="575"/>
                  </a:lnTo>
                  <a:lnTo>
                    <a:pt x="302" y="567"/>
                  </a:lnTo>
                  <a:lnTo>
                    <a:pt x="327" y="558"/>
                  </a:lnTo>
                  <a:lnTo>
                    <a:pt x="354" y="548"/>
                  </a:lnTo>
                  <a:lnTo>
                    <a:pt x="379" y="537"/>
                  </a:lnTo>
                  <a:lnTo>
                    <a:pt x="391" y="531"/>
                  </a:lnTo>
                  <a:lnTo>
                    <a:pt x="403" y="525"/>
                  </a:lnTo>
                  <a:lnTo>
                    <a:pt x="427" y="511"/>
                  </a:lnTo>
                  <a:lnTo>
                    <a:pt x="450" y="497"/>
                  </a:lnTo>
                  <a:lnTo>
                    <a:pt x="472" y="482"/>
                  </a:lnTo>
                  <a:lnTo>
                    <a:pt x="494" y="467"/>
                  </a:lnTo>
                  <a:lnTo>
                    <a:pt x="506" y="458"/>
                  </a:lnTo>
                  <a:lnTo>
                    <a:pt x="516" y="450"/>
                  </a:lnTo>
                  <a:lnTo>
                    <a:pt x="526" y="441"/>
                  </a:lnTo>
                  <a:lnTo>
                    <a:pt x="536" y="432"/>
                  </a:lnTo>
                  <a:lnTo>
                    <a:pt x="546" y="423"/>
                  </a:lnTo>
                  <a:lnTo>
                    <a:pt x="556" y="414"/>
                  </a:lnTo>
                  <a:lnTo>
                    <a:pt x="565" y="405"/>
                  </a:lnTo>
                  <a:lnTo>
                    <a:pt x="575" y="395"/>
                  </a:lnTo>
                  <a:lnTo>
                    <a:pt x="584" y="385"/>
                  </a:lnTo>
                  <a:lnTo>
                    <a:pt x="593" y="375"/>
                  </a:lnTo>
                  <a:lnTo>
                    <a:pt x="610" y="353"/>
                  </a:lnTo>
                  <a:lnTo>
                    <a:pt x="626" y="332"/>
                  </a:lnTo>
                  <a:lnTo>
                    <a:pt x="642" y="310"/>
                  </a:lnTo>
                  <a:lnTo>
                    <a:pt x="656" y="287"/>
                  </a:lnTo>
                  <a:lnTo>
                    <a:pt x="671" y="264"/>
                  </a:lnTo>
                  <a:lnTo>
                    <a:pt x="683" y="240"/>
                  </a:lnTo>
                  <a:lnTo>
                    <a:pt x="689" y="228"/>
                  </a:lnTo>
                  <a:lnTo>
                    <a:pt x="695" y="215"/>
                  </a:lnTo>
                  <a:lnTo>
                    <a:pt x="705" y="189"/>
                  </a:lnTo>
                  <a:lnTo>
                    <a:pt x="715" y="164"/>
                  </a:lnTo>
                  <a:lnTo>
                    <a:pt x="723" y="138"/>
                  </a:lnTo>
                  <a:lnTo>
                    <a:pt x="731" y="111"/>
                  </a:lnTo>
                  <a:lnTo>
                    <a:pt x="737" y="84"/>
                  </a:lnTo>
                  <a:lnTo>
                    <a:pt x="742" y="57"/>
                  </a:lnTo>
                  <a:lnTo>
                    <a:pt x="746" y="28"/>
                  </a:lnTo>
                  <a:lnTo>
                    <a:pt x="747" y="14"/>
                  </a:lnTo>
                  <a:lnTo>
                    <a:pt x="748" y="0"/>
                  </a:lnTo>
                  <a:lnTo>
                    <a:pt x="1032" y="202"/>
                  </a:lnTo>
                  <a:lnTo>
                    <a:pt x="1385" y="4"/>
                  </a:lnTo>
                  <a:lnTo>
                    <a:pt x="1384" y="36"/>
                  </a:lnTo>
                  <a:lnTo>
                    <a:pt x="1382" y="66"/>
                  </a:lnTo>
                  <a:lnTo>
                    <a:pt x="1379" y="96"/>
                  </a:lnTo>
                  <a:lnTo>
                    <a:pt x="1375" y="126"/>
                  </a:lnTo>
                  <a:lnTo>
                    <a:pt x="1371" y="156"/>
                  </a:lnTo>
                  <a:lnTo>
                    <a:pt x="1366" y="185"/>
                  </a:lnTo>
                  <a:lnTo>
                    <a:pt x="1360" y="216"/>
                  </a:lnTo>
                  <a:lnTo>
                    <a:pt x="1354" y="245"/>
                  </a:lnTo>
                  <a:lnTo>
                    <a:pt x="1347" y="273"/>
                  </a:lnTo>
                  <a:lnTo>
                    <a:pt x="1339" y="302"/>
                  </a:lnTo>
                  <a:lnTo>
                    <a:pt x="1331" y="330"/>
                  </a:lnTo>
                  <a:lnTo>
                    <a:pt x="1322" y="359"/>
                  </a:lnTo>
                  <a:lnTo>
                    <a:pt x="1313" y="387"/>
                  </a:lnTo>
                  <a:lnTo>
                    <a:pt x="1301" y="414"/>
                  </a:lnTo>
                  <a:lnTo>
                    <a:pt x="1291" y="441"/>
                  </a:lnTo>
                  <a:lnTo>
                    <a:pt x="1279" y="468"/>
                  </a:lnTo>
                  <a:lnTo>
                    <a:pt x="1268" y="494"/>
                  </a:lnTo>
                  <a:lnTo>
                    <a:pt x="1255" y="522"/>
                  </a:lnTo>
                  <a:lnTo>
                    <a:pt x="1242" y="547"/>
                  </a:lnTo>
                  <a:lnTo>
                    <a:pt x="1228" y="573"/>
                  </a:lnTo>
                  <a:lnTo>
                    <a:pt x="1214" y="598"/>
                  </a:lnTo>
                  <a:lnTo>
                    <a:pt x="1200" y="623"/>
                  </a:lnTo>
                  <a:lnTo>
                    <a:pt x="1184" y="647"/>
                  </a:lnTo>
                  <a:lnTo>
                    <a:pt x="1169" y="671"/>
                  </a:lnTo>
                  <a:lnTo>
                    <a:pt x="1152" y="696"/>
                  </a:lnTo>
                  <a:lnTo>
                    <a:pt x="1135" y="719"/>
                  </a:lnTo>
                  <a:lnTo>
                    <a:pt x="1117" y="742"/>
                  </a:lnTo>
                  <a:lnTo>
                    <a:pt x="1099" y="764"/>
                  </a:lnTo>
                  <a:lnTo>
                    <a:pt x="1081" y="786"/>
                  </a:lnTo>
                  <a:lnTo>
                    <a:pt x="1062" y="808"/>
                  </a:lnTo>
                  <a:lnTo>
                    <a:pt x="1043" y="829"/>
                  </a:lnTo>
                  <a:lnTo>
                    <a:pt x="1023" y="851"/>
                  </a:lnTo>
                  <a:lnTo>
                    <a:pt x="1003" y="871"/>
                  </a:lnTo>
                  <a:lnTo>
                    <a:pt x="982" y="891"/>
                  </a:lnTo>
                  <a:lnTo>
                    <a:pt x="961" y="910"/>
                  </a:lnTo>
                  <a:lnTo>
                    <a:pt x="939" y="929"/>
                  </a:lnTo>
                  <a:lnTo>
                    <a:pt x="917" y="947"/>
                  </a:lnTo>
                  <a:lnTo>
                    <a:pt x="895" y="965"/>
                  </a:lnTo>
                  <a:lnTo>
                    <a:pt x="872" y="982"/>
                  </a:lnTo>
                  <a:lnTo>
                    <a:pt x="849" y="1000"/>
                  </a:lnTo>
                  <a:lnTo>
                    <a:pt x="826" y="1017"/>
                  </a:lnTo>
                  <a:lnTo>
                    <a:pt x="801" y="1032"/>
                  </a:lnTo>
                  <a:lnTo>
                    <a:pt x="776" y="1048"/>
                  </a:lnTo>
                  <a:lnTo>
                    <a:pt x="752" y="1063"/>
                  </a:lnTo>
                  <a:lnTo>
                    <a:pt x="727" y="1077"/>
                  </a:lnTo>
                  <a:lnTo>
                    <a:pt x="701" y="1090"/>
                  </a:lnTo>
                  <a:lnTo>
                    <a:pt x="676" y="1104"/>
                  </a:lnTo>
                  <a:lnTo>
                    <a:pt x="649" y="1116"/>
                  </a:lnTo>
                  <a:lnTo>
                    <a:pt x="622" y="1128"/>
                  </a:lnTo>
                  <a:lnTo>
                    <a:pt x="595" y="1139"/>
                  </a:lnTo>
                  <a:lnTo>
                    <a:pt x="568" y="1150"/>
                  </a:lnTo>
                  <a:lnTo>
                    <a:pt x="541" y="1161"/>
                  </a:lnTo>
                  <a:lnTo>
                    <a:pt x="514" y="1171"/>
                  </a:lnTo>
                  <a:lnTo>
                    <a:pt x="485" y="1180"/>
                  </a:lnTo>
                  <a:lnTo>
                    <a:pt x="456" y="1188"/>
                  </a:lnTo>
                  <a:lnTo>
                    <a:pt x="428" y="1196"/>
                  </a:lnTo>
                  <a:lnTo>
                    <a:pt x="399" y="1203"/>
                  </a:lnTo>
                  <a:lnTo>
                    <a:pt x="370" y="1209"/>
                  </a:lnTo>
                  <a:lnTo>
                    <a:pt x="340" y="1215"/>
                  </a:lnTo>
                  <a:lnTo>
                    <a:pt x="311" y="1220"/>
                  </a:lnTo>
                  <a:lnTo>
                    <a:pt x="281" y="1224"/>
                  </a:lnTo>
                  <a:lnTo>
                    <a:pt x="251" y="1228"/>
                  </a:lnTo>
                  <a:lnTo>
                    <a:pt x="221" y="1231"/>
                  </a:lnTo>
                  <a:lnTo>
                    <a:pt x="191" y="1233"/>
                  </a:lnTo>
                  <a:close/>
                </a:path>
              </a:pathLst>
            </a:custGeom>
            <a:grp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tIns="31754" rIns="0" bIns="31754" anchor="ctr"/>
            <a:lstStyle/>
            <a:p>
              <a:pPr marL="139447" indent="-139447">
                <a:lnSpc>
                  <a:spcPct val="120000"/>
                </a:lnSpc>
                <a:spcBef>
                  <a:spcPts val="458"/>
                </a:spcBef>
                <a:spcAft>
                  <a:spcPts val="458"/>
                </a:spcAft>
                <a:buFont typeface="Arial" pitchFamily="34" charset="0"/>
                <a:buChar char="•"/>
                <a:defRPr/>
              </a:pPr>
              <a:endParaRPr lang="en-US" sz="1100" dirty="0">
                <a:solidFill>
                  <a:schemeClr val="tx1"/>
                </a:solidFill>
                <a:latin typeface="微软雅黑" pitchFamily="34" charset="-122"/>
              </a:endParaRPr>
            </a:p>
          </p:txBody>
        </p:sp>
      </p:grpSp>
      <p:sp>
        <p:nvSpPr>
          <p:cNvPr id="10" name="中心文本"/>
          <p:cNvSpPr txBox="1">
            <a:spLocks noChangeArrowheads="1"/>
          </p:cNvSpPr>
          <p:nvPr/>
        </p:nvSpPr>
        <p:spPr bwMode="auto">
          <a:xfrm>
            <a:off x="4656104" y="2735277"/>
            <a:ext cx="1319742" cy="588908"/>
          </a:xfrm>
          <a:prstGeom prst="rect">
            <a:avLst/>
          </a:prstGeom>
          <a:noFill/>
          <a:ln w="9525">
            <a:noFill/>
            <a:miter lim="800000"/>
            <a:headEnd/>
            <a:tailEnd/>
          </a:ln>
        </p:spPr>
        <p:txBody>
          <a:bodyPr lIns="69852" tIns="34926" rIns="69852" bIns="34926">
            <a:spAutoFit/>
          </a:bodyPr>
          <a:lstStyle/>
          <a:p>
            <a:pPr algn="ctr" eaLnBrk="1" hangingPunct="1"/>
            <a:r>
              <a:rPr lang="zh-CN" altLang="en-US" sz="3300" dirty="0">
                <a:latin typeface="微软雅黑" pitchFamily="34" charset="-122"/>
                <a:ea typeface="微软雅黑" pitchFamily="34" charset="-122"/>
              </a:rPr>
              <a:t>标题</a:t>
            </a:r>
            <a:endParaRPr lang="zh-CN" altLang="en-US" sz="4100" dirty="0">
              <a:latin typeface="微软雅黑" pitchFamily="34" charset="-122"/>
              <a:ea typeface="微软雅黑" pitchFamily="34" charset="-122"/>
            </a:endParaRPr>
          </a:p>
        </p:txBody>
      </p:sp>
      <p:sp>
        <p:nvSpPr>
          <p:cNvPr id="11" name="TextBox 10"/>
          <p:cNvSpPr txBox="1"/>
          <p:nvPr/>
        </p:nvSpPr>
        <p:spPr>
          <a:xfrm>
            <a:off x="1361488" y="1608108"/>
            <a:ext cx="2755930" cy="870040"/>
          </a:xfrm>
          <a:prstGeom prst="rect">
            <a:avLst/>
          </a:prstGeom>
          <a:noFill/>
        </p:spPr>
        <p:txBody>
          <a:bodyPr lIns="93136" tIns="46569" rIns="93136" bIns="46569" anchor="ctr"/>
          <a:lstStyle/>
          <a:p>
            <a:pPr algn="ctr">
              <a:lnSpc>
                <a:spcPct val="130000"/>
              </a:lnSpc>
              <a:defRPr/>
            </a:pPr>
            <a:r>
              <a:rPr lang="zh-CN" altLang="en-US" sz="1700" kern="0" dirty="0">
                <a:latin typeface="微软雅黑" pitchFamily="34" charset="-122"/>
                <a:ea typeface="微软雅黑" pitchFamily="34" charset="-122"/>
              </a:rPr>
              <a:t>请在此处输入您的文本</a:t>
            </a:r>
            <a:endParaRPr lang="en-US" altLang="zh-CN" sz="1700" kern="0" dirty="0">
              <a:latin typeface="微软雅黑" pitchFamily="34" charset="-122"/>
              <a:ea typeface="微软雅黑" pitchFamily="34" charset="-122"/>
            </a:endParaRPr>
          </a:p>
          <a:p>
            <a:pPr algn="ctr">
              <a:lnSpc>
                <a:spcPct val="130000"/>
              </a:lnSpc>
              <a:defRPr/>
            </a:pPr>
            <a:r>
              <a:rPr lang="zh-CN" altLang="en-US" sz="1700" kern="0" dirty="0">
                <a:latin typeface="微软雅黑" pitchFamily="34" charset="-122"/>
                <a:ea typeface="微软雅黑" pitchFamily="34" charset="-122"/>
              </a:rPr>
              <a:t>请在此处输入您的文本</a:t>
            </a:r>
            <a:endParaRPr lang="en-US" altLang="zh-CN" sz="1700" kern="0" dirty="0">
              <a:latin typeface="微软雅黑" pitchFamily="34" charset="-122"/>
              <a:ea typeface="微软雅黑" pitchFamily="34" charset="-122"/>
            </a:endParaRPr>
          </a:p>
        </p:txBody>
      </p:sp>
      <p:sp>
        <p:nvSpPr>
          <p:cNvPr id="12" name="TextBox 10"/>
          <p:cNvSpPr txBox="1"/>
          <p:nvPr/>
        </p:nvSpPr>
        <p:spPr>
          <a:xfrm>
            <a:off x="6485307" y="1608108"/>
            <a:ext cx="2755930" cy="870040"/>
          </a:xfrm>
          <a:prstGeom prst="rect">
            <a:avLst/>
          </a:prstGeom>
          <a:noFill/>
        </p:spPr>
        <p:txBody>
          <a:bodyPr lIns="93136" tIns="46569" rIns="93136" bIns="46569" anchor="ctr"/>
          <a:lstStyle/>
          <a:p>
            <a:pPr algn="ctr">
              <a:lnSpc>
                <a:spcPct val="130000"/>
              </a:lnSpc>
              <a:defRPr/>
            </a:pPr>
            <a:r>
              <a:rPr lang="zh-CN" altLang="en-US" sz="1700" kern="0" dirty="0">
                <a:latin typeface="微软雅黑" pitchFamily="34" charset="-122"/>
                <a:ea typeface="微软雅黑" pitchFamily="34" charset="-122"/>
              </a:rPr>
              <a:t>请在此处输入您的文本</a:t>
            </a:r>
            <a:endParaRPr lang="en-US" altLang="zh-CN" sz="1700" kern="0" dirty="0">
              <a:latin typeface="微软雅黑" pitchFamily="34" charset="-122"/>
              <a:ea typeface="微软雅黑" pitchFamily="34" charset="-122"/>
            </a:endParaRPr>
          </a:p>
          <a:p>
            <a:pPr algn="ctr">
              <a:lnSpc>
                <a:spcPct val="130000"/>
              </a:lnSpc>
              <a:defRPr/>
            </a:pPr>
            <a:r>
              <a:rPr lang="zh-CN" altLang="en-US" sz="1700" kern="0" dirty="0">
                <a:latin typeface="微软雅黑" pitchFamily="34" charset="-122"/>
                <a:ea typeface="微软雅黑" pitchFamily="34" charset="-122"/>
              </a:rPr>
              <a:t>请在此处输入您的文本</a:t>
            </a:r>
            <a:endParaRPr lang="en-US" altLang="zh-CN" sz="1700" kern="0" dirty="0">
              <a:latin typeface="微软雅黑" pitchFamily="34" charset="-122"/>
              <a:ea typeface="微软雅黑" pitchFamily="34" charset="-122"/>
            </a:endParaRPr>
          </a:p>
        </p:txBody>
      </p:sp>
      <p:sp>
        <p:nvSpPr>
          <p:cNvPr id="13" name="TextBox 10"/>
          <p:cNvSpPr txBox="1"/>
          <p:nvPr/>
        </p:nvSpPr>
        <p:spPr>
          <a:xfrm>
            <a:off x="1361488" y="3788056"/>
            <a:ext cx="2755930" cy="870040"/>
          </a:xfrm>
          <a:prstGeom prst="rect">
            <a:avLst/>
          </a:prstGeom>
          <a:noFill/>
        </p:spPr>
        <p:txBody>
          <a:bodyPr lIns="93136" tIns="46569" rIns="93136" bIns="46569" anchor="ctr"/>
          <a:lstStyle/>
          <a:p>
            <a:pPr algn="ctr">
              <a:lnSpc>
                <a:spcPct val="130000"/>
              </a:lnSpc>
              <a:defRPr/>
            </a:pPr>
            <a:r>
              <a:rPr lang="zh-CN" altLang="en-US" sz="1700" kern="0" dirty="0">
                <a:latin typeface="微软雅黑" pitchFamily="34" charset="-122"/>
                <a:ea typeface="微软雅黑" pitchFamily="34" charset="-122"/>
              </a:rPr>
              <a:t>请在此处输入您的文本</a:t>
            </a:r>
            <a:endParaRPr lang="en-US" altLang="zh-CN" sz="1700" kern="0" dirty="0">
              <a:latin typeface="微软雅黑" pitchFamily="34" charset="-122"/>
              <a:ea typeface="微软雅黑" pitchFamily="34" charset="-122"/>
            </a:endParaRPr>
          </a:p>
          <a:p>
            <a:pPr algn="ctr">
              <a:lnSpc>
                <a:spcPct val="130000"/>
              </a:lnSpc>
              <a:defRPr/>
            </a:pPr>
            <a:r>
              <a:rPr lang="zh-CN" altLang="en-US" sz="1700" kern="0" dirty="0">
                <a:latin typeface="微软雅黑" pitchFamily="34" charset="-122"/>
                <a:ea typeface="微软雅黑" pitchFamily="34" charset="-122"/>
              </a:rPr>
              <a:t>请在此处输入您的文本</a:t>
            </a:r>
            <a:endParaRPr lang="en-US" altLang="zh-CN" sz="1700" kern="0" dirty="0">
              <a:latin typeface="微软雅黑" pitchFamily="34" charset="-122"/>
              <a:ea typeface="微软雅黑" pitchFamily="34" charset="-122"/>
            </a:endParaRPr>
          </a:p>
        </p:txBody>
      </p:sp>
      <p:sp>
        <p:nvSpPr>
          <p:cNvPr id="14" name="TextBox 13"/>
          <p:cNvSpPr txBox="1"/>
          <p:nvPr/>
        </p:nvSpPr>
        <p:spPr>
          <a:xfrm>
            <a:off x="6485307" y="3788056"/>
            <a:ext cx="2755930" cy="870040"/>
          </a:xfrm>
          <a:prstGeom prst="rect">
            <a:avLst/>
          </a:prstGeom>
          <a:noFill/>
        </p:spPr>
        <p:txBody>
          <a:bodyPr lIns="93136" tIns="46569" rIns="93136" bIns="46569" anchor="ctr"/>
          <a:lstStyle/>
          <a:p>
            <a:pPr algn="ctr">
              <a:lnSpc>
                <a:spcPct val="130000"/>
              </a:lnSpc>
              <a:defRPr/>
            </a:pPr>
            <a:r>
              <a:rPr lang="zh-CN" altLang="en-US" sz="1700" kern="0" dirty="0">
                <a:latin typeface="微软雅黑" pitchFamily="34" charset="-122"/>
                <a:ea typeface="微软雅黑" pitchFamily="34" charset="-122"/>
              </a:rPr>
              <a:t>请在此处输入您的文本</a:t>
            </a:r>
            <a:endParaRPr lang="en-US" altLang="zh-CN" sz="1700" kern="0" dirty="0">
              <a:latin typeface="微软雅黑" pitchFamily="34" charset="-122"/>
              <a:ea typeface="微软雅黑" pitchFamily="34" charset="-122"/>
            </a:endParaRPr>
          </a:p>
          <a:p>
            <a:pPr algn="ctr">
              <a:lnSpc>
                <a:spcPct val="130000"/>
              </a:lnSpc>
              <a:defRPr/>
            </a:pPr>
            <a:r>
              <a:rPr lang="zh-CN" altLang="en-US" sz="1700" kern="0" dirty="0">
                <a:latin typeface="微软雅黑" pitchFamily="34" charset="-122"/>
                <a:ea typeface="微软雅黑" pitchFamily="34" charset="-122"/>
              </a:rPr>
              <a:t>请在此处输入您的文本</a:t>
            </a:r>
            <a:endParaRPr lang="en-US" altLang="zh-CN" sz="1700" kern="0" dirty="0">
              <a:latin typeface="微软雅黑" pitchFamily="34" charset="-122"/>
              <a:ea typeface="微软雅黑" pitchFamily="34" charset="-122"/>
            </a:endParaRPr>
          </a:p>
        </p:txBody>
      </p:sp>
    </p:spTree>
    <p:extLst>
      <p:ext uri="{BB962C8B-B14F-4D97-AF65-F5344CB8AC3E}">
        <p14:creationId xmlns:p14="http://schemas.microsoft.com/office/powerpoint/2010/main" val="28743317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1" presetClass="entr" presetSubtype="1"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heel(1)">
                                      <p:cBhvr>
                                        <p:cTn id="18" dur="500"/>
                                        <p:tgtEl>
                                          <p:spTgt spid="5"/>
                                        </p:tgtEl>
                                      </p:cBhvr>
                                    </p:animEffect>
                                  </p:childTnLst>
                                </p:cTn>
                              </p:par>
                            </p:childTnLst>
                          </p:cTn>
                        </p:par>
                        <p:par>
                          <p:cTn id="19" fill="hold">
                            <p:stCondLst>
                              <p:cond delay="1500"/>
                            </p:stCondLst>
                            <p:childTnLst>
                              <p:par>
                                <p:cTn id="20" presetID="53" presetClass="entr" presetSubtype="0"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par>
                          <p:cTn id="33" fill="hold">
                            <p:stCondLst>
                              <p:cond delay="3000"/>
                            </p:stCondLst>
                            <p:childTnLst>
                              <p:par>
                                <p:cTn id="34" presetID="22" presetClass="entr" presetSubtype="2"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right)">
                                      <p:cBhvr>
                                        <p:cTn id="36" dur="500"/>
                                        <p:tgtEl>
                                          <p:spTgt spid="13"/>
                                        </p:tgtEl>
                                      </p:cBhvr>
                                    </p:animEffect>
                                  </p:childTnLst>
                                </p:cTn>
                              </p:par>
                            </p:childTnLst>
                          </p:cTn>
                        </p:par>
                        <p:par>
                          <p:cTn id="37" fill="hold">
                            <p:stCondLst>
                              <p:cond delay="3500"/>
                            </p:stCondLst>
                            <p:childTnLst>
                              <p:par>
                                <p:cTn id="38" presetID="22" presetClass="entr" presetSubtype="2"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right)">
                                      <p:cBhvr>
                                        <p:cTn id="4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10" grpId="0"/>
      <p:bldP spid="11" grpId="0"/>
      <p:bldP spid="12" grpId="0"/>
      <p:bldP spid="13" grpId="0"/>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pic>
        <p:nvPicPr>
          <p:cNvPr id="5" name="图片 4"/>
          <p:cNvPicPr>
            <a:picLocks/>
          </p:cNvPicPr>
          <p:nvPr/>
        </p:nvPicPr>
        <p:blipFill>
          <a:blip r:embed="rId3" cstate="screen">
            <a:extLst>
              <a:ext uri="{28A0092B-C50C-407E-A947-70E740481C1C}">
                <a14:useLocalDpi xmlns:a14="http://schemas.microsoft.com/office/drawing/2010/main"/>
              </a:ext>
            </a:extLst>
          </a:blip>
          <a:stretch>
            <a:fillRect/>
          </a:stretch>
        </p:blipFill>
        <p:spPr>
          <a:xfrm>
            <a:off x="986797" y="1591028"/>
            <a:ext cx="1941057" cy="1920999"/>
          </a:xfrm>
          <a:prstGeom prst="ellipse">
            <a:avLst/>
          </a:prstGeom>
          <a:ln w="76200">
            <a:solidFill>
              <a:schemeClr val="bg1">
                <a:lumMod val="65000"/>
              </a:schemeClr>
            </a:solidFill>
          </a:ln>
        </p:spPr>
      </p:pic>
      <p:sp>
        <p:nvSpPr>
          <p:cNvPr id="6" name="椭圆 5"/>
          <p:cNvSpPr/>
          <p:nvPr/>
        </p:nvSpPr>
        <p:spPr>
          <a:xfrm>
            <a:off x="2406080" y="1648884"/>
            <a:ext cx="599191" cy="611343"/>
          </a:xfrm>
          <a:prstGeom prst="ellipse">
            <a:avLst/>
          </a:prstGeom>
          <a:solidFill>
            <a:srgbClr val="0066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rtlCol="0" anchor="ctr"/>
          <a:lstStyle/>
          <a:p>
            <a:pPr algn="ctr"/>
            <a:r>
              <a:rPr lang="en-US" altLang="zh-CN" sz="1700" b="1" dirty="0">
                <a:ea typeface="微软雅黑" panose="020B0503020204020204" pitchFamily="34" charset="-122"/>
              </a:rPr>
              <a:t>01</a:t>
            </a:r>
            <a:endParaRPr lang="zh-CN" altLang="en-US" sz="1700" b="1" dirty="0">
              <a:ea typeface="微软雅黑" panose="020B0503020204020204" pitchFamily="34" charset="-122"/>
            </a:endParaRPr>
          </a:p>
        </p:txBody>
      </p:sp>
      <p:pic>
        <p:nvPicPr>
          <p:cNvPr id="7" name="图片 6"/>
          <p:cNvPicPr>
            <a:picLocks/>
          </p:cNvPicPr>
          <p:nvPr/>
        </p:nvPicPr>
        <p:blipFill>
          <a:blip r:embed="rId4" cstate="screen">
            <a:extLst>
              <a:ext uri="{28A0092B-C50C-407E-A947-70E740481C1C}">
                <a14:useLocalDpi xmlns:a14="http://schemas.microsoft.com/office/drawing/2010/main"/>
              </a:ext>
            </a:extLst>
          </a:blip>
          <a:stretch>
            <a:fillRect/>
          </a:stretch>
        </p:blipFill>
        <p:spPr>
          <a:xfrm>
            <a:off x="3933498" y="3220982"/>
            <a:ext cx="1940844" cy="1940774"/>
          </a:xfrm>
          <a:prstGeom prst="ellipse">
            <a:avLst/>
          </a:prstGeom>
          <a:ln w="76200">
            <a:solidFill>
              <a:schemeClr val="bg1">
                <a:lumMod val="65000"/>
              </a:schemeClr>
            </a:solidFill>
          </a:ln>
        </p:spPr>
      </p:pic>
      <p:sp>
        <p:nvSpPr>
          <p:cNvPr id="8" name="椭圆 7"/>
          <p:cNvSpPr/>
          <p:nvPr/>
        </p:nvSpPr>
        <p:spPr>
          <a:xfrm>
            <a:off x="5418240" y="3288835"/>
            <a:ext cx="611366" cy="611343"/>
          </a:xfrm>
          <a:prstGeom prst="ellipse">
            <a:avLst/>
          </a:prstGeom>
          <a:solidFill>
            <a:srgbClr val="0066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rtlCol="0" anchor="ctr"/>
          <a:lstStyle/>
          <a:p>
            <a:pPr algn="ctr"/>
            <a:r>
              <a:rPr lang="en-US" altLang="zh-CN" sz="1700" b="1" dirty="0">
                <a:ea typeface="微软雅黑" panose="020B0503020204020204" pitchFamily="34" charset="-122"/>
              </a:rPr>
              <a:t>02</a:t>
            </a:r>
            <a:endParaRPr lang="zh-CN" altLang="en-US" sz="1700" b="1" dirty="0">
              <a:ea typeface="微软雅黑" panose="020B0503020204020204" pitchFamily="34" charset="-122"/>
            </a:endParaRPr>
          </a:p>
        </p:txBody>
      </p:sp>
      <p:pic>
        <p:nvPicPr>
          <p:cNvPr id="9" name="图片 8"/>
          <p:cNvPicPr>
            <a:picLocks/>
          </p:cNvPicPr>
          <p:nvPr/>
        </p:nvPicPr>
        <p:blipFill>
          <a:blip r:embed="rId5" cstate="screen">
            <a:extLst>
              <a:ext uri="{28A0092B-C50C-407E-A947-70E740481C1C}">
                <a14:useLocalDpi xmlns:a14="http://schemas.microsoft.com/office/drawing/2010/main"/>
              </a:ext>
            </a:extLst>
          </a:blip>
          <a:stretch>
            <a:fillRect/>
          </a:stretch>
        </p:blipFill>
        <p:spPr>
          <a:xfrm>
            <a:off x="6809318" y="1571249"/>
            <a:ext cx="1940842" cy="1940776"/>
          </a:xfrm>
          <a:prstGeom prst="ellipse">
            <a:avLst/>
          </a:prstGeom>
          <a:ln w="76200">
            <a:solidFill>
              <a:schemeClr val="bg1">
                <a:lumMod val="65000"/>
              </a:schemeClr>
            </a:solidFill>
          </a:ln>
        </p:spPr>
      </p:pic>
      <p:sp>
        <p:nvSpPr>
          <p:cNvPr id="10" name="椭圆 9"/>
          <p:cNvSpPr/>
          <p:nvPr/>
        </p:nvSpPr>
        <p:spPr>
          <a:xfrm>
            <a:off x="8361991" y="1648884"/>
            <a:ext cx="611365" cy="611343"/>
          </a:xfrm>
          <a:prstGeom prst="ellipse">
            <a:avLst/>
          </a:prstGeom>
          <a:solidFill>
            <a:srgbClr val="0066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rtlCol="0" anchor="ctr"/>
          <a:lstStyle/>
          <a:p>
            <a:pPr algn="ctr"/>
            <a:r>
              <a:rPr lang="en-US" altLang="zh-CN" sz="1700" b="1" dirty="0">
                <a:ea typeface="微软雅黑" panose="020B0503020204020204" pitchFamily="34" charset="-122"/>
              </a:rPr>
              <a:t>03</a:t>
            </a:r>
            <a:endParaRPr lang="zh-CN" altLang="en-US" sz="1700" b="1" dirty="0">
              <a:ea typeface="微软雅黑" panose="020B0503020204020204" pitchFamily="34" charset="-122"/>
            </a:endParaRPr>
          </a:p>
        </p:txBody>
      </p:sp>
      <p:sp>
        <p:nvSpPr>
          <p:cNvPr id="11" name="TextBox 10"/>
          <p:cNvSpPr txBox="1"/>
          <p:nvPr/>
        </p:nvSpPr>
        <p:spPr>
          <a:xfrm>
            <a:off x="831528" y="3829696"/>
            <a:ext cx="2096108" cy="875978"/>
          </a:xfrm>
          <a:prstGeom prst="rect">
            <a:avLst/>
          </a:prstGeom>
          <a:noFill/>
        </p:spPr>
        <p:txBody>
          <a:bodyPr wrap="square" lIns="98581" tIns="49291" rIns="98581" bIns="49291" rtlCol="0">
            <a:spAutoFit/>
          </a:bodyPr>
          <a:lstStyle/>
          <a:p>
            <a:pPr algn="just">
              <a:lnSpc>
                <a:spcPct val="130000"/>
              </a:lnSpc>
              <a:spcAft>
                <a:spcPts val="647"/>
              </a:spcAft>
            </a:pPr>
            <a:r>
              <a:rPr lang="zh-CN" altLang="en-US" sz="1300" dirty="0">
                <a:solidFill>
                  <a:schemeClr val="tx1">
                    <a:lumMod val="85000"/>
                    <a:lumOff val="15000"/>
                  </a:schemeClr>
                </a:solidFill>
                <a:latin typeface="微软雅黑" pitchFamily="34" charset="-122"/>
                <a:ea typeface="微软雅黑" pitchFamily="34" charset="-122"/>
              </a:rPr>
              <a:t>单击此处添加对图片的说明文字单击此处添加对图片的说明文字</a:t>
            </a:r>
            <a:r>
              <a:rPr lang="en-US" altLang="zh-CN" sz="1300" dirty="0">
                <a:solidFill>
                  <a:schemeClr val="tx1">
                    <a:lumMod val="85000"/>
                    <a:lumOff val="15000"/>
                  </a:schemeClr>
                </a:solidFill>
                <a:latin typeface="微软雅黑" pitchFamily="34" charset="-122"/>
                <a:ea typeface="微软雅黑" pitchFamily="34" charset="-122"/>
              </a:rPr>
              <a:t>.</a:t>
            </a:r>
            <a:endParaRPr lang="zh-CN" altLang="en-US" sz="1300" dirty="0">
              <a:solidFill>
                <a:schemeClr val="tx1">
                  <a:lumMod val="85000"/>
                  <a:lumOff val="15000"/>
                </a:schemeClr>
              </a:solidFill>
              <a:latin typeface="微软雅黑" pitchFamily="34" charset="-122"/>
              <a:ea typeface="微软雅黑" pitchFamily="34" charset="-122"/>
            </a:endParaRPr>
          </a:p>
        </p:txBody>
      </p:sp>
      <p:sp>
        <p:nvSpPr>
          <p:cNvPr id="12" name="TextBox 11"/>
          <p:cNvSpPr txBox="1"/>
          <p:nvPr/>
        </p:nvSpPr>
        <p:spPr>
          <a:xfrm>
            <a:off x="3855864" y="2117859"/>
            <a:ext cx="2096108" cy="875978"/>
          </a:xfrm>
          <a:prstGeom prst="rect">
            <a:avLst/>
          </a:prstGeom>
          <a:noFill/>
        </p:spPr>
        <p:txBody>
          <a:bodyPr wrap="square" lIns="98581" tIns="49291" rIns="98581" bIns="49291" rtlCol="0">
            <a:spAutoFit/>
          </a:bodyPr>
          <a:lstStyle/>
          <a:p>
            <a:pPr algn="just">
              <a:lnSpc>
                <a:spcPct val="130000"/>
              </a:lnSpc>
              <a:spcAft>
                <a:spcPts val="647"/>
              </a:spcAft>
            </a:pPr>
            <a:r>
              <a:rPr lang="zh-CN" altLang="en-US" sz="1300" dirty="0">
                <a:solidFill>
                  <a:schemeClr val="tx1">
                    <a:lumMod val="85000"/>
                    <a:lumOff val="15000"/>
                  </a:schemeClr>
                </a:solidFill>
                <a:latin typeface="微软雅黑" pitchFamily="34" charset="-122"/>
                <a:ea typeface="微软雅黑" pitchFamily="34" charset="-122"/>
              </a:rPr>
              <a:t>单击此处添加对图片的说明文字单击此处添加对图片的说明文字</a:t>
            </a:r>
            <a:r>
              <a:rPr lang="en-US" altLang="zh-CN" sz="1300" dirty="0">
                <a:solidFill>
                  <a:schemeClr val="tx1">
                    <a:lumMod val="85000"/>
                    <a:lumOff val="15000"/>
                  </a:schemeClr>
                </a:solidFill>
                <a:latin typeface="微软雅黑" pitchFamily="34" charset="-122"/>
                <a:ea typeface="微软雅黑" pitchFamily="34" charset="-122"/>
              </a:rPr>
              <a:t>.</a:t>
            </a:r>
            <a:endParaRPr lang="zh-CN" altLang="en-US" sz="1300" dirty="0">
              <a:solidFill>
                <a:schemeClr val="tx1">
                  <a:lumMod val="85000"/>
                  <a:lumOff val="15000"/>
                </a:schemeClr>
              </a:solidFill>
              <a:latin typeface="微软雅黑" pitchFamily="34" charset="-122"/>
              <a:ea typeface="微软雅黑" pitchFamily="34" charset="-122"/>
            </a:endParaRPr>
          </a:p>
        </p:txBody>
      </p:sp>
      <p:sp>
        <p:nvSpPr>
          <p:cNvPr id="13" name="TextBox 12"/>
          <p:cNvSpPr txBox="1"/>
          <p:nvPr/>
        </p:nvSpPr>
        <p:spPr>
          <a:xfrm>
            <a:off x="6886951" y="3800508"/>
            <a:ext cx="2096108" cy="875978"/>
          </a:xfrm>
          <a:prstGeom prst="rect">
            <a:avLst/>
          </a:prstGeom>
          <a:noFill/>
        </p:spPr>
        <p:txBody>
          <a:bodyPr wrap="square" lIns="98581" tIns="49291" rIns="98581" bIns="49291" rtlCol="0">
            <a:spAutoFit/>
          </a:bodyPr>
          <a:lstStyle/>
          <a:p>
            <a:pPr algn="just">
              <a:lnSpc>
                <a:spcPct val="130000"/>
              </a:lnSpc>
              <a:spcAft>
                <a:spcPts val="647"/>
              </a:spcAft>
            </a:pPr>
            <a:r>
              <a:rPr lang="zh-CN" altLang="en-US" sz="1300" dirty="0">
                <a:solidFill>
                  <a:schemeClr val="tx1">
                    <a:lumMod val="85000"/>
                    <a:lumOff val="15000"/>
                  </a:schemeClr>
                </a:solidFill>
                <a:latin typeface="微软雅黑" pitchFamily="34" charset="-122"/>
                <a:ea typeface="微软雅黑" pitchFamily="34" charset="-122"/>
              </a:rPr>
              <a:t>单击此处添加对图片的说明文字单击此处添加对图片的说明文字</a:t>
            </a:r>
            <a:r>
              <a:rPr lang="en-US" altLang="zh-CN" sz="1300" dirty="0">
                <a:solidFill>
                  <a:schemeClr val="tx1">
                    <a:lumMod val="85000"/>
                    <a:lumOff val="15000"/>
                  </a:schemeClr>
                </a:solidFill>
                <a:latin typeface="微软雅黑" pitchFamily="34" charset="-122"/>
                <a:ea typeface="微软雅黑" pitchFamily="34" charset="-122"/>
              </a:rPr>
              <a:t>.</a:t>
            </a:r>
            <a:endParaRPr lang="zh-CN" altLang="en-US" sz="1300" dirty="0">
              <a:solidFill>
                <a:schemeClr val="tx1">
                  <a:lumMod val="85000"/>
                  <a:lumOff val="1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15"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1000" fill="hold"/>
                                        <p:tgtEl>
                                          <p:spTgt spid="5"/>
                                        </p:tgtEl>
                                        <p:attrNameLst>
                                          <p:attrName>ppt_w</p:attrName>
                                        </p:attrNameLst>
                                      </p:cBhvr>
                                      <p:tavLst>
                                        <p:tav tm="0">
                                          <p:val>
                                            <p:fltVal val="0"/>
                                          </p:val>
                                        </p:tav>
                                        <p:tav tm="100000">
                                          <p:val>
                                            <p:strVal val="#ppt_w"/>
                                          </p:val>
                                        </p:tav>
                                      </p:tavLst>
                                    </p:anim>
                                    <p:anim calcmode="lin" valueType="num">
                                      <p:cBhvr>
                                        <p:cTn id="19" dur="1000" fill="hold"/>
                                        <p:tgtEl>
                                          <p:spTgt spid="5"/>
                                        </p:tgtEl>
                                        <p:attrNameLst>
                                          <p:attrName>ppt_h</p:attrName>
                                        </p:attrNameLst>
                                      </p:cBhvr>
                                      <p:tavLst>
                                        <p:tav tm="0">
                                          <p:val>
                                            <p:fltVal val="0"/>
                                          </p:val>
                                        </p:tav>
                                        <p:tav tm="100000">
                                          <p:val>
                                            <p:strVal val="#ppt_h"/>
                                          </p:val>
                                        </p:tav>
                                      </p:tavLst>
                                    </p:anim>
                                    <p:anim calcmode="lin" valueType="num">
                                      <p:cBhvr>
                                        <p:cTn id="20"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21"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par>
                          <p:cTn id="22" fill="hold">
                            <p:stCondLst>
                              <p:cond delay="2000"/>
                            </p:stCondLst>
                            <p:childTnLst>
                              <p:par>
                                <p:cTn id="23" presetID="21" presetClass="entr" presetSubtype="1"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heel(1)">
                                      <p:cBhvr>
                                        <p:cTn id="25" dur="750"/>
                                        <p:tgtEl>
                                          <p:spTgt spid="6"/>
                                        </p:tgtEl>
                                      </p:cBhvr>
                                    </p:animEffect>
                                  </p:childTnLst>
                                </p:cTn>
                              </p:par>
                            </p:childTnLst>
                          </p:cTn>
                        </p:par>
                        <p:par>
                          <p:cTn id="26" fill="hold">
                            <p:stCondLst>
                              <p:cond delay="2750"/>
                            </p:stCondLst>
                            <p:childTnLst>
                              <p:par>
                                <p:cTn id="27" presetID="22" presetClass="entr" presetSubtype="1"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up)">
                                      <p:cBhvr>
                                        <p:cTn id="29" dur="500"/>
                                        <p:tgtEl>
                                          <p:spTgt spid="11"/>
                                        </p:tgtEl>
                                      </p:cBhvr>
                                    </p:animEffect>
                                  </p:childTnLst>
                                </p:cTn>
                              </p:par>
                            </p:childTnLst>
                          </p:cTn>
                        </p:par>
                        <p:par>
                          <p:cTn id="30" fill="hold">
                            <p:stCondLst>
                              <p:cond delay="3250"/>
                            </p:stCondLst>
                            <p:childTnLst>
                              <p:par>
                                <p:cTn id="31" presetID="15" presetClass="entr" presetSubtype="0" fill="hold"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p:cTn id="33" dur="1000" fill="hold"/>
                                        <p:tgtEl>
                                          <p:spTgt spid="7"/>
                                        </p:tgtEl>
                                        <p:attrNameLst>
                                          <p:attrName>ppt_w</p:attrName>
                                        </p:attrNameLst>
                                      </p:cBhvr>
                                      <p:tavLst>
                                        <p:tav tm="0">
                                          <p:val>
                                            <p:fltVal val="0"/>
                                          </p:val>
                                        </p:tav>
                                        <p:tav tm="100000">
                                          <p:val>
                                            <p:strVal val="#ppt_w"/>
                                          </p:val>
                                        </p:tav>
                                      </p:tavLst>
                                    </p:anim>
                                    <p:anim calcmode="lin" valueType="num">
                                      <p:cBhvr>
                                        <p:cTn id="34" dur="1000" fill="hold"/>
                                        <p:tgtEl>
                                          <p:spTgt spid="7"/>
                                        </p:tgtEl>
                                        <p:attrNameLst>
                                          <p:attrName>ppt_h</p:attrName>
                                        </p:attrNameLst>
                                      </p:cBhvr>
                                      <p:tavLst>
                                        <p:tav tm="0">
                                          <p:val>
                                            <p:fltVal val="0"/>
                                          </p:val>
                                        </p:tav>
                                        <p:tav tm="100000">
                                          <p:val>
                                            <p:strVal val="#ppt_h"/>
                                          </p:val>
                                        </p:tav>
                                      </p:tavLst>
                                    </p:anim>
                                    <p:anim calcmode="lin" valueType="num">
                                      <p:cBhvr>
                                        <p:cTn id="35"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36" dur="100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37" fill="hold">
                            <p:stCondLst>
                              <p:cond delay="4250"/>
                            </p:stCondLst>
                            <p:childTnLst>
                              <p:par>
                                <p:cTn id="38" presetID="21" presetClass="entr" presetSubtype="1"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heel(1)">
                                      <p:cBhvr>
                                        <p:cTn id="40" dur="750"/>
                                        <p:tgtEl>
                                          <p:spTgt spid="8"/>
                                        </p:tgtEl>
                                      </p:cBhvr>
                                    </p:animEffect>
                                  </p:childTnLst>
                                </p:cTn>
                              </p:par>
                            </p:childTnLst>
                          </p:cTn>
                        </p:par>
                        <p:par>
                          <p:cTn id="41" fill="hold">
                            <p:stCondLst>
                              <p:cond delay="5000"/>
                            </p:stCondLst>
                            <p:childTnLst>
                              <p:par>
                                <p:cTn id="42" presetID="22" presetClass="entr" presetSubtype="4"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down)">
                                      <p:cBhvr>
                                        <p:cTn id="44" dur="500"/>
                                        <p:tgtEl>
                                          <p:spTgt spid="12"/>
                                        </p:tgtEl>
                                      </p:cBhvr>
                                    </p:animEffect>
                                  </p:childTnLst>
                                </p:cTn>
                              </p:par>
                            </p:childTnLst>
                          </p:cTn>
                        </p:par>
                        <p:par>
                          <p:cTn id="45" fill="hold">
                            <p:stCondLst>
                              <p:cond delay="5500"/>
                            </p:stCondLst>
                            <p:childTnLst>
                              <p:par>
                                <p:cTn id="46" presetID="52" presetClass="entr" presetSubtype="0" fill="hold" nodeType="afterEffect">
                                  <p:stCondLst>
                                    <p:cond delay="0"/>
                                  </p:stCondLst>
                                  <p:childTnLst>
                                    <p:set>
                                      <p:cBhvr>
                                        <p:cTn id="47" dur="1" fill="hold">
                                          <p:stCondLst>
                                            <p:cond delay="0"/>
                                          </p:stCondLst>
                                        </p:cTn>
                                        <p:tgtEl>
                                          <p:spTgt spid="9"/>
                                        </p:tgtEl>
                                        <p:attrNameLst>
                                          <p:attrName>style.visibility</p:attrName>
                                        </p:attrNameLst>
                                      </p:cBhvr>
                                      <p:to>
                                        <p:strVal val="visible"/>
                                      </p:to>
                                    </p:set>
                                    <p:animScale>
                                      <p:cBhvr>
                                        <p:cTn id="48"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9" dur="1000" decel="50000" fill="hold">
                                          <p:stCondLst>
                                            <p:cond delay="0"/>
                                          </p:stCondLst>
                                        </p:cTn>
                                        <p:tgtEl>
                                          <p:spTgt spid="9"/>
                                        </p:tgtEl>
                                        <p:attrNameLst>
                                          <p:attrName>ppt_x</p:attrName>
                                          <p:attrName>ppt_y</p:attrName>
                                        </p:attrNameLst>
                                      </p:cBhvr>
                                    </p:animMotion>
                                    <p:animEffect transition="in" filter="fade">
                                      <p:cBhvr>
                                        <p:cTn id="50" dur="1000"/>
                                        <p:tgtEl>
                                          <p:spTgt spid="9"/>
                                        </p:tgtEl>
                                      </p:cBhvr>
                                    </p:animEffect>
                                  </p:childTnLst>
                                </p:cTn>
                              </p:par>
                            </p:childTnLst>
                          </p:cTn>
                        </p:par>
                        <p:par>
                          <p:cTn id="51" fill="hold">
                            <p:stCondLst>
                              <p:cond delay="6500"/>
                            </p:stCondLst>
                            <p:childTnLst>
                              <p:par>
                                <p:cTn id="52" presetID="21" presetClass="entr" presetSubtype="1" fill="hold" grpId="0" nodeType="after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wheel(1)">
                                      <p:cBhvr>
                                        <p:cTn id="54" dur="750"/>
                                        <p:tgtEl>
                                          <p:spTgt spid="10"/>
                                        </p:tgtEl>
                                      </p:cBhvr>
                                    </p:animEffect>
                                  </p:childTnLst>
                                </p:cTn>
                              </p:par>
                            </p:childTnLst>
                          </p:cTn>
                        </p:par>
                        <p:par>
                          <p:cTn id="55" fill="hold">
                            <p:stCondLst>
                              <p:cond delay="7250"/>
                            </p:stCondLst>
                            <p:childTnLst>
                              <p:par>
                                <p:cTn id="56" presetID="22" presetClass="entr" presetSubtype="1" fill="hold" grpId="0"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wipe(up)">
                                      <p:cBhvr>
                                        <p:cTn id="5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6" grpId="0" animBg="1"/>
      <p:bldP spid="8" grpId="0" animBg="1"/>
      <p:bldP spid="10" grpId="0" animBg="1"/>
      <p:bldP spid="11" grpId="0"/>
      <p:bldP spid="12" grpId="0"/>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grpSp>
        <p:nvGrpSpPr>
          <p:cNvPr id="5" name="组合 4"/>
          <p:cNvGrpSpPr/>
          <p:nvPr/>
        </p:nvGrpSpPr>
        <p:grpSpPr>
          <a:xfrm>
            <a:off x="3564719" y="2576447"/>
            <a:ext cx="1566157" cy="1570813"/>
            <a:chOff x="3056718" y="2081057"/>
            <a:chExt cx="1566157" cy="1570813"/>
          </a:xfrm>
        </p:grpSpPr>
        <p:sp>
          <p:nvSpPr>
            <p:cNvPr id="6" name="Freeform 71"/>
            <p:cNvSpPr>
              <a:spLocks/>
            </p:cNvSpPr>
            <p:nvPr/>
          </p:nvSpPr>
          <p:spPr bwMode="auto">
            <a:xfrm>
              <a:off x="3056718" y="2081057"/>
              <a:ext cx="1566157" cy="1570813"/>
            </a:xfrm>
            <a:custGeom>
              <a:avLst/>
              <a:gdLst>
                <a:gd name="T0" fmla="*/ 0 w 328"/>
                <a:gd name="T1" fmla="*/ 164 h 329"/>
                <a:gd name="T2" fmla="*/ 0 w 328"/>
                <a:gd name="T3" fmla="*/ 164 h 329"/>
                <a:gd name="T4" fmla="*/ 164 w 328"/>
                <a:gd name="T5" fmla="*/ 0 h 329"/>
                <a:gd name="T6" fmla="*/ 328 w 328"/>
                <a:gd name="T7" fmla="*/ 0 h 329"/>
                <a:gd name="T8" fmla="*/ 328 w 328"/>
                <a:gd name="T9" fmla="*/ 164 h 329"/>
                <a:gd name="T10" fmla="*/ 164 w 328"/>
                <a:gd name="T11" fmla="*/ 329 h 329"/>
                <a:gd name="T12" fmla="*/ 164 w 328"/>
                <a:gd name="T13" fmla="*/ 329 h 329"/>
                <a:gd name="T14" fmla="*/ 0 w 328"/>
                <a:gd name="T15" fmla="*/ 164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8" h="329">
                  <a:moveTo>
                    <a:pt x="0" y="164"/>
                  </a:moveTo>
                  <a:cubicBezTo>
                    <a:pt x="0" y="164"/>
                    <a:pt x="0" y="164"/>
                    <a:pt x="0" y="164"/>
                  </a:cubicBezTo>
                  <a:cubicBezTo>
                    <a:pt x="0" y="74"/>
                    <a:pt x="74" y="0"/>
                    <a:pt x="164" y="0"/>
                  </a:cubicBezTo>
                  <a:cubicBezTo>
                    <a:pt x="328" y="0"/>
                    <a:pt x="328" y="0"/>
                    <a:pt x="328" y="0"/>
                  </a:cubicBezTo>
                  <a:cubicBezTo>
                    <a:pt x="328" y="164"/>
                    <a:pt x="328" y="164"/>
                    <a:pt x="328" y="164"/>
                  </a:cubicBezTo>
                  <a:cubicBezTo>
                    <a:pt x="328" y="255"/>
                    <a:pt x="254" y="329"/>
                    <a:pt x="164" y="329"/>
                  </a:cubicBezTo>
                  <a:cubicBezTo>
                    <a:pt x="164" y="329"/>
                    <a:pt x="164" y="329"/>
                    <a:pt x="164" y="329"/>
                  </a:cubicBezTo>
                  <a:cubicBezTo>
                    <a:pt x="74" y="329"/>
                    <a:pt x="0" y="255"/>
                    <a:pt x="0" y="164"/>
                  </a:cubicBezTo>
                  <a:close/>
                </a:path>
              </a:pathLst>
            </a:custGeom>
            <a:solidFill>
              <a:srgbClr val="052E65"/>
            </a:solidFill>
            <a:ln>
              <a:noFill/>
            </a:ln>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7" name="TextBox 6"/>
            <p:cNvSpPr txBox="1"/>
            <p:nvPr/>
          </p:nvSpPr>
          <p:spPr>
            <a:xfrm>
              <a:off x="3537896" y="2671699"/>
              <a:ext cx="1074113" cy="707886"/>
            </a:xfrm>
            <a:prstGeom prst="rect">
              <a:avLst/>
            </a:prstGeom>
            <a:noFill/>
          </p:spPr>
          <p:txBody>
            <a:bodyPr wrap="square" rtlCol="0">
              <a:spAutoFit/>
            </a:bodyPr>
            <a:lstStyle/>
            <a:p>
              <a:r>
                <a:rPr lang="en-US" altLang="zh-CN" sz="4000" b="1" dirty="0">
                  <a:solidFill>
                    <a:schemeClr val="bg1"/>
                  </a:solidFill>
                  <a:ea typeface="微软雅黑" panose="020B0503020204020204" pitchFamily="34" charset="-122"/>
                </a:rPr>
                <a:t>39%</a:t>
              </a:r>
              <a:endParaRPr lang="zh-CN" altLang="en-US" sz="4000" b="1" dirty="0">
                <a:solidFill>
                  <a:schemeClr val="bg1"/>
                </a:solidFill>
                <a:ea typeface="微软雅黑" panose="020B0503020204020204" pitchFamily="34" charset="-122"/>
              </a:endParaRPr>
            </a:p>
          </p:txBody>
        </p:sp>
        <p:sp>
          <p:nvSpPr>
            <p:cNvPr id="8" name="TextBox 7"/>
            <p:cNvSpPr txBox="1"/>
            <p:nvPr/>
          </p:nvSpPr>
          <p:spPr>
            <a:xfrm>
              <a:off x="3619824" y="2251956"/>
              <a:ext cx="952176" cy="523220"/>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单击此处添加文本</a:t>
              </a:r>
            </a:p>
          </p:txBody>
        </p:sp>
      </p:grpSp>
      <p:sp>
        <p:nvSpPr>
          <p:cNvPr id="9" name="TextBox 8"/>
          <p:cNvSpPr txBox="1"/>
          <p:nvPr/>
        </p:nvSpPr>
        <p:spPr>
          <a:xfrm>
            <a:off x="1199387" y="1915011"/>
            <a:ext cx="2160240" cy="369332"/>
          </a:xfrm>
          <a:prstGeom prst="rect">
            <a:avLst/>
          </a:prstGeom>
          <a:noFill/>
        </p:spPr>
        <p:txBody>
          <a:bodyPr wrap="square" rtlCol="0">
            <a:spAutoFit/>
          </a:bodyPr>
          <a:lstStyle/>
          <a:p>
            <a:r>
              <a:rPr lang="zh-CN" altLang="en-US" dirty="0">
                <a:latin typeface="微软雅黑" panose="020B0503020204020204" pitchFamily="34" charset="-122"/>
                <a:ea typeface="微软雅黑" panose="020B0503020204020204" pitchFamily="34" charset="-122"/>
              </a:rPr>
              <a:t>单击此处添加标题</a:t>
            </a:r>
          </a:p>
        </p:txBody>
      </p:sp>
      <p:sp>
        <p:nvSpPr>
          <p:cNvPr id="10" name="矩形 1"/>
          <p:cNvSpPr>
            <a:spLocks noChangeArrowheads="1"/>
          </p:cNvSpPr>
          <p:nvPr/>
        </p:nvSpPr>
        <p:spPr bwMode="auto">
          <a:xfrm>
            <a:off x="5656064" y="2275052"/>
            <a:ext cx="3240360" cy="2031325"/>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just">
              <a:lnSpc>
                <a:spcPct val="150000"/>
              </a:lnSpc>
            </a:pPr>
            <a:r>
              <a:rPr lang="zh-CN" altLang="en-US" sz="1400" dirty="0">
                <a:solidFill>
                  <a:schemeClr val="tx1">
                    <a:lumMod val="65000"/>
                    <a:lumOff val="35000"/>
                  </a:schemeClr>
                </a:solidFill>
                <a:latin typeface="微软雅黑" pitchFamily="34" charset="-122"/>
                <a:ea typeface="微软雅黑" pitchFamily="34" charset="-122"/>
              </a:rPr>
              <a:t>单击添加文字单击添加文字单击添加文字单击添加文字单击添加文字单击添加文字单击添加文字单击添加文字单击添加文字单击添加文字单击添加文字单击添加文字单击添加文字单击添加文单击添加文字单击添加文字单击添加文字</a:t>
            </a:r>
          </a:p>
        </p:txBody>
      </p:sp>
      <p:sp>
        <p:nvSpPr>
          <p:cNvPr id="11" name="L 形 10"/>
          <p:cNvSpPr/>
          <p:nvPr/>
        </p:nvSpPr>
        <p:spPr>
          <a:xfrm rot="5400000">
            <a:off x="5559817" y="2230107"/>
            <a:ext cx="343914" cy="295436"/>
          </a:xfrm>
          <a:prstGeom prst="corner">
            <a:avLst>
              <a:gd name="adj1" fmla="val 25014"/>
              <a:gd name="adj2" fmla="val 23544"/>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2" name="L 形 11"/>
          <p:cNvSpPr/>
          <p:nvPr/>
        </p:nvSpPr>
        <p:spPr>
          <a:xfrm rot="16200000">
            <a:off x="8576749" y="4049993"/>
            <a:ext cx="343914" cy="295436"/>
          </a:xfrm>
          <a:prstGeom prst="corner">
            <a:avLst>
              <a:gd name="adj1" fmla="val 25014"/>
              <a:gd name="adj2" fmla="val 23544"/>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13" name="组合 12"/>
          <p:cNvGrpSpPr/>
          <p:nvPr/>
        </p:nvGrpSpPr>
        <p:grpSpPr>
          <a:xfrm>
            <a:off x="2364877" y="2576447"/>
            <a:ext cx="1572366" cy="1570813"/>
            <a:chOff x="1856877" y="2081057"/>
            <a:chExt cx="1572366" cy="1570813"/>
          </a:xfrm>
        </p:grpSpPr>
        <p:sp>
          <p:nvSpPr>
            <p:cNvPr id="14" name="Freeform 72"/>
            <p:cNvSpPr>
              <a:spLocks/>
            </p:cNvSpPr>
            <p:nvPr/>
          </p:nvSpPr>
          <p:spPr bwMode="auto">
            <a:xfrm>
              <a:off x="1856877" y="2081057"/>
              <a:ext cx="1572366" cy="1570813"/>
            </a:xfrm>
            <a:custGeom>
              <a:avLst/>
              <a:gdLst>
                <a:gd name="T0" fmla="*/ 0 w 329"/>
                <a:gd name="T1" fmla="*/ 164 h 329"/>
                <a:gd name="T2" fmla="*/ 0 w 329"/>
                <a:gd name="T3" fmla="*/ 164 h 329"/>
                <a:gd name="T4" fmla="*/ 164 w 329"/>
                <a:gd name="T5" fmla="*/ 0 h 329"/>
                <a:gd name="T6" fmla="*/ 329 w 329"/>
                <a:gd name="T7" fmla="*/ 0 h 329"/>
                <a:gd name="T8" fmla="*/ 329 w 329"/>
                <a:gd name="T9" fmla="*/ 164 h 329"/>
                <a:gd name="T10" fmla="*/ 164 w 329"/>
                <a:gd name="T11" fmla="*/ 329 h 329"/>
                <a:gd name="T12" fmla="*/ 164 w 329"/>
                <a:gd name="T13" fmla="*/ 329 h 329"/>
                <a:gd name="T14" fmla="*/ 0 w 329"/>
                <a:gd name="T15" fmla="*/ 164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9" h="329">
                  <a:moveTo>
                    <a:pt x="0" y="164"/>
                  </a:moveTo>
                  <a:cubicBezTo>
                    <a:pt x="0" y="164"/>
                    <a:pt x="0" y="164"/>
                    <a:pt x="0" y="164"/>
                  </a:cubicBezTo>
                  <a:cubicBezTo>
                    <a:pt x="0" y="74"/>
                    <a:pt x="74" y="0"/>
                    <a:pt x="164" y="0"/>
                  </a:cubicBezTo>
                  <a:cubicBezTo>
                    <a:pt x="329" y="0"/>
                    <a:pt x="329" y="0"/>
                    <a:pt x="329" y="0"/>
                  </a:cubicBezTo>
                  <a:cubicBezTo>
                    <a:pt x="329" y="164"/>
                    <a:pt x="329" y="164"/>
                    <a:pt x="329" y="164"/>
                  </a:cubicBezTo>
                  <a:cubicBezTo>
                    <a:pt x="329" y="255"/>
                    <a:pt x="255" y="329"/>
                    <a:pt x="164" y="329"/>
                  </a:cubicBezTo>
                  <a:cubicBezTo>
                    <a:pt x="164" y="329"/>
                    <a:pt x="164" y="329"/>
                    <a:pt x="164" y="329"/>
                  </a:cubicBezTo>
                  <a:cubicBezTo>
                    <a:pt x="74" y="329"/>
                    <a:pt x="0" y="255"/>
                    <a:pt x="0" y="164"/>
                  </a:cubicBezTo>
                  <a:close/>
                </a:path>
              </a:pathLst>
            </a:custGeom>
            <a:solidFill>
              <a:srgbClr val="052E65"/>
            </a:solid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15" name="TextBox 14"/>
            <p:cNvSpPr txBox="1"/>
            <p:nvPr/>
          </p:nvSpPr>
          <p:spPr>
            <a:xfrm>
              <a:off x="2271311" y="2671699"/>
              <a:ext cx="1074113" cy="707886"/>
            </a:xfrm>
            <a:prstGeom prst="rect">
              <a:avLst/>
            </a:prstGeom>
            <a:noFill/>
          </p:spPr>
          <p:txBody>
            <a:bodyPr wrap="square" rtlCol="0">
              <a:spAutoFit/>
            </a:bodyPr>
            <a:lstStyle/>
            <a:p>
              <a:r>
                <a:rPr lang="en-US" altLang="zh-CN" sz="4000" b="1" dirty="0">
                  <a:solidFill>
                    <a:schemeClr val="bg1"/>
                  </a:solidFill>
                  <a:ea typeface="微软雅黑" panose="020B0503020204020204" pitchFamily="34" charset="-122"/>
                </a:rPr>
                <a:t>34%</a:t>
              </a:r>
              <a:endParaRPr lang="zh-CN" altLang="en-US" sz="4000" b="1" dirty="0">
                <a:solidFill>
                  <a:schemeClr val="bg1"/>
                </a:solidFill>
                <a:ea typeface="微软雅黑" panose="020B0503020204020204" pitchFamily="34" charset="-122"/>
              </a:endParaRPr>
            </a:p>
          </p:txBody>
        </p:sp>
        <p:sp>
          <p:nvSpPr>
            <p:cNvPr id="16" name="TextBox 15"/>
            <p:cNvSpPr txBox="1"/>
            <p:nvPr/>
          </p:nvSpPr>
          <p:spPr>
            <a:xfrm>
              <a:off x="2376014" y="2251956"/>
              <a:ext cx="971850" cy="523220"/>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单击此处添加文本</a:t>
              </a:r>
            </a:p>
          </p:txBody>
        </p:sp>
      </p:grpSp>
      <p:grpSp>
        <p:nvGrpSpPr>
          <p:cNvPr id="17" name="组合 16"/>
          <p:cNvGrpSpPr/>
          <p:nvPr/>
        </p:nvGrpSpPr>
        <p:grpSpPr>
          <a:xfrm>
            <a:off x="1099846" y="2576447"/>
            <a:ext cx="1566157" cy="1570813"/>
            <a:chOff x="591845" y="2081057"/>
            <a:chExt cx="1566157" cy="1570813"/>
          </a:xfrm>
        </p:grpSpPr>
        <p:sp>
          <p:nvSpPr>
            <p:cNvPr id="18" name="Freeform 73"/>
            <p:cNvSpPr>
              <a:spLocks/>
            </p:cNvSpPr>
            <p:nvPr/>
          </p:nvSpPr>
          <p:spPr bwMode="auto">
            <a:xfrm>
              <a:off x="591845" y="2081057"/>
              <a:ext cx="1566157" cy="1570813"/>
            </a:xfrm>
            <a:custGeom>
              <a:avLst/>
              <a:gdLst>
                <a:gd name="T0" fmla="*/ 0 w 328"/>
                <a:gd name="T1" fmla="*/ 164 h 329"/>
                <a:gd name="T2" fmla="*/ 0 w 328"/>
                <a:gd name="T3" fmla="*/ 164 h 329"/>
                <a:gd name="T4" fmla="*/ 164 w 328"/>
                <a:gd name="T5" fmla="*/ 0 h 329"/>
                <a:gd name="T6" fmla="*/ 328 w 328"/>
                <a:gd name="T7" fmla="*/ 0 h 329"/>
                <a:gd name="T8" fmla="*/ 328 w 328"/>
                <a:gd name="T9" fmla="*/ 164 h 329"/>
                <a:gd name="T10" fmla="*/ 164 w 328"/>
                <a:gd name="T11" fmla="*/ 329 h 329"/>
                <a:gd name="T12" fmla="*/ 164 w 328"/>
                <a:gd name="T13" fmla="*/ 329 h 329"/>
                <a:gd name="T14" fmla="*/ 0 w 328"/>
                <a:gd name="T15" fmla="*/ 164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8" h="329">
                  <a:moveTo>
                    <a:pt x="0" y="164"/>
                  </a:moveTo>
                  <a:cubicBezTo>
                    <a:pt x="0" y="164"/>
                    <a:pt x="0" y="164"/>
                    <a:pt x="0" y="164"/>
                  </a:cubicBezTo>
                  <a:cubicBezTo>
                    <a:pt x="0" y="74"/>
                    <a:pt x="74" y="0"/>
                    <a:pt x="164" y="0"/>
                  </a:cubicBezTo>
                  <a:cubicBezTo>
                    <a:pt x="328" y="0"/>
                    <a:pt x="328" y="0"/>
                    <a:pt x="328" y="0"/>
                  </a:cubicBezTo>
                  <a:cubicBezTo>
                    <a:pt x="328" y="164"/>
                    <a:pt x="328" y="164"/>
                    <a:pt x="328" y="164"/>
                  </a:cubicBezTo>
                  <a:cubicBezTo>
                    <a:pt x="328" y="255"/>
                    <a:pt x="254" y="329"/>
                    <a:pt x="164" y="329"/>
                  </a:cubicBezTo>
                  <a:cubicBezTo>
                    <a:pt x="164" y="329"/>
                    <a:pt x="164" y="329"/>
                    <a:pt x="164" y="329"/>
                  </a:cubicBezTo>
                  <a:cubicBezTo>
                    <a:pt x="74" y="329"/>
                    <a:pt x="0" y="255"/>
                    <a:pt x="0" y="164"/>
                  </a:cubicBezTo>
                  <a:close/>
                </a:path>
              </a:pathLst>
            </a:custGeom>
            <a:solidFill>
              <a:srgbClr val="052E65"/>
            </a:solid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19" name="TextBox 18"/>
            <p:cNvSpPr txBox="1"/>
            <p:nvPr/>
          </p:nvSpPr>
          <p:spPr>
            <a:xfrm>
              <a:off x="906938" y="2671699"/>
              <a:ext cx="1074113" cy="707886"/>
            </a:xfrm>
            <a:prstGeom prst="rect">
              <a:avLst/>
            </a:prstGeom>
            <a:noFill/>
          </p:spPr>
          <p:txBody>
            <a:bodyPr wrap="square" rtlCol="0">
              <a:spAutoFit/>
            </a:bodyPr>
            <a:lstStyle/>
            <a:p>
              <a:r>
                <a:rPr lang="en-US" altLang="zh-CN" sz="4000" b="1" dirty="0">
                  <a:solidFill>
                    <a:schemeClr val="bg1"/>
                  </a:solidFill>
                  <a:ea typeface="微软雅黑" panose="020B0503020204020204" pitchFamily="34" charset="-122"/>
                </a:rPr>
                <a:t>27%</a:t>
              </a:r>
              <a:endParaRPr lang="zh-CN" altLang="en-US" sz="4000" b="1" dirty="0">
                <a:solidFill>
                  <a:schemeClr val="bg1"/>
                </a:solidFill>
                <a:ea typeface="微软雅黑" panose="020B0503020204020204" pitchFamily="34" charset="-122"/>
              </a:endParaRPr>
            </a:p>
          </p:txBody>
        </p:sp>
        <p:sp>
          <p:nvSpPr>
            <p:cNvPr id="20" name="TextBox 19"/>
            <p:cNvSpPr txBox="1"/>
            <p:nvPr/>
          </p:nvSpPr>
          <p:spPr>
            <a:xfrm>
              <a:off x="1053548" y="2251956"/>
              <a:ext cx="998171" cy="523220"/>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单击此处添加文本</a:t>
              </a:r>
            </a:p>
          </p:txBody>
        </p:sp>
      </p:gr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0-#ppt_w/2"/>
                                          </p:val>
                                        </p:tav>
                                        <p:tav tm="100000">
                                          <p:val>
                                            <p:strVal val="#ppt_x"/>
                                          </p:val>
                                        </p:tav>
                                      </p:tavLst>
                                    </p:anim>
                                    <p:anim calcmode="lin" valueType="num">
                                      <p:cBhvr additive="base">
                                        <p:cTn id="19" dur="500" fill="hold"/>
                                        <p:tgtEl>
                                          <p:spTgt spid="9"/>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37" presetClass="entr" presetSubtype="0"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1000"/>
                                        <p:tgtEl>
                                          <p:spTgt spid="17"/>
                                        </p:tgtEl>
                                      </p:cBhvr>
                                    </p:animEffect>
                                    <p:anim calcmode="lin" valueType="num">
                                      <p:cBhvr>
                                        <p:cTn id="24" dur="1000" fill="hold"/>
                                        <p:tgtEl>
                                          <p:spTgt spid="17"/>
                                        </p:tgtEl>
                                        <p:attrNameLst>
                                          <p:attrName>ppt_x</p:attrName>
                                        </p:attrNameLst>
                                      </p:cBhvr>
                                      <p:tavLst>
                                        <p:tav tm="0">
                                          <p:val>
                                            <p:strVal val="#ppt_x"/>
                                          </p:val>
                                        </p:tav>
                                        <p:tav tm="100000">
                                          <p:val>
                                            <p:strVal val="#ppt_x"/>
                                          </p:val>
                                        </p:tav>
                                      </p:tavLst>
                                    </p:anim>
                                    <p:anim calcmode="lin" valueType="num">
                                      <p:cBhvr>
                                        <p:cTn id="25" dur="900" decel="100000" fill="hold"/>
                                        <p:tgtEl>
                                          <p:spTgt spid="17"/>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par>
                                <p:cTn id="27" presetID="37" presetClass="entr" presetSubtype="0" fill="hold" nodeType="withEffect">
                                  <p:stCondLst>
                                    <p:cond delay="50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900" decel="100000" fill="hold"/>
                                        <p:tgtEl>
                                          <p:spTgt spid="13"/>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33" presetID="37" presetClass="entr" presetSubtype="0" fill="hold" nodeType="withEffect">
                                  <p:stCondLst>
                                    <p:cond delay="100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1000"/>
                                        <p:tgtEl>
                                          <p:spTgt spid="5"/>
                                        </p:tgtEl>
                                      </p:cBhvr>
                                    </p:animEffect>
                                    <p:anim calcmode="lin" valueType="num">
                                      <p:cBhvr>
                                        <p:cTn id="36" dur="1000" fill="hold"/>
                                        <p:tgtEl>
                                          <p:spTgt spid="5"/>
                                        </p:tgtEl>
                                        <p:attrNameLst>
                                          <p:attrName>ppt_x</p:attrName>
                                        </p:attrNameLst>
                                      </p:cBhvr>
                                      <p:tavLst>
                                        <p:tav tm="0">
                                          <p:val>
                                            <p:strVal val="#ppt_x"/>
                                          </p:val>
                                        </p:tav>
                                        <p:tav tm="100000">
                                          <p:val>
                                            <p:strVal val="#ppt_x"/>
                                          </p:val>
                                        </p:tav>
                                      </p:tavLst>
                                    </p:anim>
                                    <p:anim calcmode="lin" valueType="num">
                                      <p:cBhvr>
                                        <p:cTn id="37" dur="900" decel="100000" fill="hold"/>
                                        <p:tgtEl>
                                          <p:spTgt spid="5"/>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par>
                          <p:cTn id="39" fill="hold">
                            <p:stCondLst>
                              <p:cond delay="3500"/>
                            </p:stCondLst>
                            <p:childTnLst>
                              <p:par>
                                <p:cTn id="40" presetID="2" presetClass="entr" presetSubtype="6"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fill="hold"/>
                                        <p:tgtEl>
                                          <p:spTgt spid="11"/>
                                        </p:tgtEl>
                                        <p:attrNameLst>
                                          <p:attrName>ppt_x</p:attrName>
                                        </p:attrNameLst>
                                      </p:cBhvr>
                                      <p:tavLst>
                                        <p:tav tm="0">
                                          <p:val>
                                            <p:strVal val="1+#ppt_w/2"/>
                                          </p:val>
                                        </p:tav>
                                        <p:tav tm="100000">
                                          <p:val>
                                            <p:strVal val="#ppt_x"/>
                                          </p:val>
                                        </p:tav>
                                      </p:tavLst>
                                    </p:anim>
                                    <p:anim calcmode="lin" valueType="num">
                                      <p:cBhvr additive="base">
                                        <p:cTn id="43" dur="500" fill="hold"/>
                                        <p:tgtEl>
                                          <p:spTgt spid="11"/>
                                        </p:tgtEl>
                                        <p:attrNameLst>
                                          <p:attrName>ppt_y</p:attrName>
                                        </p:attrNameLst>
                                      </p:cBhvr>
                                      <p:tavLst>
                                        <p:tav tm="0">
                                          <p:val>
                                            <p:strVal val="1+#ppt_h/2"/>
                                          </p:val>
                                        </p:tav>
                                        <p:tav tm="100000">
                                          <p:val>
                                            <p:strVal val="#ppt_y"/>
                                          </p:val>
                                        </p:tav>
                                      </p:tavLst>
                                    </p:anim>
                                  </p:childTnLst>
                                </p:cTn>
                              </p:par>
                              <p:par>
                                <p:cTn id="44" presetID="2" presetClass="entr" presetSubtype="9" fill="hold" nodeType="with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500" fill="hold"/>
                                        <p:tgtEl>
                                          <p:spTgt spid="12"/>
                                        </p:tgtEl>
                                        <p:attrNameLst>
                                          <p:attrName>ppt_x</p:attrName>
                                        </p:attrNameLst>
                                      </p:cBhvr>
                                      <p:tavLst>
                                        <p:tav tm="0">
                                          <p:val>
                                            <p:strVal val="0-#ppt_w/2"/>
                                          </p:val>
                                        </p:tav>
                                        <p:tav tm="100000">
                                          <p:val>
                                            <p:strVal val="#ppt_x"/>
                                          </p:val>
                                        </p:tav>
                                      </p:tavLst>
                                    </p:anim>
                                    <p:anim calcmode="lin" valueType="num">
                                      <p:cBhvr additive="base">
                                        <p:cTn id="47" dur="500" fill="hold"/>
                                        <p:tgtEl>
                                          <p:spTgt spid="12"/>
                                        </p:tgtEl>
                                        <p:attrNameLst>
                                          <p:attrName>ppt_y</p:attrName>
                                        </p:attrNameLst>
                                      </p:cBhvr>
                                      <p:tavLst>
                                        <p:tav tm="0">
                                          <p:val>
                                            <p:strVal val="0-#ppt_h/2"/>
                                          </p:val>
                                        </p:tav>
                                        <p:tav tm="100000">
                                          <p:val>
                                            <p:strVal val="#ppt_y"/>
                                          </p:val>
                                        </p:tav>
                                      </p:tavLst>
                                    </p:anim>
                                  </p:childTnLst>
                                </p:cTn>
                              </p:par>
                            </p:childTnLst>
                          </p:cTn>
                        </p:par>
                        <p:par>
                          <p:cTn id="48" fill="hold">
                            <p:stCondLst>
                              <p:cond delay="4000"/>
                            </p:stCondLst>
                            <p:childTnLst>
                              <p:par>
                                <p:cTn id="49" presetID="17" presetClass="entr" presetSubtype="10" fill="hold" grpId="0" nodeType="after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p:cTn id="51" dur="500" fill="hold"/>
                                        <p:tgtEl>
                                          <p:spTgt spid="10"/>
                                        </p:tgtEl>
                                        <p:attrNameLst>
                                          <p:attrName>ppt_w</p:attrName>
                                        </p:attrNameLst>
                                      </p:cBhvr>
                                      <p:tavLst>
                                        <p:tav tm="0">
                                          <p:val>
                                            <p:fltVal val="0"/>
                                          </p:val>
                                        </p:tav>
                                        <p:tav tm="100000">
                                          <p:val>
                                            <p:strVal val="#ppt_w"/>
                                          </p:val>
                                        </p:tav>
                                      </p:tavLst>
                                    </p:anim>
                                    <p:anim calcmode="lin" valueType="num">
                                      <p:cBhvr>
                                        <p:cTn id="52" dur="500" fill="hold"/>
                                        <p:tgtEl>
                                          <p:spTgt spid="1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9" grpId="0"/>
      <p:bldP spid="10" grpId="0"/>
      <p:bldP spid="1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5" name="任意多边形 4"/>
          <p:cNvSpPr/>
          <p:nvPr/>
        </p:nvSpPr>
        <p:spPr>
          <a:xfrm flipV="1">
            <a:off x="3969517" y="2771249"/>
            <a:ext cx="512695" cy="1174067"/>
          </a:xfrm>
          <a:custGeom>
            <a:avLst/>
            <a:gdLst>
              <a:gd name="connsiteX0" fmla="*/ 374574 w 374574"/>
              <a:gd name="connsiteY0" fmla="*/ 2291509 h 2291509"/>
              <a:gd name="connsiteX1" fmla="*/ 374574 w 374574"/>
              <a:gd name="connsiteY1" fmla="*/ 0 h 2291509"/>
              <a:gd name="connsiteX2" fmla="*/ 0 w 374574"/>
              <a:gd name="connsiteY2" fmla="*/ 0 h 2291509"/>
            </a:gdLst>
            <a:ahLst/>
            <a:cxnLst>
              <a:cxn ang="0">
                <a:pos x="connsiteX0" y="connsiteY0"/>
              </a:cxn>
              <a:cxn ang="0">
                <a:pos x="connsiteX1" y="connsiteY1"/>
              </a:cxn>
              <a:cxn ang="0">
                <a:pos x="connsiteX2" y="connsiteY2"/>
              </a:cxn>
            </a:cxnLst>
            <a:rect l="l" t="t" r="r" b="b"/>
            <a:pathLst>
              <a:path w="374574" h="2291509">
                <a:moveTo>
                  <a:pt x="374574" y="2291509"/>
                </a:moveTo>
                <a:lnTo>
                  <a:pt x="374574" y="0"/>
                </a:lnTo>
                <a:lnTo>
                  <a:pt x="0" y="0"/>
                </a:lnTo>
              </a:path>
            </a:pathLst>
          </a:custGeom>
          <a:ln w="6350">
            <a:solidFill>
              <a:srgbClr val="052E65"/>
            </a:solidFill>
            <a:prstDash val="sysDot"/>
            <a:headEnd type="oval"/>
            <a:tailEnd type="oval" w="med" len="med"/>
          </a:ln>
        </p:spPr>
        <p:style>
          <a:lnRef idx="1">
            <a:schemeClr val="accent1"/>
          </a:lnRef>
          <a:fillRef idx="0">
            <a:schemeClr val="accent1"/>
          </a:fillRef>
          <a:effectRef idx="0">
            <a:schemeClr val="accent1"/>
          </a:effectRef>
          <a:fontRef idx="minor">
            <a:schemeClr val="tx1"/>
          </a:fontRef>
        </p:style>
        <p:txBody>
          <a:bodyPr lIns="93152" tIns="46576" rIns="93152" bIns="46576" anchor="ctr"/>
          <a:lstStyle/>
          <a:p>
            <a:pPr algn="ctr">
              <a:defRPr/>
            </a:pPr>
            <a:endParaRPr lang="zh-CN" altLang="en-US" dirty="0">
              <a:solidFill>
                <a:prstClr val="black"/>
              </a:solidFill>
              <a:ea typeface="微软雅黑" panose="020B0503020204020204" pitchFamily="34" charset="-122"/>
            </a:endParaRPr>
          </a:p>
        </p:txBody>
      </p:sp>
      <p:sp>
        <p:nvSpPr>
          <p:cNvPr id="6" name="任意多边形 5"/>
          <p:cNvSpPr/>
          <p:nvPr/>
        </p:nvSpPr>
        <p:spPr>
          <a:xfrm flipH="1">
            <a:off x="5483338" y="1718468"/>
            <a:ext cx="512695" cy="1174067"/>
          </a:xfrm>
          <a:custGeom>
            <a:avLst/>
            <a:gdLst>
              <a:gd name="connsiteX0" fmla="*/ 374574 w 374574"/>
              <a:gd name="connsiteY0" fmla="*/ 2291509 h 2291509"/>
              <a:gd name="connsiteX1" fmla="*/ 374574 w 374574"/>
              <a:gd name="connsiteY1" fmla="*/ 0 h 2291509"/>
              <a:gd name="connsiteX2" fmla="*/ 0 w 374574"/>
              <a:gd name="connsiteY2" fmla="*/ 0 h 2291509"/>
            </a:gdLst>
            <a:ahLst/>
            <a:cxnLst>
              <a:cxn ang="0">
                <a:pos x="connsiteX0" y="connsiteY0"/>
              </a:cxn>
              <a:cxn ang="0">
                <a:pos x="connsiteX1" y="connsiteY1"/>
              </a:cxn>
              <a:cxn ang="0">
                <a:pos x="connsiteX2" y="connsiteY2"/>
              </a:cxn>
            </a:cxnLst>
            <a:rect l="l" t="t" r="r" b="b"/>
            <a:pathLst>
              <a:path w="374574" h="2291509">
                <a:moveTo>
                  <a:pt x="374574" y="2291509"/>
                </a:moveTo>
                <a:lnTo>
                  <a:pt x="374574" y="0"/>
                </a:lnTo>
                <a:lnTo>
                  <a:pt x="0" y="0"/>
                </a:lnTo>
              </a:path>
            </a:pathLst>
          </a:custGeom>
          <a:ln w="6350">
            <a:solidFill>
              <a:srgbClr val="052E65"/>
            </a:solidFill>
            <a:prstDash val="sysDot"/>
            <a:headEnd type="oval"/>
            <a:tailEnd type="oval" w="med" len="med"/>
          </a:ln>
        </p:spPr>
        <p:style>
          <a:lnRef idx="1">
            <a:schemeClr val="accent1"/>
          </a:lnRef>
          <a:fillRef idx="0">
            <a:schemeClr val="accent1"/>
          </a:fillRef>
          <a:effectRef idx="0">
            <a:schemeClr val="accent1"/>
          </a:effectRef>
          <a:fontRef idx="minor">
            <a:schemeClr val="tx1"/>
          </a:fontRef>
        </p:style>
        <p:txBody>
          <a:bodyPr lIns="93152" tIns="46576" rIns="93152" bIns="46576" anchor="ctr"/>
          <a:lstStyle/>
          <a:p>
            <a:pPr algn="ctr">
              <a:defRPr/>
            </a:pPr>
            <a:endParaRPr lang="zh-CN" altLang="en-US" dirty="0">
              <a:solidFill>
                <a:prstClr val="black"/>
              </a:solidFill>
              <a:ea typeface="微软雅黑" panose="020B0503020204020204" pitchFamily="34" charset="-122"/>
            </a:endParaRPr>
          </a:p>
        </p:txBody>
      </p:sp>
      <p:grpSp>
        <p:nvGrpSpPr>
          <p:cNvPr id="7" name="组合 6"/>
          <p:cNvGrpSpPr>
            <a:grpSpLocks/>
          </p:cNvGrpSpPr>
          <p:nvPr/>
        </p:nvGrpSpPr>
        <p:grpSpPr bwMode="auto">
          <a:xfrm>
            <a:off x="1551608" y="2012793"/>
            <a:ext cx="3593708" cy="1211263"/>
            <a:chOff x="1334679" y="2997346"/>
            <a:chExt cx="3527313" cy="1188323"/>
          </a:xfrm>
          <a:solidFill>
            <a:srgbClr val="052E65"/>
          </a:solidFill>
        </p:grpSpPr>
        <p:sp>
          <p:nvSpPr>
            <p:cNvPr id="8" name="Freeform 12"/>
            <p:cNvSpPr>
              <a:spLocks/>
            </p:cNvSpPr>
            <p:nvPr/>
          </p:nvSpPr>
          <p:spPr bwMode="auto">
            <a:xfrm>
              <a:off x="1334679" y="3528839"/>
              <a:ext cx="3527313" cy="640964"/>
            </a:xfrm>
            <a:custGeom>
              <a:avLst/>
              <a:gdLst>
                <a:gd name="T0" fmla="*/ 1128 w 1128"/>
                <a:gd name="T1" fmla="*/ 188 h 302"/>
                <a:gd name="T2" fmla="*/ 974 w 1128"/>
                <a:gd name="T3" fmla="*/ 252 h 302"/>
                <a:gd name="T4" fmla="*/ 352 w 1128"/>
                <a:gd name="T5" fmla="*/ 230 h 302"/>
                <a:gd name="T6" fmla="*/ 404 w 1128"/>
                <a:gd name="T7" fmla="*/ 276 h 302"/>
                <a:gd name="T8" fmla="*/ 0 w 1128"/>
                <a:gd name="T9" fmla="*/ 302 h 302"/>
                <a:gd name="T10" fmla="*/ 200 w 1128"/>
                <a:gd name="T11" fmla="*/ 128 h 302"/>
                <a:gd name="T12" fmla="*/ 250 w 1128"/>
                <a:gd name="T13" fmla="*/ 166 h 302"/>
                <a:gd name="T14" fmla="*/ 1128 w 1128"/>
                <a:gd name="T15" fmla="*/ 188 h 302"/>
                <a:gd name="connsiteX0" fmla="*/ 10254 w 10254"/>
                <a:gd name="connsiteY0" fmla="*/ 2963 h 6942"/>
                <a:gd name="connsiteX1" fmla="*/ 8889 w 10254"/>
                <a:gd name="connsiteY1" fmla="*/ 5082 h 6942"/>
                <a:gd name="connsiteX2" fmla="*/ 3375 w 10254"/>
                <a:gd name="connsiteY2" fmla="*/ 4354 h 6942"/>
                <a:gd name="connsiteX3" fmla="*/ 3836 w 10254"/>
                <a:gd name="connsiteY3" fmla="*/ 5877 h 6942"/>
                <a:gd name="connsiteX4" fmla="*/ 254 w 10254"/>
                <a:gd name="connsiteY4" fmla="*/ 6738 h 6942"/>
                <a:gd name="connsiteX5" fmla="*/ 287 w 10254"/>
                <a:gd name="connsiteY5" fmla="*/ 2803 h 6942"/>
                <a:gd name="connsiteX6" fmla="*/ 2470 w 10254"/>
                <a:gd name="connsiteY6" fmla="*/ 2235 h 6942"/>
                <a:gd name="connsiteX7" fmla="*/ 10254 w 10254"/>
                <a:gd name="connsiteY7" fmla="*/ 2963 h 6942"/>
                <a:gd name="connsiteX0" fmla="*/ 10000 w 10000"/>
                <a:gd name="connsiteY0" fmla="*/ 4267 h 9999"/>
                <a:gd name="connsiteX1" fmla="*/ 8669 w 10000"/>
                <a:gd name="connsiteY1" fmla="*/ 7320 h 9999"/>
                <a:gd name="connsiteX2" fmla="*/ 3291 w 10000"/>
                <a:gd name="connsiteY2" fmla="*/ 6271 h 9999"/>
                <a:gd name="connsiteX3" fmla="*/ 3741 w 10000"/>
                <a:gd name="connsiteY3" fmla="*/ 8465 h 9999"/>
                <a:gd name="connsiteX4" fmla="*/ 248 w 10000"/>
                <a:gd name="connsiteY4" fmla="*/ 9705 h 9999"/>
                <a:gd name="connsiteX5" fmla="*/ 280 w 10000"/>
                <a:gd name="connsiteY5" fmla="*/ 4037 h 9999"/>
                <a:gd name="connsiteX6" fmla="*/ 2409 w 10000"/>
                <a:gd name="connsiteY6" fmla="*/ 3219 h 9999"/>
                <a:gd name="connsiteX7" fmla="*/ 10000 w 10000"/>
                <a:gd name="connsiteY7" fmla="*/ 4267 h 9999"/>
                <a:gd name="connsiteX0" fmla="*/ 9753 w 9753"/>
                <a:gd name="connsiteY0" fmla="*/ 4267 h 10085"/>
                <a:gd name="connsiteX1" fmla="*/ 8422 w 9753"/>
                <a:gd name="connsiteY1" fmla="*/ 7321 h 10085"/>
                <a:gd name="connsiteX2" fmla="*/ 3044 w 9753"/>
                <a:gd name="connsiteY2" fmla="*/ 6272 h 10085"/>
                <a:gd name="connsiteX3" fmla="*/ 3494 w 9753"/>
                <a:gd name="connsiteY3" fmla="*/ 8466 h 10085"/>
                <a:gd name="connsiteX4" fmla="*/ 1 w 9753"/>
                <a:gd name="connsiteY4" fmla="*/ 9706 h 10085"/>
                <a:gd name="connsiteX5" fmla="*/ 33 w 9753"/>
                <a:gd name="connsiteY5" fmla="*/ 4037 h 10085"/>
                <a:gd name="connsiteX6" fmla="*/ 2162 w 9753"/>
                <a:gd name="connsiteY6" fmla="*/ 3219 h 10085"/>
                <a:gd name="connsiteX7" fmla="*/ 9753 w 9753"/>
                <a:gd name="connsiteY7" fmla="*/ 4267 h 10085"/>
                <a:gd name="connsiteX0" fmla="*/ 10000 w 10000"/>
                <a:gd name="connsiteY0" fmla="*/ 4231 h 9624"/>
                <a:gd name="connsiteX1" fmla="*/ 8635 w 10000"/>
                <a:gd name="connsiteY1" fmla="*/ 7259 h 9624"/>
                <a:gd name="connsiteX2" fmla="*/ 3121 w 10000"/>
                <a:gd name="connsiteY2" fmla="*/ 6219 h 9624"/>
                <a:gd name="connsiteX3" fmla="*/ 3582 w 10000"/>
                <a:gd name="connsiteY3" fmla="*/ 8395 h 9624"/>
                <a:gd name="connsiteX4" fmla="*/ 1 w 10000"/>
                <a:gd name="connsiteY4" fmla="*/ 9624 h 9624"/>
                <a:gd name="connsiteX5" fmla="*/ 34 w 10000"/>
                <a:gd name="connsiteY5" fmla="*/ 4003 h 9624"/>
                <a:gd name="connsiteX6" fmla="*/ 2217 w 10000"/>
                <a:gd name="connsiteY6" fmla="*/ 3192 h 9624"/>
                <a:gd name="connsiteX7" fmla="*/ 10000 w 10000"/>
                <a:gd name="connsiteY7" fmla="*/ 4231 h 9624"/>
                <a:gd name="connsiteX0" fmla="*/ 10258 w 10258"/>
                <a:gd name="connsiteY0" fmla="*/ 4487 h 10238"/>
                <a:gd name="connsiteX1" fmla="*/ 8893 w 10258"/>
                <a:gd name="connsiteY1" fmla="*/ 7634 h 10238"/>
                <a:gd name="connsiteX2" fmla="*/ 3379 w 10258"/>
                <a:gd name="connsiteY2" fmla="*/ 6553 h 10238"/>
                <a:gd name="connsiteX3" fmla="*/ 3840 w 10258"/>
                <a:gd name="connsiteY3" fmla="*/ 8814 h 10238"/>
                <a:gd name="connsiteX4" fmla="*/ 259 w 10258"/>
                <a:gd name="connsiteY4" fmla="*/ 10091 h 10238"/>
                <a:gd name="connsiteX5" fmla="*/ 278 w 10258"/>
                <a:gd name="connsiteY5" fmla="*/ 6434 h 10238"/>
                <a:gd name="connsiteX6" fmla="*/ 2475 w 10258"/>
                <a:gd name="connsiteY6" fmla="*/ 3408 h 10238"/>
                <a:gd name="connsiteX7" fmla="*/ 10258 w 10258"/>
                <a:gd name="connsiteY7" fmla="*/ 4487 h 10238"/>
                <a:gd name="connsiteX0" fmla="*/ 10012 w 10012"/>
                <a:gd name="connsiteY0" fmla="*/ 4487 h 10214"/>
                <a:gd name="connsiteX1" fmla="*/ 8647 w 10012"/>
                <a:gd name="connsiteY1" fmla="*/ 7634 h 10214"/>
                <a:gd name="connsiteX2" fmla="*/ 3133 w 10012"/>
                <a:gd name="connsiteY2" fmla="*/ 6553 h 10214"/>
                <a:gd name="connsiteX3" fmla="*/ 3594 w 10012"/>
                <a:gd name="connsiteY3" fmla="*/ 8814 h 10214"/>
                <a:gd name="connsiteX4" fmla="*/ 13 w 10012"/>
                <a:gd name="connsiteY4" fmla="*/ 10091 h 10214"/>
                <a:gd name="connsiteX5" fmla="*/ 32 w 10012"/>
                <a:gd name="connsiteY5" fmla="*/ 6434 h 10214"/>
                <a:gd name="connsiteX6" fmla="*/ 2229 w 10012"/>
                <a:gd name="connsiteY6" fmla="*/ 3408 h 10214"/>
                <a:gd name="connsiteX7" fmla="*/ 10012 w 10012"/>
                <a:gd name="connsiteY7" fmla="*/ 4487 h 10214"/>
                <a:gd name="connsiteX0" fmla="*/ 10013 w 10013"/>
                <a:gd name="connsiteY0" fmla="*/ 4487 h 10091"/>
                <a:gd name="connsiteX1" fmla="*/ 8648 w 10013"/>
                <a:gd name="connsiteY1" fmla="*/ 7634 h 10091"/>
                <a:gd name="connsiteX2" fmla="*/ 3134 w 10013"/>
                <a:gd name="connsiteY2" fmla="*/ 6553 h 10091"/>
                <a:gd name="connsiteX3" fmla="*/ 3595 w 10013"/>
                <a:gd name="connsiteY3" fmla="*/ 8814 h 10091"/>
                <a:gd name="connsiteX4" fmla="*/ 14 w 10013"/>
                <a:gd name="connsiteY4" fmla="*/ 10091 h 10091"/>
                <a:gd name="connsiteX5" fmla="*/ 33 w 10013"/>
                <a:gd name="connsiteY5" fmla="*/ 6434 h 10091"/>
                <a:gd name="connsiteX6" fmla="*/ 2230 w 10013"/>
                <a:gd name="connsiteY6" fmla="*/ 3408 h 10091"/>
                <a:gd name="connsiteX7" fmla="*/ 10013 w 10013"/>
                <a:gd name="connsiteY7" fmla="*/ 4487 h 10091"/>
                <a:gd name="connsiteX0" fmla="*/ 10013 w 10013"/>
                <a:gd name="connsiteY0" fmla="*/ 4487 h 10091"/>
                <a:gd name="connsiteX1" fmla="*/ 8648 w 10013"/>
                <a:gd name="connsiteY1" fmla="*/ 7634 h 10091"/>
                <a:gd name="connsiteX2" fmla="*/ 3134 w 10013"/>
                <a:gd name="connsiteY2" fmla="*/ 6553 h 10091"/>
                <a:gd name="connsiteX3" fmla="*/ 3595 w 10013"/>
                <a:gd name="connsiteY3" fmla="*/ 8814 h 10091"/>
                <a:gd name="connsiteX4" fmla="*/ 14 w 10013"/>
                <a:gd name="connsiteY4" fmla="*/ 10091 h 10091"/>
                <a:gd name="connsiteX5" fmla="*/ 33 w 10013"/>
                <a:gd name="connsiteY5" fmla="*/ 6434 h 10091"/>
                <a:gd name="connsiteX6" fmla="*/ 2230 w 10013"/>
                <a:gd name="connsiteY6" fmla="*/ 3408 h 10091"/>
                <a:gd name="connsiteX7" fmla="*/ 10013 w 10013"/>
                <a:gd name="connsiteY7" fmla="*/ 4487 h 10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13" h="10091">
                  <a:moveTo>
                    <a:pt x="10013" y="4487"/>
                  </a:moveTo>
                  <a:lnTo>
                    <a:pt x="8648" y="7634"/>
                  </a:lnTo>
                  <a:cubicBezTo>
                    <a:pt x="8648" y="7634"/>
                    <a:pt x="6432" y="1047"/>
                    <a:pt x="3134" y="6553"/>
                  </a:cubicBezTo>
                  <a:cubicBezTo>
                    <a:pt x="3288" y="7306"/>
                    <a:pt x="3441" y="8061"/>
                    <a:pt x="3595" y="8814"/>
                  </a:cubicBezTo>
                  <a:cubicBezTo>
                    <a:pt x="14" y="10091"/>
                    <a:pt x="643" y="9828"/>
                    <a:pt x="14" y="10091"/>
                  </a:cubicBezTo>
                  <a:cubicBezTo>
                    <a:pt x="-25" y="10107"/>
                    <a:pt x="33" y="6434"/>
                    <a:pt x="33" y="6434"/>
                  </a:cubicBezTo>
                  <a:cubicBezTo>
                    <a:pt x="815" y="5817"/>
                    <a:pt x="567" y="3733"/>
                    <a:pt x="2230" y="3408"/>
                  </a:cubicBezTo>
                  <a:cubicBezTo>
                    <a:pt x="3893" y="3083"/>
                    <a:pt x="6113" y="-4751"/>
                    <a:pt x="10013" y="4487"/>
                  </a:cubicBezTo>
                  <a:close/>
                </a:path>
              </a:pathLst>
            </a:custGeom>
            <a:grp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ea typeface="微软雅黑" panose="020B0503020204020204" pitchFamily="34" charset="-122"/>
              </a:endParaRPr>
            </a:p>
          </p:txBody>
        </p:sp>
        <p:sp>
          <p:nvSpPr>
            <p:cNvPr id="9" name="Freeform 12"/>
            <p:cNvSpPr>
              <a:spLocks/>
            </p:cNvSpPr>
            <p:nvPr/>
          </p:nvSpPr>
          <p:spPr bwMode="auto">
            <a:xfrm>
              <a:off x="1339441" y="2997346"/>
              <a:ext cx="3522551" cy="943995"/>
            </a:xfrm>
            <a:custGeom>
              <a:avLst/>
              <a:gdLst>
                <a:gd name="T0" fmla="*/ 1128 w 1128"/>
                <a:gd name="T1" fmla="*/ 188 h 302"/>
                <a:gd name="T2" fmla="*/ 974 w 1128"/>
                <a:gd name="T3" fmla="*/ 252 h 302"/>
                <a:gd name="T4" fmla="*/ 352 w 1128"/>
                <a:gd name="T5" fmla="*/ 230 h 302"/>
                <a:gd name="T6" fmla="*/ 404 w 1128"/>
                <a:gd name="T7" fmla="*/ 276 h 302"/>
                <a:gd name="T8" fmla="*/ 0 w 1128"/>
                <a:gd name="T9" fmla="*/ 302 h 302"/>
                <a:gd name="T10" fmla="*/ 200 w 1128"/>
                <a:gd name="T11" fmla="*/ 128 h 302"/>
                <a:gd name="T12" fmla="*/ 250 w 1128"/>
                <a:gd name="T13" fmla="*/ 166 h 302"/>
                <a:gd name="T14" fmla="*/ 1128 w 1128"/>
                <a:gd name="T15" fmla="*/ 188 h 3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8" h="302">
                  <a:moveTo>
                    <a:pt x="1128" y="188"/>
                  </a:moveTo>
                  <a:cubicBezTo>
                    <a:pt x="974" y="252"/>
                    <a:pt x="974" y="252"/>
                    <a:pt x="974" y="252"/>
                  </a:cubicBezTo>
                  <a:cubicBezTo>
                    <a:pt x="974" y="252"/>
                    <a:pt x="724" y="118"/>
                    <a:pt x="352" y="230"/>
                  </a:cubicBezTo>
                  <a:cubicBezTo>
                    <a:pt x="404" y="276"/>
                    <a:pt x="404" y="276"/>
                    <a:pt x="404" y="276"/>
                  </a:cubicBezTo>
                  <a:cubicBezTo>
                    <a:pt x="0" y="302"/>
                    <a:pt x="0" y="302"/>
                    <a:pt x="0" y="302"/>
                  </a:cubicBezTo>
                  <a:cubicBezTo>
                    <a:pt x="200" y="128"/>
                    <a:pt x="200" y="128"/>
                    <a:pt x="200" y="128"/>
                  </a:cubicBezTo>
                  <a:cubicBezTo>
                    <a:pt x="250" y="166"/>
                    <a:pt x="250" y="166"/>
                    <a:pt x="250" y="166"/>
                  </a:cubicBezTo>
                  <a:cubicBezTo>
                    <a:pt x="250" y="166"/>
                    <a:pt x="688" y="0"/>
                    <a:pt x="1128" y="188"/>
                  </a:cubicBezTo>
                  <a:close/>
                </a:path>
              </a:pathLst>
            </a:custGeom>
            <a:grp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ea typeface="微软雅黑" panose="020B0503020204020204" pitchFamily="34" charset="-122"/>
              </a:endParaRPr>
            </a:p>
          </p:txBody>
        </p:sp>
        <p:sp>
          <p:nvSpPr>
            <p:cNvPr id="10" name="任意多边形 9"/>
            <p:cNvSpPr/>
            <p:nvPr/>
          </p:nvSpPr>
          <p:spPr>
            <a:xfrm>
              <a:off x="1339441" y="3860427"/>
              <a:ext cx="1252498" cy="325242"/>
            </a:xfrm>
            <a:custGeom>
              <a:avLst/>
              <a:gdLst>
                <a:gd name="connsiteX0" fmla="*/ 1518249 w 1518249"/>
                <a:gd name="connsiteY0" fmla="*/ 0 h 391064"/>
                <a:gd name="connsiteX1" fmla="*/ 1518249 w 1518249"/>
                <a:gd name="connsiteY1" fmla="*/ 276045 h 391064"/>
                <a:gd name="connsiteX2" fmla="*/ 0 w 1518249"/>
                <a:gd name="connsiteY2" fmla="*/ 391064 h 391064"/>
                <a:gd name="connsiteX3" fmla="*/ 0 w 1518249"/>
                <a:gd name="connsiteY3" fmla="*/ 97766 h 391064"/>
                <a:gd name="connsiteX4" fmla="*/ 1518249 w 1518249"/>
                <a:gd name="connsiteY4" fmla="*/ 0 h 3910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8249" h="391064">
                  <a:moveTo>
                    <a:pt x="1518249" y="0"/>
                  </a:moveTo>
                  <a:lnTo>
                    <a:pt x="1518249" y="276045"/>
                  </a:lnTo>
                  <a:lnTo>
                    <a:pt x="0" y="391064"/>
                  </a:lnTo>
                  <a:lnTo>
                    <a:pt x="0" y="97766"/>
                  </a:lnTo>
                  <a:lnTo>
                    <a:pt x="1518249" y="0"/>
                  </a:lnTo>
                  <a:close/>
                </a:path>
              </a:pathLst>
            </a:cu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ea typeface="微软雅黑" panose="020B0503020204020204" pitchFamily="34" charset="-122"/>
              </a:endParaRPr>
            </a:p>
          </p:txBody>
        </p:sp>
        <p:sp>
          <p:nvSpPr>
            <p:cNvPr id="11" name="任意多边形 10"/>
            <p:cNvSpPr/>
            <p:nvPr/>
          </p:nvSpPr>
          <p:spPr>
            <a:xfrm>
              <a:off x="4387344" y="3592301"/>
              <a:ext cx="465123" cy="415675"/>
            </a:xfrm>
            <a:custGeom>
              <a:avLst/>
              <a:gdLst>
                <a:gd name="connsiteX0" fmla="*/ 0 w 557841"/>
                <a:gd name="connsiteY0" fmla="*/ 230038 h 500332"/>
                <a:gd name="connsiteX1" fmla="*/ 0 w 557841"/>
                <a:gd name="connsiteY1" fmla="*/ 500332 h 500332"/>
                <a:gd name="connsiteX2" fmla="*/ 557841 w 557841"/>
                <a:gd name="connsiteY2" fmla="*/ 276045 h 500332"/>
                <a:gd name="connsiteX3" fmla="*/ 557841 w 557841"/>
                <a:gd name="connsiteY3" fmla="*/ 0 h 500332"/>
                <a:gd name="connsiteX4" fmla="*/ 0 w 557841"/>
                <a:gd name="connsiteY4" fmla="*/ 230038 h 500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7841" h="500332">
                  <a:moveTo>
                    <a:pt x="0" y="230038"/>
                  </a:moveTo>
                  <a:lnTo>
                    <a:pt x="0" y="500332"/>
                  </a:lnTo>
                  <a:lnTo>
                    <a:pt x="557841" y="276045"/>
                  </a:lnTo>
                  <a:lnTo>
                    <a:pt x="557841" y="0"/>
                  </a:lnTo>
                  <a:lnTo>
                    <a:pt x="0" y="230038"/>
                  </a:lnTo>
                  <a:close/>
                </a:path>
              </a:pathLst>
            </a:cu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ea typeface="微软雅黑" panose="020B0503020204020204" pitchFamily="34" charset="-122"/>
              </a:endParaRPr>
            </a:p>
          </p:txBody>
        </p:sp>
      </p:grpSp>
      <p:grpSp>
        <p:nvGrpSpPr>
          <p:cNvPr id="12" name="组合 11"/>
          <p:cNvGrpSpPr/>
          <p:nvPr/>
        </p:nvGrpSpPr>
        <p:grpSpPr>
          <a:xfrm>
            <a:off x="4813763" y="2556163"/>
            <a:ext cx="3346257" cy="936344"/>
            <a:chOff x="4287378" y="2371018"/>
            <a:chExt cx="3103775" cy="868524"/>
          </a:xfrm>
          <a:solidFill>
            <a:srgbClr val="052E65"/>
          </a:solidFill>
        </p:grpSpPr>
        <p:sp>
          <p:nvSpPr>
            <p:cNvPr id="13" name="任意多边形 12"/>
            <p:cNvSpPr/>
            <p:nvPr/>
          </p:nvSpPr>
          <p:spPr>
            <a:xfrm>
              <a:off x="6299056" y="2438519"/>
              <a:ext cx="214519" cy="405011"/>
            </a:xfrm>
            <a:custGeom>
              <a:avLst/>
              <a:gdLst>
                <a:gd name="connsiteX0" fmla="*/ 0 w 291830"/>
                <a:gd name="connsiteY0" fmla="*/ 0 h 476655"/>
                <a:gd name="connsiteX1" fmla="*/ 9728 w 291830"/>
                <a:gd name="connsiteY1" fmla="*/ 345332 h 476655"/>
                <a:gd name="connsiteX2" fmla="*/ 291830 w 291830"/>
                <a:gd name="connsiteY2" fmla="*/ 476655 h 476655"/>
                <a:gd name="connsiteX3" fmla="*/ 282102 w 291830"/>
                <a:gd name="connsiteY3" fmla="*/ 136187 h 476655"/>
                <a:gd name="connsiteX4" fmla="*/ 0 w 291830"/>
                <a:gd name="connsiteY4" fmla="*/ 0 h 476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830" h="476655">
                  <a:moveTo>
                    <a:pt x="0" y="0"/>
                  </a:moveTo>
                  <a:lnTo>
                    <a:pt x="9728" y="345332"/>
                  </a:lnTo>
                  <a:lnTo>
                    <a:pt x="291830" y="476655"/>
                  </a:lnTo>
                  <a:lnTo>
                    <a:pt x="282102" y="136187"/>
                  </a:lnTo>
                  <a:lnTo>
                    <a:pt x="0" y="0"/>
                  </a:lnTo>
                  <a:close/>
                </a:path>
              </a:pathLst>
            </a:custGeom>
            <a:grp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endParaRPr lang="zh-CN" altLang="en-US" dirty="0">
                <a:solidFill>
                  <a:prstClr val="white"/>
                </a:solidFill>
                <a:ea typeface="微软雅黑" panose="020B0503020204020204" pitchFamily="34" charset="-122"/>
              </a:endParaRPr>
            </a:p>
          </p:txBody>
        </p:sp>
        <p:grpSp>
          <p:nvGrpSpPr>
            <p:cNvPr id="14" name="组合 13"/>
            <p:cNvGrpSpPr/>
            <p:nvPr/>
          </p:nvGrpSpPr>
          <p:grpSpPr>
            <a:xfrm>
              <a:off x="4287378" y="2371018"/>
              <a:ext cx="3103775" cy="868524"/>
              <a:chOff x="4287378" y="2371018"/>
              <a:chExt cx="3103775" cy="868524"/>
            </a:xfrm>
            <a:grpFill/>
          </p:grpSpPr>
          <p:sp>
            <p:nvSpPr>
              <p:cNvPr id="16" name="Freeform 7"/>
              <p:cNvSpPr>
                <a:spLocks/>
              </p:cNvSpPr>
              <p:nvPr/>
            </p:nvSpPr>
            <p:spPr bwMode="auto">
              <a:xfrm>
                <a:off x="4287378" y="2371018"/>
                <a:ext cx="3103775" cy="868524"/>
              </a:xfrm>
              <a:custGeom>
                <a:avLst/>
                <a:gdLst>
                  <a:gd name="T0" fmla="*/ 160 w 1128"/>
                  <a:gd name="T1" fmla="*/ 42 h 230"/>
                  <a:gd name="T2" fmla="*/ 0 w 1128"/>
                  <a:gd name="T3" fmla="*/ 104 h 230"/>
                  <a:gd name="T4" fmla="*/ 410 w 1128"/>
                  <a:gd name="T5" fmla="*/ 224 h 230"/>
                  <a:gd name="T6" fmla="*/ 952 w 1128"/>
                  <a:gd name="T7" fmla="*/ 142 h 230"/>
                  <a:gd name="T8" fmla="*/ 1028 w 1128"/>
                  <a:gd name="T9" fmla="*/ 178 h 230"/>
                  <a:gd name="T10" fmla="*/ 1128 w 1128"/>
                  <a:gd name="T11" fmla="*/ 0 h 230"/>
                  <a:gd name="T12" fmla="*/ 730 w 1128"/>
                  <a:gd name="T13" fmla="*/ 24 h 230"/>
                  <a:gd name="T14" fmla="*/ 800 w 1128"/>
                  <a:gd name="T15" fmla="*/ 66 h 230"/>
                  <a:gd name="T16" fmla="*/ 504 w 1128"/>
                  <a:gd name="T17" fmla="*/ 112 h 230"/>
                  <a:gd name="T18" fmla="*/ 160 w 1128"/>
                  <a:gd name="T19" fmla="*/ 42 h 230"/>
                  <a:gd name="connsiteX0" fmla="*/ 837 w 10686"/>
                  <a:gd name="connsiteY0" fmla="*/ 731 h 9762"/>
                  <a:gd name="connsiteX1" fmla="*/ 686 w 10686"/>
                  <a:gd name="connsiteY1" fmla="*/ 4522 h 9762"/>
                  <a:gd name="connsiteX2" fmla="*/ 4321 w 10686"/>
                  <a:gd name="connsiteY2" fmla="*/ 9739 h 9762"/>
                  <a:gd name="connsiteX3" fmla="*/ 9126 w 10686"/>
                  <a:gd name="connsiteY3" fmla="*/ 6174 h 9762"/>
                  <a:gd name="connsiteX4" fmla="*/ 9799 w 10686"/>
                  <a:gd name="connsiteY4" fmla="*/ 7739 h 9762"/>
                  <a:gd name="connsiteX5" fmla="*/ 10686 w 10686"/>
                  <a:gd name="connsiteY5" fmla="*/ 0 h 9762"/>
                  <a:gd name="connsiteX6" fmla="*/ 7158 w 10686"/>
                  <a:gd name="connsiteY6" fmla="*/ 1043 h 9762"/>
                  <a:gd name="connsiteX7" fmla="*/ 7778 w 10686"/>
                  <a:gd name="connsiteY7" fmla="*/ 2870 h 9762"/>
                  <a:gd name="connsiteX8" fmla="*/ 5154 w 10686"/>
                  <a:gd name="connsiteY8" fmla="*/ 4870 h 9762"/>
                  <a:gd name="connsiteX9" fmla="*/ 837 w 10686"/>
                  <a:gd name="connsiteY9" fmla="*/ 731 h 9762"/>
                  <a:gd name="connsiteX0" fmla="*/ 374 w 9591"/>
                  <a:gd name="connsiteY0" fmla="*/ 749 h 10000"/>
                  <a:gd name="connsiteX1" fmla="*/ 233 w 9591"/>
                  <a:gd name="connsiteY1" fmla="*/ 4632 h 10000"/>
                  <a:gd name="connsiteX2" fmla="*/ 3635 w 9591"/>
                  <a:gd name="connsiteY2" fmla="*/ 9976 h 10000"/>
                  <a:gd name="connsiteX3" fmla="*/ 8131 w 9591"/>
                  <a:gd name="connsiteY3" fmla="*/ 6325 h 10000"/>
                  <a:gd name="connsiteX4" fmla="*/ 8761 w 9591"/>
                  <a:gd name="connsiteY4" fmla="*/ 7928 h 10000"/>
                  <a:gd name="connsiteX5" fmla="*/ 9591 w 9591"/>
                  <a:gd name="connsiteY5" fmla="*/ 0 h 10000"/>
                  <a:gd name="connsiteX6" fmla="*/ 6289 w 9591"/>
                  <a:gd name="connsiteY6" fmla="*/ 1068 h 10000"/>
                  <a:gd name="connsiteX7" fmla="*/ 6870 w 9591"/>
                  <a:gd name="connsiteY7" fmla="*/ 2940 h 10000"/>
                  <a:gd name="connsiteX8" fmla="*/ 4414 w 9591"/>
                  <a:gd name="connsiteY8" fmla="*/ 4989 h 10000"/>
                  <a:gd name="connsiteX9" fmla="*/ 374 w 9591"/>
                  <a:gd name="connsiteY9" fmla="*/ 749 h 10000"/>
                  <a:gd name="connsiteX0" fmla="*/ 164 w 9774"/>
                  <a:gd name="connsiteY0" fmla="*/ 749 h 10000"/>
                  <a:gd name="connsiteX1" fmla="*/ 17 w 9774"/>
                  <a:gd name="connsiteY1" fmla="*/ 4632 h 10000"/>
                  <a:gd name="connsiteX2" fmla="*/ 3564 w 9774"/>
                  <a:gd name="connsiteY2" fmla="*/ 9976 h 10000"/>
                  <a:gd name="connsiteX3" fmla="*/ 8252 w 9774"/>
                  <a:gd name="connsiteY3" fmla="*/ 6325 h 10000"/>
                  <a:gd name="connsiteX4" fmla="*/ 8909 w 9774"/>
                  <a:gd name="connsiteY4" fmla="*/ 7928 h 10000"/>
                  <a:gd name="connsiteX5" fmla="*/ 9774 w 9774"/>
                  <a:gd name="connsiteY5" fmla="*/ 0 h 10000"/>
                  <a:gd name="connsiteX6" fmla="*/ 6331 w 9774"/>
                  <a:gd name="connsiteY6" fmla="*/ 1068 h 10000"/>
                  <a:gd name="connsiteX7" fmla="*/ 6937 w 9774"/>
                  <a:gd name="connsiteY7" fmla="*/ 2940 h 10000"/>
                  <a:gd name="connsiteX8" fmla="*/ 4376 w 9774"/>
                  <a:gd name="connsiteY8" fmla="*/ 4989 h 10000"/>
                  <a:gd name="connsiteX9" fmla="*/ 164 w 9774"/>
                  <a:gd name="connsiteY9" fmla="*/ 749 h 10000"/>
                  <a:gd name="connsiteX0" fmla="*/ 336 w 10260"/>
                  <a:gd name="connsiteY0" fmla="*/ 576 h 10000"/>
                  <a:gd name="connsiteX1" fmla="*/ 277 w 10260"/>
                  <a:gd name="connsiteY1" fmla="*/ 4632 h 10000"/>
                  <a:gd name="connsiteX2" fmla="*/ 3906 w 10260"/>
                  <a:gd name="connsiteY2" fmla="*/ 9976 h 10000"/>
                  <a:gd name="connsiteX3" fmla="*/ 8703 w 10260"/>
                  <a:gd name="connsiteY3" fmla="*/ 6325 h 10000"/>
                  <a:gd name="connsiteX4" fmla="*/ 9375 w 10260"/>
                  <a:gd name="connsiteY4" fmla="*/ 7928 h 10000"/>
                  <a:gd name="connsiteX5" fmla="*/ 10260 w 10260"/>
                  <a:gd name="connsiteY5" fmla="*/ 0 h 10000"/>
                  <a:gd name="connsiteX6" fmla="*/ 6737 w 10260"/>
                  <a:gd name="connsiteY6" fmla="*/ 1068 h 10000"/>
                  <a:gd name="connsiteX7" fmla="*/ 7357 w 10260"/>
                  <a:gd name="connsiteY7" fmla="*/ 2940 h 10000"/>
                  <a:gd name="connsiteX8" fmla="*/ 4737 w 10260"/>
                  <a:gd name="connsiteY8" fmla="*/ 4989 h 10000"/>
                  <a:gd name="connsiteX9" fmla="*/ 336 w 10260"/>
                  <a:gd name="connsiteY9" fmla="*/ 576 h 10000"/>
                  <a:gd name="connsiteX0" fmla="*/ 255 w 10179"/>
                  <a:gd name="connsiteY0" fmla="*/ 576 h 10000"/>
                  <a:gd name="connsiteX1" fmla="*/ 196 w 10179"/>
                  <a:gd name="connsiteY1" fmla="*/ 4632 h 10000"/>
                  <a:gd name="connsiteX2" fmla="*/ 3825 w 10179"/>
                  <a:gd name="connsiteY2" fmla="*/ 9976 h 10000"/>
                  <a:gd name="connsiteX3" fmla="*/ 8622 w 10179"/>
                  <a:gd name="connsiteY3" fmla="*/ 6325 h 10000"/>
                  <a:gd name="connsiteX4" fmla="*/ 9294 w 10179"/>
                  <a:gd name="connsiteY4" fmla="*/ 7928 h 10000"/>
                  <a:gd name="connsiteX5" fmla="*/ 10179 w 10179"/>
                  <a:gd name="connsiteY5" fmla="*/ 0 h 10000"/>
                  <a:gd name="connsiteX6" fmla="*/ 6656 w 10179"/>
                  <a:gd name="connsiteY6" fmla="*/ 1068 h 10000"/>
                  <a:gd name="connsiteX7" fmla="*/ 7276 w 10179"/>
                  <a:gd name="connsiteY7" fmla="*/ 2940 h 10000"/>
                  <a:gd name="connsiteX8" fmla="*/ 4656 w 10179"/>
                  <a:gd name="connsiteY8" fmla="*/ 4989 h 10000"/>
                  <a:gd name="connsiteX9" fmla="*/ 255 w 10179"/>
                  <a:gd name="connsiteY9" fmla="*/ 576 h 10000"/>
                  <a:gd name="connsiteX0" fmla="*/ 81 w 10005"/>
                  <a:gd name="connsiteY0" fmla="*/ 576 h 10000"/>
                  <a:gd name="connsiteX1" fmla="*/ 22 w 10005"/>
                  <a:gd name="connsiteY1" fmla="*/ 4632 h 10000"/>
                  <a:gd name="connsiteX2" fmla="*/ 3651 w 10005"/>
                  <a:gd name="connsiteY2" fmla="*/ 9976 h 10000"/>
                  <a:gd name="connsiteX3" fmla="*/ 8448 w 10005"/>
                  <a:gd name="connsiteY3" fmla="*/ 6325 h 10000"/>
                  <a:gd name="connsiteX4" fmla="*/ 9120 w 10005"/>
                  <a:gd name="connsiteY4" fmla="*/ 7928 h 10000"/>
                  <a:gd name="connsiteX5" fmla="*/ 10005 w 10005"/>
                  <a:gd name="connsiteY5" fmla="*/ 0 h 10000"/>
                  <a:gd name="connsiteX6" fmla="*/ 6482 w 10005"/>
                  <a:gd name="connsiteY6" fmla="*/ 1068 h 10000"/>
                  <a:gd name="connsiteX7" fmla="*/ 7102 w 10005"/>
                  <a:gd name="connsiteY7" fmla="*/ 2940 h 10000"/>
                  <a:gd name="connsiteX8" fmla="*/ 4482 w 10005"/>
                  <a:gd name="connsiteY8" fmla="*/ 4989 h 10000"/>
                  <a:gd name="connsiteX9" fmla="*/ 81 w 10005"/>
                  <a:gd name="connsiteY9" fmla="*/ 576 h 10000"/>
                  <a:gd name="connsiteX0" fmla="*/ 56 w 9980"/>
                  <a:gd name="connsiteY0" fmla="*/ 576 h 9995"/>
                  <a:gd name="connsiteX1" fmla="*/ 66 w 9980"/>
                  <a:gd name="connsiteY1" fmla="*/ 4920 h 9995"/>
                  <a:gd name="connsiteX2" fmla="*/ 3626 w 9980"/>
                  <a:gd name="connsiteY2" fmla="*/ 9976 h 9995"/>
                  <a:gd name="connsiteX3" fmla="*/ 8423 w 9980"/>
                  <a:gd name="connsiteY3" fmla="*/ 6325 h 9995"/>
                  <a:gd name="connsiteX4" fmla="*/ 9095 w 9980"/>
                  <a:gd name="connsiteY4" fmla="*/ 7928 h 9995"/>
                  <a:gd name="connsiteX5" fmla="*/ 9980 w 9980"/>
                  <a:gd name="connsiteY5" fmla="*/ 0 h 9995"/>
                  <a:gd name="connsiteX6" fmla="*/ 6457 w 9980"/>
                  <a:gd name="connsiteY6" fmla="*/ 1068 h 9995"/>
                  <a:gd name="connsiteX7" fmla="*/ 7077 w 9980"/>
                  <a:gd name="connsiteY7" fmla="*/ 2940 h 9995"/>
                  <a:gd name="connsiteX8" fmla="*/ 4457 w 9980"/>
                  <a:gd name="connsiteY8" fmla="*/ 4989 h 9995"/>
                  <a:gd name="connsiteX9" fmla="*/ 56 w 9980"/>
                  <a:gd name="connsiteY9" fmla="*/ 576 h 9995"/>
                  <a:gd name="connsiteX0" fmla="*/ 15 w 9959"/>
                  <a:gd name="connsiteY0" fmla="*/ 576 h 10000"/>
                  <a:gd name="connsiteX1" fmla="*/ 25 w 9959"/>
                  <a:gd name="connsiteY1" fmla="*/ 4922 h 10000"/>
                  <a:gd name="connsiteX2" fmla="*/ 3592 w 9959"/>
                  <a:gd name="connsiteY2" fmla="*/ 9981 h 10000"/>
                  <a:gd name="connsiteX3" fmla="*/ 8399 w 9959"/>
                  <a:gd name="connsiteY3" fmla="*/ 6328 h 10000"/>
                  <a:gd name="connsiteX4" fmla="*/ 9072 w 9959"/>
                  <a:gd name="connsiteY4" fmla="*/ 7932 h 10000"/>
                  <a:gd name="connsiteX5" fmla="*/ 9959 w 9959"/>
                  <a:gd name="connsiteY5" fmla="*/ 0 h 10000"/>
                  <a:gd name="connsiteX6" fmla="*/ 6429 w 9959"/>
                  <a:gd name="connsiteY6" fmla="*/ 1069 h 10000"/>
                  <a:gd name="connsiteX7" fmla="*/ 7050 w 9959"/>
                  <a:gd name="connsiteY7" fmla="*/ 2941 h 10000"/>
                  <a:gd name="connsiteX8" fmla="*/ 4425 w 9959"/>
                  <a:gd name="connsiteY8" fmla="*/ 4991 h 10000"/>
                  <a:gd name="connsiteX9" fmla="*/ 15 w 9959"/>
                  <a:gd name="connsiteY9" fmla="*/ 576 h 10000"/>
                  <a:gd name="connsiteX0" fmla="*/ 0 w 9985"/>
                  <a:gd name="connsiteY0" fmla="*/ 576 h 10000"/>
                  <a:gd name="connsiteX1" fmla="*/ 10 w 9985"/>
                  <a:gd name="connsiteY1" fmla="*/ 4922 h 10000"/>
                  <a:gd name="connsiteX2" fmla="*/ 3592 w 9985"/>
                  <a:gd name="connsiteY2" fmla="*/ 9981 h 10000"/>
                  <a:gd name="connsiteX3" fmla="*/ 8419 w 9985"/>
                  <a:gd name="connsiteY3" fmla="*/ 6328 h 10000"/>
                  <a:gd name="connsiteX4" fmla="*/ 9094 w 9985"/>
                  <a:gd name="connsiteY4" fmla="*/ 7932 h 10000"/>
                  <a:gd name="connsiteX5" fmla="*/ 9985 w 9985"/>
                  <a:gd name="connsiteY5" fmla="*/ 0 h 10000"/>
                  <a:gd name="connsiteX6" fmla="*/ 6440 w 9985"/>
                  <a:gd name="connsiteY6" fmla="*/ 1069 h 10000"/>
                  <a:gd name="connsiteX7" fmla="*/ 7064 w 9985"/>
                  <a:gd name="connsiteY7" fmla="*/ 2941 h 10000"/>
                  <a:gd name="connsiteX8" fmla="*/ 4428 w 9985"/>
                  <a:gd name="connsiteY8" fmla="*/ 4991 h 10000"/>
                  <a:gd name="connsiteX9" fmla="*/ 0 w 9985"/>
                  <a:gd name="connsiteY9" fmla="*/ 576 h 10000"/>
                  <a:gd name="connsiteX0" fmla="*/ 0 w 10133"/>
                  <a:gd name="connsiteY0" fmla="*/ 4577 h 14001"/>
                  <a:gd name="connsiteX1" fmla="*/ 10 w 10133"/>
                  <a:gd name="connsiteY1" fmla="*/ 8923 h 14001"/>
                  <a:gd name="connsiteX2" fmla="*/ 3597 w 10133"/>
                  <a:gd name="connsiteY2" fmla="*/ 13982 h 14001"/>
                  <a:gd name="connsiteX3" fmla="*/ 8432 w 10133"/>
                  <a:gd name="connsiteY3" fmla="*/ 10329 h 14001"/>
                  <a:gd name="connsiteX4" fmla="*/ 9108 w 10133"/>
                  <a:gd name="connsiteY4" fmla="*/ 11933 h 14001"/>
                  <a:gd name="connsiteX5" fmla="*/ 10000 w 10133"/>
                  <a:gd name="connsiteY5" fmla="*/ 4001 h 14001"/>
                  <a:gd name="connsiteX6" fmla="*/ 9974 w 10133"/>
                  <a:gd name="connsiteY6" fmla="*/ 1 h 14001"/>
                  <a:gd name="connsiteX7" fmla="*/ 6450 w 10133"/>
                  <a:gd name="connsiteY7" fmla="*/ 5070 h 14001"/>
                  <a:gd name="connsiteX8" fmla="*/ 7075 w 10133"/>
                  <a:gd name="connsiteY8" fmla="*/ 6942 h 14001"/>
                  <a:gd name="connsiteX9" fmla="*/ 4435 w 10133"/>
                  <a:gd name="connsiteY9" fmla="*/ 8992 h 14001"/>
                  <a:gd name="connsiteX10" fmla="*/ 0 w 10133"/>
                  <a:gd name="connsiteY10" fmla="*/ 4577 h 14001"/>
                  <a:gd name="connsiteX0" fmla="*/ 0 w 10058"/>
                  <a:gd name="connsiteY0" fmla="*/ 4577 h 14001"/>
                  <a:gd name="connsiteX1" fmla="*/ 10 w 10058"/>
                  <a:gd name="connsiteY1" fmla="*/ 8923 h 14001"/>
                  <a:gd name="connsiteX2" fmla="*/ 3597 w 10058"/>
                  <a:gd name="connsiteY2" fmla="*/ 13982 h 14001"/>
                  <a:gd name="connsiteX3" fmla="*/ 8432 w 10058"/>
                  <a:gd name="connsiteY3" fmla="*/ 10329 h 14001"/>
                  <a:gd name="connsiteX4" fmla="*/ 9108 w 10058"/>
                  <a:gd name="connsiteY4" fmla="*/ 11933 h 14001"/>
                  <a:gd name="connsiteX5" fmla="*/ 10000 w 10058"/>
                  <a:gd name="connsiteY5" fmla="*/ 4001 h 14001"/>
                  <a:gd name="connsiteX6" fmla="*/ 9974 w 10058"/>
                  <a:gd name="connsiteY6" fmla="*/ 1 h 14001"/>
                  <a:gd name="connsiteX7" fmla="*/ 6450 w 10058"/>
                  <a:gd name="connsiteY7" fmla="*/ 5070 h 14001"/>
                  <a:gd name="connsiteX8" fmla="*/ 7075 w 10058"/>
                  <a:gd name="connsiteY8" fmla="*/ 6942 h 14001"/>
                  <a:gd name="connsiteX9" fmla="*/ 4435 w 10058"/>
                  <a:gd name="connsiteY9" fmla="*/ 8992 h 14001"/>
                  <a:gd name="connsiteX10" fmla="*/ 0 w 10058"/>
                  <a:gd name="connsiteY10" fmla="*/ 4577 h 14001"/>
                  <a:gd name="connsiteX0" fmla="*/ 0 w 10000"/>
                  <a:gd name="connsiteY0" fmla="*/ 4577 h 14001"/>
                  <a:gd name="connsiteX1" fmla="*/ 10 w 10000"/>
                  <a:gd name="connsiteY1" fmla="*/ 8923 h 14001"/>
                  <a:gd name="connsiteX2" fmla="*/ 3597 w 10000"/>
                  <a:gd name="connsiteY2" fmla="*/ 13982 h 14001"/>
                  <a:gd name="connsiteX3" fmla="*/ 8432 w 10000"/>
                  <a:gd name="connsiteY3" fmla="*/ 10329 h 14001"/>
                  <a:gd name="connsiteX4" fmla="*/ 9108 w 10000"/>
                  <a:gd name="connsiteY4" fmla="*/ 11933 h 14001"/>
                  <a:gd name="connsiteX5" fmla="*/ 10000 w 10000"/>
                  <a:gd name="connsiteY5" fmla="*/ 4001 h 14001"/>
                  <a:gd name="connsiteX6" fmla="*/ 9974 w 10000"/>
                  <a:gd name="connsiteY6" fmla="*/ 1 h 14001"/>
                  <a:gd name="connsiteX7" fmla="*/ 6450 w 10000"/>
                  <a:gd name="connsiteY7" fmla="*/ 5070 h 14001"/>
                  <a:gd name="connsiteX8" fmla="*/ 7075 w 10000"/>
                  <a:gd name="connsiteY8" fmla="*/ 6942 h 14001"/>
                  <a:gd name="connsiteX9" fmla="*/ 4435 w 10000"/>
                  <a:gd name="connsiteY9" fmla="*/ 8992 h 14001"/>
                  <a:gd name="connsiteX10" fmla="*/ 0 w 10000"/>
                  <a:gd name="connsiteY10" fmla="*/ 4577 h 14001"/>
                  <a:gd name="connsiteX0" fmla="*/ 0 w 10000"/>
                  <a:gd name="connsiteY0" fmla="*/ 4577 h 14001"/>
                  <a:gd name="connsiteX1" fmla="*/ 10 w 10000"/>
                  <a:gd name="connsiteY1" fmla="*/ 8923 h 14001"/>
                  <a:gd name="connsiteX2" fmla="*/ 3597 w 10000"/>
                  <a:gd name="connsiteY2" fmla="*/ 13982 h 14001"/>
                  <a:gd name="connsiteX3" fmla="*/ 8432 w 10000"/>
                  <a:gd name="connsiteY3" fmla="*/ 10329 h 14001"/>
                  <a:gd name="connsiteX4" fmla="*/ 9108 w 10000"/>
                  <a:gd name="connsiteY4" fmla="*/ 11933 h 14001"/>
                  <a:gd name="connsiteX5" fmla="*/ 10000 w 10000"/>
                  <a:gd name="connsiteY5" fmla="*/ 4001 h 14001"/>
                  <a:gd name="connsiteX6" fmla="*/ 9974 w 10000"/>
                  <a:gd name="connsiteY6" fmla="*/ 1 h 14001"/>
                  <a:gd name="connsiteX7" fmla="*/ 6450 w 10000"/>
                  <a:gd name="connsiteY7" fmla="*/ 5070 h 14001"/>
                  <a:gd name="connsiteX8" fmla="*/ 7075 w 10000"/>
                  <a:gd name="connsiteY8" fmla="*/ 6942 h 14001"/>
                  <a:gd name="connsiteX9" fmla="*/ 4435 w 10000"/>
                  <a:gd name="connsiteY9" fmla="*/ 8992 h 14001"/>
                  <a:gd name="connsiteX10" fmla="*/ 0 w 10000"/>
                  <a:gd name="connsiteY10" fmla="*/ 4577 h 14001"/>
                  <a:gd name="connsiteX0" fmla="*/ 0 w 9974"/>
                  <a:gd name="connsiteY0" fmla="*/ 4577 h 14001"/>
                  <a:gd name="connsiteX1" fmla="*/ 10 w 9974"/>
                  <a:gd name="connsiteY1" fmla="*/ 8923 h 14001"/>
                  <a:gd name="connsiteX2" fmla="*/ 3597 w 9974"/>
                  <a:gd name="connsiteY2" fmla="*/ 13982 h 14001"/>
                  <a:gd name="connsiteX3" fmla="*/ 8432 w 9974"/>
                  <a:gd name="connsiteY3" fmla="*/ 10329 h 14001"/>
                  <a:gd name="connsiteX4" fmla="*/ 9108 w 9974"/>
                  <a:gd name="connsiteY4" fmla="*/ 11933 h 14001"/>
                  <a:gd name="connsiteX5" fmla="*/ 9954 w 9974"/>
                  <a:gd name="connsiteY5" fmla="*/ 4290 h 14001"/>
                  <a:gd name="connsiteX6" fmla="*/ 9974 w 9974"/>
                  <a:gd name="connsiteY6" fmla="*/ 1 h 14001"/>
                  <a:gd name="connsiteX7" fmla="*/ 6450 w 9974"/>
                  <a:gd name="connsiteY7" fmla="*/ 5070 h 14001"/>
                  <a:gd name="connsiteX8" fmla="*/ 7075 w 9974"/>
                  <a:gd name="connsiteY8" fmla="*/ 6942 h 14001"/>
                  <a:gd name="connsiteX9" fmla="*/ 4435 w 9974"/>
                  <a:gd name="connsiteY9" fmla="*/ 8992 h 14001"/>
                  <a:gd name="connsiteX10" fmla="*/ 0 w 9974"/>
                  <a:gd name="connsiteY10" fmla="*/ 4577 h 14001"/>
                  <a:gd name="connsiteX0" fmla="*/ 0 w 10000"/>
                  <a:gd name="connsiteY0" fmla="*/ 3269 h 9999"/>
                  <a:gd name="connsiteX1" fmla="*/ 10 w 10000"/>
                  <a:gd name="connsiteY1" fmla="*/ 6373 h 9999"/>
                  <a:gd name="connsiteX2" fmla="*/ 3606 w 10000"/>
                  <a:gd name="connsiteY2" fmla="*/ 9986 h 9999"/>
                  <a:gd name="connsiteX3" fmla="*/ 8454 w 10000"/>
                  <a:gd name="connsiteY3" fmla="*/ 7377 h 9999"/>
                  <a:gd name="connsiteX4" fmla="*/ 9132 w 10000"/>
                  <a:gd name="connsiteY4" fmla="*/ 8523 h 9999"/>
                  <a:gd name="connsiteX5" fmla="*/ 9980 w 10000"/>
                  <a:gd name="connsiteY5" fmla="*/ 3064 h 9999"/>
                  <a:gd name="connsiteX6" fmla="*/ 10000 w 10000"/>
                  <a:gd name="connsiteY6" fmla="*/ 1 h 9999"/>
                  <a:gd name="connsiteX7" fmla="*/ 6467 w 10000"/>
                  <a:gd name="connsiteY7" fmla="*/ 3621 h 9999"/>
                  <a:gd name="connsiteX8" fmla="*/ 7093 w 10000"/>
                  <a:gd name="connsiteY8" fmla="*/ 4958 h 9999"/>
                  <a:gd name="connsiteX9" fmla="*/ 4447 w 10000"/>
                  <a:gd name="connsiteY9" fmla="*/ 6422 h 9999"/>
                  <a:gd name="connsiteX10" fmla="*/ 0 w 10000"/>
                  <a:gd name="connsiteY10" fmla="*/ 3269 h 9999"/>
                  <a:gd name="connsiteX0" fmla="*/ 0 w 10000"/>
                  <a:gd name="connsiteY0" fmla="*/ 3269 h 10000"/>
                  <a:gd name="connsiteX1" fmla="*/ 10 w 10000"/>
                  <a:gd name="connsiteY1" fmla="*/ 6374 h 10000"/>
                  <a:gd name="connsiteX2" fmla="*/ 3606 w 10000"/>
                  <a:gd name="connsiteY2" fmla="*/ 9987 h 10000"/>
                  <a:gd name="connsiteX3" fmla="*/ 8454 w 10000"/>
                  <a:gd name="connsiteY3" fmla="*/ 7378 h 10000"/>
                  <a:gd name="connsiteX4" fmla="*/ 9132 w 10000"/>
                  <a:gd name="connsiteY4" fmla="*/ 8524 h 10000"/>
                  <a:gd name="connsiteX5" fmla="*/ 9980 w 10000"/>
                  <a:gd name="connsiteY5" fmla="*/ 3064 h 10000"/>
                  <a:gd name="connsiteX6" fmla="*/ 10000 w 10000"/>
                  <a:gd name="connsiteY6" fmla="*/ 1 h 10000"/>
                  <a:gd name="connsiteX7" fmla="*/ 6467 w 10000"/>
                  <a:gd name="connsiteY7" fmla="*/ 3621 h 10000"/>
                  <a:gd name="connsiteX8" fmla="*/ 7093 w 10000"/>
                  <a:gd name="connsiteY8" fmla="*/ 4958 h 10000"/>
                  <a:gd name="connsiteX9" fmla="*/ 4447 w 10000"/>
                  <a:gd name="connsiteY9" fmla="*/ 6423 h 10000"/>
                  <a:gd name="connsiteX10" fmla="*/ 0 w 10000"/>
                  <a:gd name="connsiteY10" fmla="*/ 3269 h 10000"/>
                  <a:gd name="connsiteX0" fmla="*/ 0 w 10000"/>
                  <a:gd name="connsiteY0" fmla="*/ 3269 h 10032"/>
                  <a:gd name="connsiteX1" fmla="*/ 10 w 10000"/>
                  <a:gd name="connsiteY1" fmla="*/ 6374 h 10032"/>
                  <a:gd name="connsiteX2" fmla="*/ 3606 w 10000"/>
                  <a:gd name="connsiteY2" fmla="*/ 9987 h 10032"/>
                  <a:gd name="connsiteX3" fmla="*/ 8454 w 10000"/>
                  <a:gd name="connsiteY3" fmla="*/ 7378 h 10032"/>
                  <a:gd name="connsiteX4" fmla="*/ 9132 w 10000"/>
                  <a:gd name="connsiteY4" fmla="*/ 8524 h 10032"/>
                  <a:gd name="connsiteX5" fmla="*/ 9980 w 10000"/>
                  <a:gd name="connsiteY5" fmla="*/ 3064 h 10032"/>
                  <a:gd name="connsiteX6" fmla="*/ 10000 w 10000"/>
                  <a:gd name="connsiteY6" fmla="*/ 1 h 10032"/>
                  <a:gd name="connsiteX7" fmla="*/ 6467 w 10000"/>
                  <a:gd name="connsiteY7" fmla="*/ 3621 h 10032"/>
                  <a:gd name="connsiteX8" fmla="*/ 7093 w 10000"/>
                  <a:gd name="connsiteY8" fmla="*/ 4958 h 10032"/>
                  <a:gd name="connsiteX9" fmla="*/ 4447 w 10000"/>
                  <a:gd name="connsiteY9" fmla="*/ 6423 h 10032"/>
                  <a:gd name="connsiteX10" fmla="*/ 0 w 10000"/>
                  <a:gd name="connsiteY10" fmla="*/ 3269 h 10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00" h="10032">
                    <a:moveTo>
                      <a:pt x="0" y="3269"/>
                    </a:moveTo>
                    <a:cubicBezTo>
                      <a:pt x="1" y="6347"/>
                      <a:pt x="1" y="6368"/>
                      <a:pt x="10" y="6374"/>
                    </a:cubicBezTo>
                    <a:cubicBezTo>
                      <a:pt x="19" y="6381"/>
                      <a:pt x="1705" y="9655"/>
                      <a:pt x="3606" y="9987"/>
                    </a:cubicBezTo>
                    <a:cubicBezTo>
                      <a:pt x="5507" y="10319"/>
                      <a:pt x="7450" y="8778"/>
                      <a:pt x="8454" y="7378"/>
                    </a:cubicBezTo>
                    <a:cubicBezTo>
                      <a:pt x="8680" y="7760"/>
                      <a:pt x="9132" y="8588"/>
                      <a:pt x="9132" y="8524"/>
                    </a:cubicBezTo>
                    <a:cubicBezTo>
                      <a:pt x="9132" y="8504"/>
                      <a:pt x="9660" y="5206"/>
                      <a:pt x="9980" y="3064"/>
                    </a:cubicBezTo>
                    <a:cubicBezTo>
                      <a:pt x="9983" y="3045"/>
                      <a:pt x="10001" y="-50"/>
                      <a:pt x="10000" y="1"/>
                    </a:cubicBezTo>
                    <a:cubicBezTo>
                      <a:pt x="8822" y="1208"/>
                      <a:pt x="6951" y="2795"/>
                      <a:pt x="6467" y="3621"/>
                    </a:cubicBezTo>
                    <a:cubicBezTo>
                      <a:pt x="5983" y="4448"/>
                      <a:pt x="6885" y="4513"/>
                      <a:pt x="7093" y="4958"/>
                    </a:cubicBezTo>
                    <a:cubicBezTo>
                      <a:pt x="7093" y="4958"/>
                      <a:pt x="5628" y="6706"/>
                      <a:pt x="4447" y="6423"/>
                    </a:cubicBezTo>
                    <a:cubicBezTo>
                      <a:pt x="3264" y="6142"/>
                      <a:pt x="876" y="4988"/>
                      <a:pt x="0" y="3269"/>
                    </a:cubicBezTo>
                    <a:close/>
                  </a:path>
                </a:pathLst>
              </a:custGeom>
              <a:grp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endParaRPr lang="zh-CN" altLang="en-US" dirty="0">
                  <a:solidFill>
                    <a:prstClr val="white"/>
                  </a:solidFill>
                  <a:ea typeface="微软雅黑" panose="020B0503020204020204" pitchFamily="34" charset="-122"/>
                </a:endParaRPr>
              </a:p>
            </p:txBody>
          </p:sp>
          <p:sp>
            <p:nvSpPr>
              <p:cNvPr id="17" name="Freeform 7"/>
              <p:cNvSpPr>
                <a:spLocks/>
              </p:cNvSpPr>
              <p:nvPr/>
            </p:nvSpPr>
            <p:spPr bwMode="auto">
              <a:xfrm>
                <a:off x="4287378" y="2371018"/>
                <a:ext cx="3103775" cy="634517"/>
              </a:xfrm>
              <a:custGeom>
                <a:avLst/>
                <a:gdLst>
                  <a:gd name="T0" fmla="*/ 160 w 1128"/>
                  <a:gd name="T1" fmla="*/ 42 h 230"/>
                  <a:gd name="T2" fmla="*/ 0 w 1128"/>
                  <a:gd name="T3" fmla="*/ 104 h 230"/>
                  <a:gd name="T4" fmla="*/ 410 w 1128"/>
                  <a:gd name="T5" fmla="*/ 224 h 230"/>
                  <a:gd name="T6" fmla="*/ 952 w 1128"/>
                  <a:gd name="T7" fmla="*/ 142 h 230"/>
                  <a:gd name="T8" fmla="*/ 1028 w 1128"/>
                  <a:gd name="T9" fmla="*/ 178 h 230"/>
                  <a:gd name="T10" fmla="*/ 1128 w 1128"/>
                  <a:gd name="T11" fmla="*/ 0 h 230"/>
                  <a:gd name="T12" fmla="*/ 730 w 1128"/>
                  <a:gd name="T13" fmla="*/ 24 h 230"/>
                  <a:gd name="T14" fmla="*/ 800 w 1128"/>
                  <a:gd name="T15" fmla="*/ 66 h 230"/>
                  <a:gd name="T16" fmla="*/ 504 w 1128"/>
                  <a:gd name="T17" fmla="*/ 112 h 230"/>
                  <a:gd name="T18" fmla="*/ 160 w 1128"/>
                  <a:gd name="T19" fmla="*/ 42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8" h="230">
                    <a:moveTo>
                      <a:pt x="160" y="42"/>
                    </a:moveTo>
                    <a:cubicBezTo>
                      <a:pt x="0" y="104"/>
                      <a:pt x="0" y="104"/>
                      <a:pt x="0" y="104"/>
                    </a:cubicBezTo>
                    <a:cubicBezTo>
                      <a:pt x="0" y="104"/>
                      <a:pt x="152" y="218"/>
                      <a:pt x="410" y="224"/>
                    </a:cubicBezTo>
                    <a:cubicBezTo>
                      <a:pt x="668" y="230"/>
                      <a:pt x="840" y="186"/>
                      <a:pt x="952" y="142"/>
                    </a:cubicBezTo>
                    <a:cubicBezTo>
                      <a:pt x="1028" y="178"/>
                      <a:pt x="1028" y="178"/>
                      <a:pt x="1028" y="178"/>
                    </a:cubicBezTo>
                    <a:cubicBezTo>
                      <a:pt x="1128" y="0"/>
                      <a:pt x="1128" y="0"/>
                      <a:pt x="1128" y="0"/>
                    </a:cubicBezTo>
                    <a:cubicBezTo>
                      <a:pt x="730" y="24"/>
                      <a:pt x="730" y="24"/>
                      <a:pt x="730" y="24"/>
                    </a:cubicBezTo>
                    <a:cubicBezTo>
                      <a:pt x="800" y="66"/>
                      <a:pt x="800" y="66"/>
                      <a:pt x="800" y="66"/>
                    </a:cubicBezTo>
                    <a:cubicBezTo>
                      <a:pt x="800" y="66"/>
                      <a:pt x="688" y="117"/>
                      <a:pt x="504" y="112"/>
                    </a:cubicBezTo>
                    <a:cubicBezTo>
                      <a:pt x="320" y="108"/>
                      <a:pt x="258" y="96"/>
                      <a:pt x="160" y="42"/>
                    </a:cubicBezTo>
                    <a:close/>
                  </a:path>
                </a:pathLst>
              </a:custGeom>
              <a:grp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endParaRPr lang="zh-CN" altLang="en-US" dirty="0">
                  <a:solidFill>
                    <a:prstClr val="white"/>
                  </a:solidFill>
                  <a:ea typeface="微软雅黑" panose="020B0503020204020204" pitchFamily="34" charset="-122"/>
                </a:endParaRPr>
              </a:p>
            </p:txBody>
          </p:sp>
        </p:grpSp>
        <p:sp>
          <p:nvSpPr>
            <p:cNvPr id="15" name="任意多边形 14"/>
            <p:cNvSpPr/>
            <p:nvPr/>
          </p:nvSpPr>
          <p:spPr>
            <a:xfrm>
              <a:off x="6909611" y="2762529"/>
              <a:ext cx="214520" cy="351010"/>
            </a:xfrm>
            <a:custGeom>
              <a:avLst/>
              <a:gdLst>
                <a:gd name="connsiteX0" fmla="*/ 0 w 291830"/>
                <a:gd name="connsiteY0" fmla="*/ 0 h 476655"/>
                <a:gd name="connsiteX1" fmla="*/ 9728 w 291830"/>
                <a:gd name="connsiteY1" fmla="*/ 345332 h 476655"/>
                <a:gd name="connsiteX2" fmla="*/ 291830 w 291830"/>
                <a:gd name="connsiteY2" fmla="*/ 476655 h 476655"/>
                <a:gd name="connsiteX3" fmla="*/ 282102 w 291830"/>
                <a:gd name="connsiteY3" fmla="*/ 136187 h 476655"/>
                <a:gd name="connsiteX4" fmla="*/ 0 w 291830"/>
                <a:gd name="connsiteY4" fmla="*/ 0 h 476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830" h="476655">
                  <a:moveTo>
                    <a:pt x="0" y="0"/>
                  </a:moveTo>
                  <a:lnTo>
                    <a:pt x="9728" y="345332"/>
                  </a:lnTo>
                  <a:lnTo>
                    <a:pt x="291830" y="476655"/>
                  </a:lnTo>
                  <a:lnTo>
                    <a:pt x="282102" y="136187"/>
                  </a:lnTo>
                  <a:lnTo>
                    <a:pt x="0" y="0"/>
                  </a:lnTo>
                  <a:close/>
                </a:path>
              </a:pathLst>
            </a:custGeom>
            <a:grp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endParaRPr lang="zh-CN" altLang="en-US" dirty="0">
                <a:solidFill>
                  <a:prstClr val="white"/>
                </a:solidFill>
                <a:ea typeface="微软雅黑" panose="020B0503020204020204" pitchFamily="34" charset="-122"/>
              </a:endParaRPr>
            </a:p>
          </p:txBody>
        </p:sp>
      </p:grpSp>
      <p:grpSp>
        <p:nvGrpSpPr>
          <p:cNvPr id="18" name="组合 17"/>
          <p:cNvGrpSpPr/>
          <p:nvPr/>
        </p:nvGrpSpPr>
        <p:grpSpPr>
          <a:xfrm>
            <a:off x="1648649" y="3704139"/>
            <a:ext cx="2108999" cy="931570"/>
            <a:chOff x="1351620" y="3435846"/>
            <a:chExt cx="1956173" cy="864096"/>
          </a:xfrm>
        </p:grpSpPr>
        <p:sp>
          <p:nvSpPr>
            <p:cNvPr id="19" name="TextBox 11"/>
            <p:cNvSpPr txBox="1">
              <a:spLocks noChangeArrowheads="1"/>
            </p:cNvSpPr>
            <p:nvPr/>
          </p:nvSpPr>
          <p:spPr bwMode="auto">
            <a:xfrm flipH="1">
              <a:off x="1783669" y="3435846"/>
              <a:ext cx="1420179" cy="333469"/>
            </a:xfrm>
            <a:prstGeom prst="rect">
              <a:avLst/>
            </a:prstGeom>
            <a:noFill/>
            <a:ln>
              <a:noFill/>
            </a:ln>
            <a:effectLst/>
            <a:extLst/>
          </p:spPr>
          <p:txBody>
            <a:bodyPr wrap="square" lIns="86404" tIns="43202" rIns="86404" bIns="43202">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700" kern="0" dirty="0">
                  <a:solidFill>
                    <a:schemeClr val="tx1">
                      <a:lumMod val="85000"/>
                      <a:lumOff val="15000"/>
                    </a:schemeClr>
                  </a:solidFill>
                  <a:latin typeface="微软雅黑" pitchFamily="34" charset="-122"/>
                  <a:ea typeface="微软雅黑" pitchFamily="34" charset="-122"/>
                </a:rPr>
                <a:t>此处输入标题</a:t>
              </a:r>
              <a:endParaRPr lang="en-US" altLang="zh-CN" sz="1700" kern="0" dirty="0">
                <a:solidFill>
                  <a:schemeClr val="tx1">
                    <a:lumMod val="85000"/>
                    <a:lumOff val="15000"/>
                  </a:schemeClr>
                </a:solidFill>
                <a:latin typeface="微软雅黑" pitchFamily="34" charset="-122"/>
                <a:ea typeface="微软雅黑" pitchFamily="34" charset="-122"/>
              </a:endParaRPr>
            </a:p>
          </p:txBody>
        </p:sp>
        <p:sp>
          <p:nvSpPr>
            <p:cNvPr id="20" name="文本框 1"/>
            <p:cNvSpPr txBox="1"/>
            <p:nvPr/>
          </p:nvSpPr>
          <p:spPr>
            <a:xfrm>
              <a:off x="1351620" y="3692552"/>
              <a:ext cx="1956173" cy="607390"/>
            </a:xfrm>
            <a:prstGeom prst="rect">
              <a:avLst/>
            </a:prstGeom>
            <a:noFill/>
          </p:spPr>
          <p:txBody>
            <a:bodyPr lIns="86404" tIns="43202" rIns="86404" bIns="43202">
              <a:spAutoFit/>
            </a:bodyPr>
            <a:lstStyle/>
            <a:p>
              <a:pPr>
                <a:lnSpc>
                  <a:spcPct val="130000"/>
                </a:lnSpc>
                <a:defRPr/>
              </a:pPr>
              <a:r>
                <a:rPr lang="zh-CN" altLang="en-US" sz="1400" dirty="0">
                  <a:solidFill>
                    <a:schemeClr val="tx1">
                      <a:lumMod val="85000"/>
                      <a:lumOff val="15000"/>
                    </a:schemeClr>
                  </a:solidFill>
                  <a:latin typeface="微软雅黑" pitchFamily="34" charset="-122"/>
                  <a:ea typeface="微软雅黑" pitchFamily="34" charset="-122"/>
                </a:rPr>
                <a:t>请在此处输入您的文本</a:t>
              </a:r>
              <a:endParaRPr lang="en-US" altLang="zh-CN" sz="1400" dirty="0">
                <a:solidFill>
                  <a:schemeClr val="tx1">
                    <a:lumMod val="85000"/>
                    <a:lumOff val="15000"/>
                  </a:schemeClr>
                </a:solidFill>
                <a:latin typeface="微软雅黑" pitchFamily="34" charset="-122"/>
                <a:ea typeface="微软雅黑" pitchFamily="34" charset="-122"/>
              </a:endParaRPr>
            </a:p>
            <a:p>
              <a:pPr>
                <a:lnSpc>
                  <a:spcPct val="130000"/>
                </a:lnSpc>
                <a:defRPr/>
              </a:pPr>
              <a:r>
                <a:rPr lang="zh-CN" altLang="en-US" sz="1400" dirty="0">
                  <a:solidFill>
                    <a:schemeClr val="tx1">
                      <a:lumMod val="85000"/>
                      <a:lumOff val="15000"/>
                    </a:schemeClr>
                  </a:solidFill>
                  <a:latin typeface="微软雅黑" pitchFamily="34" charset="-122"/>
                  <a:ea typeface="微软雅黑" pitchFamily="34" charset="-122"/>
                </a:rPr>
                <a:t>请在此处输入您的文本</a:t>
              </a:r>
            </a:p>
          </p:txBody>
        </p:sp>
      </p:grpSp>
      <p:grpSp>
        <p:nvGrpSpPr>
          <p:cNvPr id="21" name="组合 20"/>
          <p:cNvGrpSpPr/>
          <p:nvPr/>
        </p:nvGrpSpPr>
        <p:grpSpPr>
          <a:xfrm>
            <a:off x="6148060" y="1481491"/>
            <a:ext cx="2109000" cy="928989"/>
            <a:chOff x="5524988" y="1374185"/>
            <a:chExt cx="1956174" cy="861702"/>
          </a:xfrm>
        </p:grpSpPr>
        <p:sp>
          <p:nvSpPr>
            <p:cNvPr id="22" name="文本框 24"/>
            <p:cNvSpPr txBox="1"/>
            <p:nvPr/>
          </p:nvSpPr>
          <p:spPr>
            <a:xfrm>
              <a:off x="5524989" y="1628497"/>
              <a:ext cx="1956173" cy="607390"/>
            </a:xfrm>
            <a:prstGeom prst="rect">
              <a:avLst/>
            </a:prstGeom>
            <a:noFill/>
          </p:spPr>
          <p:txBody>
            <a:bodyPr lIns="86404" tIns="43202" rIns="86404" bIns="43202">
              <a:spAutoFit/>
            </a:bodyPr>
            <a:lstStyle/>
            <a:p>
              <a:pPr>
                <a:lnSpc>
                  <a:spcPct val="130000"/>
                </a:lnSpc>
                <a:defRPr/>
              </a:pPr>
              <a:r>
                <a:rPr lang="zh-CN" altLang="en-US" sz="1400" dirty="0">
                  <a:solidFill>
                    <a:schemeClr val="tx1">
                      <a:lumMod val="85000"/>
                      <a:lumOff val="15000"/>
                    </a:schemeClr>
                  </a:solidFill>
                  <a:latin typeface="微软雅黑" pitchFamily="34" charset="-122"/>
                  <a:ea typeface="微软雅黑" pitchFamily="34" charset="-122"/>
                </a:rPr>
                <a:t>请在此处输入您的文本</a:t>
              </a:r>
              <a:endParaRPr lang="en-US" altLang="zh-CN" sz="1400" dirty="0">
                <a:solidFill>
                  <a:schemeClr val="tx1">
                    <a:lumMod val="85000"/>
                    <a:lumOff val="15000"/>
                  </a:schemeClr>
                </a:solidFill>
                <a:latin typeface="微软雅黑" pitchFamily="34" charset="-122"/>
                <a:ea typeface="微软雅黑" pitchFamily="34" charset="-122"/>
              </a:endParaRPr>
            </a:p>
            <a:p>
              <a:pPr>
                <a:lnSpc>
                  <a:spcPct val="130000"/>
                </a:lnSpc>
                <a:defRPr/>
              </a:pPr>
              <a:r>
                <a:rPr lang="zh-CN" altLang="en-US" sz="1400" dirty="0">
                  <a:solidFill>
                    <a:schemeClr val="tx1">
                      <a:lumMod val="85000"/>
                      <a:lumOff val="15000"/>
                    </a:schemeClr>
                  </a:solidFill>
                  <a:latin typeface="微软雅黑" pitchFamily="34" charset="-122"/>
                  <a:ea typeface="微软雅黑" pitchFamily="34" charset="-122"/>
                </a:rPr>
                <a:t>请在此处输入您的文本</a:t>
              </a:r>
            </a:p>
          </p:txBody>
        </p:sp>
        <p:sp>
          <p:nvSpPr>
            <p:cNvPr id="23" name="TextBox 11"/>
            <p:cNvSpPr txBox="1">
              <a:spLocks noChangeArrowheads="1"/>
            </p:cNvSpPr>
            <p:nvPr/>
          </p:nvSpPr>
          <p:spPr bwMode="auto">
            <a:xfrm flipH="1">
              <a:off x="5524988" y="1374185"/>
              <a:ext cx="1639299" cy="333469"/>
            </a:xfrm>
            <a:prstGeom prst="rect">
              <a:avLst/>
            </a:prstGeom>
            <a:noFill/>
            <a:ln>
              <a:noFill/>
            </a:ln>
            <a:effectLst/>
            <a:extLst/>
          </p:spPr>
          <p:txBody>
            <a:bodyPr wrap="square" lIns="86404" tIns="43202" rIns="86404" bIns="43202">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700" kern="0" dirty="0">
                  <a:solidFill>
                    <a:schemeClr val="tx1">
                      <a:lumMod val="85000"/>
                      <a:lumOff val="15000"/>
                    </a:schemeClr>
                  </a:solidFill>
                  <a:latin typeface="微软雅黑" pitchFamily="34" charset="-122"/>
                  <a:ea typeface="微软雅黑" pitchFamily="34" charset="-122"/>
                </a:rPr>
                <a:t>此处输入标题</a:t>
              </a:r>
              <a:endParaRPr lang="en-US" altLang="zh-CN" sz="1700" kern="0" dirty="0">
                <a:solidFill>
                  <a:schemeClr val="tx1">
                    <a:lumMod val="85000"/>
                    <a:lumOff val="15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par>
                                <p:cTn id="19" presetID="22" presetClass="entr" presetSubtype="2"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right)">
                                      <p:cBhvr>
                                        <p:cTn id="21" dur="500"/>
                                        <p:tgtEl>
                                          <p:spTgt spid="7"/>
                                        </p:tgtEl>
                                      </p:cBhvr>
                                    </p:animEffect>
                                  </p:childTnLst>
                                </p:cTn>
                              </p:par>
                            </p:childTnLst>
                          </p:cTn>
                        </p:par>
                        <p:par>
                          <p:cTn id="22" fill="hold">
                            <p:stCondLst>
                              <p:cond delay="1500"/>
                            </p:stCondLst>
                            <p:childTnLst>
                              <p:par>
                                <p:cTn id="23" presetID="22" presetClass="entr" presetSubtype="4"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down)">
                                      <p:cBhvr>
                                        <p:cTn id="25" dur="500"/>
                                        <p:tgtEl>
                                          <p:spTgt spid="6"/>
                                        </p:tgtEl>
                                      </p:cBhvr>
                                    </p:animEffect>
                                  </p:childTnLst>
                                </p:cTn>
                              </p:par>
                              <p:par>
                                <p:cTn id="26" presetID="22" presetClass="entr" presetSubtype="1" fill="hold" grpId="0"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up)">
                                      <p:cBhvr>
                                        <p:cTn id="28" dur="500"/>
                                        <p:tgtEl>
                                          <p:spTgt spid="5"/>
                                        </p:tgtEl>
                                      </p:cBhvr>
                                    </p:animEffect>
                                  </p:childTnLst>
                                </p:cTn>
                              </p:par>
                            </p:childTnLst>
                          </p:cTn>
                        </p:par>
                        <p:par>
                          <p:cTn id="29" fill="hold">
                            <p:stCondLst>
                              <p:cond delay="2000"/>
                            </p:stCondLst>
                            <p:childTnLst>
                              <p:par>
                                <p:cTn id="30" presetID="22" presetClass="entr" presetSubtype="2" fill="hold"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right)">
                                      <p:cBhvr>
                                        <p:cTn id="32" dur="500"/>
                                        <p:tgtEl>
                                          <p:spTgt spid="18"/>
                                        </p:tgtEl>
                                      </p:cBhvr>
                                    </p:animEffect>
                                  </p:childTnLst>
                                </p:cTn>
                              </p:par>
                              <p:par>
                                <p:cTn id="33" presetID="22" presetClass="entr" presetSubtype="8" fill="hold" nodeType="with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left)">
                                      <p:cBhvr>
                                        <p:cTn id="3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5" name="任意多边形 4"/>
          <p:cNvSpPr/>
          <p:nvPr/>
        </p:nvSpPr>
        <p:spPr>
          <a:xfrm>
            <a:off x="4493095" y="1546070"/>
            <a:ext cx="1473622" cy="1473569"/>
          </a:xfrm>
          <a:custGeom>
            <a:avLst/>
            <a:gdLst>
              <a:gd name="connsiteX0" fmla="*/ 603939 w 1217261"/>
              <a:gd name="connsiteY0" fmla="*/ 0 h 1216852"/>
              <a:gd name="connsiteX1" fmla="*/ 1108772 w 1217261"/>
              <a:gd name="connsiteY1" fmla="*/ 101921 h 1216852"/>
              <a:gd name="connsiteX2" fmla="*/ 1217261 w 1217261"/>
              <a:gd name="connsiteY2" fmla="*/ 154183 h 1216852"/>
              <a:gd name="connsiteX3" fmla="*/ 650141 w 1217261"/>
              <a:gd name="connsiteY3" fmla="*/ 1216852 h 1216852"/>
              <a:gd name="connsiteX4" fmla="*/ 644949 w 1217261"/>
              <a:gd name="connsiteY4" fmla="*/ 1213352 h 1216852"/>
              <a:gd name="connsiteX5" fmla="*/ 608630 w 1217261"/>
              <a:gd name="connsiteY5" fmla="*/ 1206019 h 1216852"/>
              <a:gd name="connsiteX6" fmla="*/ 572312 w 1217261"/>
              <a:gd name="connsiteY6" fmla="*/ 1213352 h 1216852"/>
              <a:gd name="connsiteX7" fmla="*/ 568895 w 1217261"/>
              <a:gd name="connsiteY7" fmla="*/ 1215655 h 1216852"/>
              <a:gd name="connsiteX8" fmla="*/ 0 w 1217261"/>
              <a:gd name="connsiteY8" fmla="*/ 149663 h 1216852"/>
              <a:gd name="connsiteX9" fmla="*/ 99106 w 1217261"/>
              <a:gd name="connsiteY9" fmla="*/ 101921 h 1216852"/>
              <a:gd name="connsiteX10" fmla="*/ 603939 w 1217261"/>
              <a:gd name="connsiteY10" fmla="*/ 0 h 1216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7261" h="1216852">
                <a:moveTo>
                  <a:pt x="603939" y="0"/>
                </a:moveTo>
                <a:cubicBezTo>
                  <a:pt x="783011" y="0"/>
                  <a:pt x="953607" y="36292"/>
                  <a:pt x="1108772" y="101921"/>
                </a:cubicBezTo>
                <a:lnTo>
                  <a:pt x="1217261" y="154183"/>
                </a:lnTo>
                <a:lnTo>
                  <a:pt x="650141" y="1216852"/>
                </a:lnTo>
                <a:lnTo>
                  <a:pt x="644949" y="1213352"/>
                </a:lnTo>
                <a:cubicBezTo>
                  <a:pt x="633786" y="1208630"/>
                  <a:pt x="621513" y="1206019"/>
                  <a:pt x="608630" y="1206019"/>
                </a:cubicBezTo>
                <a:cubicBezTo>
                  <a:pt x="595748" y="1206019"/>
                  <a:pt x="583475" y="1208630"/>
                  <a:pt x="572312" y="1213352"/>
                </a:cubicBezTo>
                <a:lnTo>
                  <a:pt x="568895" y="1215655"/>
                </a:lnTo>
                <a:lnTo>
                  <a:pt x="0" y="149663"/>
                </a:lnTo>
                <a:lnTo>
                  <a:pt x="99106" y="101921"/>
                </a:lnTo>
                <a:cubicBezTo>
                  <a:pt x="254272" y="36292"/>
                  <a:pt x="424867" y="0"/>
                  <a:pt x="603939" y="0"/>
                </a:cubicBezTo>
                <a:close/>
              </a:path>
            </a:pathLst>
          </a:cu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504466" anchor="ctr"/>
          <a:lstStyle/>
          <a:p>
            <a:pPr algn="ctr">
              <a:defRPr/>
            </a:pPr>
            <a:r>
              <a:rPr lang="zh-CN" altLang="en-US" sz="2600" dirty="0">
                <a:solidFill>
                  <a:schemeClr val="bg1"/>
                </a:solidFill>
                <a:latin typeface="微软雅黑" panose="020B0503020204020204" pitchFamily="34" charset="-122"/>
                <a:ea typeface="微软雅黑" panose="020B0503020204020204" pitchFamily="34" charset="-122"/>
              </a:rPr>
              <a:t>标题</a:t>
            </a:r>
          </a:p>
        </p:txBody>
      </p:sp>
      <p:sp>
        <p:nvSpPr>
          <p:cNvPr id="6" name="任意多边形 5"/>
          <p:cNvSpPr/>
          <p:nvPr/>
        </p:nvSpPr>
        <p:spPr>
          <a:xfrm rot="3600000">
            <a:off x="5277856" y="2000436"/>
            <a:ext cx="1473570" cy="1471911"/>
          </a:xfrm>
          <a:custGeom>
            <a:avLst/>
            <a:gdLst>
              <a:gd name="connsiteX0" fmla="*/ 603939 w 1217261"/>
              <a:gd name="connsiteY0" fmla="*/ 0 h 1216852"/>
              <a:gd name="connsiteX1" fmla="*/ 1108772 w 1217261"/>
              <a:gd name="connsiteY1" fmla="*/ 101921 h 1216852"/>
              <a:gd name="connsiteX2" fmla="*/ 1217261 w 1217261"/>
              <a:gd name="connsiteY2" fmla="*/ 154183 h 1216852"/>
              <a:gd name="connsiteX3" fmla="*/ 650141 w 1217261"/>
              <a:gd name="connsiteY3" fmla="*/ 1216852 h 1216852"/>
              <a:gd name="connsiteX4" fmla="*/ 644949 w 1217261"/>
              <a:gd name="connsiteY4" fmla="*/ 1213352 h 1216852"/>
              <a:gd name="connsiteX5" fmla="*/ 608630 w 1217261"/>
              <a:gd name="connsiteY5" fmla="*/ 1206019 h 1216852"/>
              <a:gd name="connsiteX6" fmla="*/ 572312 w 1217261"/>
              <a:gd name="connsiteY6" fmla="*/ 1213352 h 1216852"/>
              <a:gd name="connsiteX7" fmla="*/ 568895 w 1217261"/>
              <a:gd name="connsiteY7" fmla="*/ 1215655 h 1216852"/>
              <a:gd name="connsiteX8" fmla="*/ 0 w 1217261"/>
              <a:gd name="connsiteY8" fmla="*/ 149663 h 1216852"/>
              <a:gd name="connsiteX9" fmla="*/ 99106 w 1217261"/>
              <a:gd name="connsiteY9" fmla="*/ 101921 h 1216852"/>
              <a:gd name="connsiteX10" fmla="*/ 603939 w 1217261"/>
              <a:gd name="connsiteY10" fmla="*/ 0 h 1216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7261" h="1216852">
                <a:moveTo>
                  <a:pt x="603939" y="0"/>
                </a:moveTo>
                <a:cubicBezTo>
                  <a:pt x="783011" y="0"/>
                  <a:pt x="953607" y="36292"/>
                  <a:pt x="1108772" y="101921"/>
                </a:cubicBezTo>
                <a:lnTo>
                  <a:pt x="1217261" y="154183"/>
                </a:lnTo>
                <a:lnTo>
                  <a:pt x="650141" y="1216852"/>
                </a:lnTo>
                <a:lnTo>
                  <a:pt x="644949" y="1213352"/>
                </a:lnTo>
                <a:cubicBezTo>
                  <a:pt x="633786" y="1208630"/>
                  <a:pt x="621513" y="1206019"/>
                  <a:pt x="608630" y="1206019"/>
                </a:cubicBezTo>
                <a:cubicBezTo>
                  <a:pt x="595748" y="1206019"/>
                  <a:pt x="583475" y="1208630"/>
                  <a:pt x="572312" y="1213352"/>
                </a:cubicBezTo>
                <a:lnTo>
                  <a:pt x="568895" y="1215655"/>
                </a:lnTo>
                <a:lnTo>
                  <a:pt x="0" y="149663"/>
                </a:lnTo>
                <a:lnTo>
                  <a:pt x="99106" y="101921"/>
                </a:lnTo>
                <a:cubicBezTo>
                  <a:pt x="254272" y="36292"/>
                  <a:pt x="424867" y="0"/>
                  <a:pt x="603939" y="0"/>
                </a:cubicBezTo>
                <a:close/>
              </a:path>
            </a:pathLst>
          </a:custGeom>
          <a:solidFill>
            <a:srgbClr val="0B87D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504466" anchor="ctr"/>
          <a:lstStyle/>
          <a:p>
            <a:pPr algn="ctr">
              <a:defRPr/>
            </a:pPr>
            <a:r>
              <a:rPr lang="zh-CN" altLang="en-US" sz="2600" dirty="0">
                <a:solidFill>
                  <a:schemeClr val="tx1"/>
                </a:solidFill>
                <a:latin typeface="微软雅黑" panose="020B0503020204020204" pitchFamily="34" charset="-122"/>
                <a:ea typeface="微软雅黑" panose="020B0503020204020204" pitchFamily="34" charset="-122"/>
              </a:rPr>
              <a:t>标题</a:t>
            </a:r>
          </a:p>
        </p:txBody>
      </p:sp>
      <p:sp>
        <p:nvSpPr>
          <p:cNvPr id="7" name="任意多边形 6"/>
          <p:cNvSpPr/>
          <p:nvPr/>
        </p:nvSpPr>
        <p:spPr>
          <a:xfrm rot="18000000">
            <a:off x="3707534" y="1999582"/>
            <a:ext cx="1473570" cy="1473621"/>
          </a:xfrm>
          <a:custGeom>
            <a:avLst/>
            <a:gdLst>
              <a:gd name="connsiteX0" fmla="*/ 603939 w 1217261"/>
              <a:gd name="connsiteY0" fmla="*/ 0 h 1216852"/>
              <a:gd name="connsiteX1" fmla="*/ 1108772 w 1217261"/>
              <a:gd name="connsiteY1" fmla="*/ 101921 h 1216852"/>
              <a:gd name="connsiteX2" fmla="*/ 1217261 w 1217261"/>
              <a:gd name="connsiteY2" fmla="*/ 154183 h 1216852"/>
              <a:gd name="connsiteX3" fmla="*/ 650141 w 1217261"/>
              <a:gd name="connsiteY3" fmla="*/ 1216852 h 1216852"/>
              <a:gd name="connsiteX4" fmla="*/ 644949 w 1217261"/>
              <a:gd name="connsiteY4" fmla="*/ 1213352 h 1216852"/>
              <a:gd name="connsiteX5" fmla="*/ 608630 w 1217261"/>
              <a:gd name="connsiteY5" fmla="*/ 1206019 h 1216852"/>
              <a:gd name="connsiteX6" fmla="*/ 572312 w 1217261"/>
              <a:gd name="connsiteY6" fmla="*/ 1213352 h 1216852"/>
              <a:gd name="connsiteX7" fmla="*/ 568895 w 1217261"/>
              <a:gd name="connsiteY7" fmla="*/ 1215655 h 1216852"/>
              <a:gd name="connsiteX8" fmla="*/ 0 w 1217261"/>
              <a:gd name="connsiteY8" fmla="*/ 149663 h 1216852"/>
              <a:gd name="connsiteX9" fmla="*/ 99106 w 1217261"/>
              <a:gd name="connsiteY9" fmla="*/ 101921 h 1216852"/>
              <a:gd name="connsiteX10" fmla="*/ 603939 w 1217261"/>
              <a:gd name="connsiteY10" fmla="*/ 0 h 1216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7261" h="1216852">
                <a:moveTo>
                  <a:pt x="603939" y="0"/>
                </a:moveTo>
                <a:cubicBezTo>
                  <a:pt x="783011" y="0"/>
                  <a:pt x="953607" y="36292"/>
                  <a:pt x="1108772" y="101921"/>
                </a:cubicBezTo>
                <a:lnTo>
                  <a:pt x="1217261" y="154183"/>
                </a:lnTo>
                <a:lnTo>
                  <a:pt x="650141" y="1216852"/>
                </a:lnTo>
                <a:lnTo>
                  <a:pt x="644949" y="1213352"/>
                </a:lnTo>
                <a:cubicBezTo>
                  <a:pt x="633786" y="1208630"/>
                  <a:pt x="621513" y="1206019"/>
                  <a:pt x="608630" y="1206019"/>
                </a:cubicBezTo>
                <a:cubicBezTo>
                  <a:pt x="595748" y="1206019"/>
                  <a:pt x="583475" y="1208630"/>
                  <a:pt x="572312" y="1213352"/>
                </a:cubicBezTo>
                <a:lnTo>
                  <a:pt x="568895" y="1215655"/>
                </a:lnTo>
                <a:lnTo>
                  <a:pt x="0" y="149663"/>
                </a:lnTo>
                <a:lnTo>
                  <a:pt x="99106" y="101921"/>
                </a:lnTo>
                <a:cubicBezTo>
                  <a:pt x="254272" y="36292"/>
                  <a:pt x="424867" y="0"/>
                  <a:pt x="603939" y="0"/>
                </a:cubicBezTo>
                <a:close/>
              </a:path>
            </a:pathLst>
          </a:custGeom>
          <a:solidFill>
            <a:srgbClr val="0B87D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504466" anchor="ctr"/>
          <a:lstStyle/>
          <a:p>
            <a:pPr algn="ctr">
              <a:defRPr/>
            </a:pPr>
            <a:r>
              <a:rPr lang="zh-CN" altLang="en-US" sz="2600" dirty="0">
                <a:solidFill>
                  <a:schemeClr val="tx1"/>
                </a:solidFill>
                <a:latin typeface="微软雅黑" panose="020B0503020204020204" pitchFamily="34" charset="-122"/>
                <a:ea typeface="微软雅黑" panose="020B0503020204020204" pitchFamily="34" charset="-122"/>
              </a:rPr>
              <a:t>标题</a:t>
            </a:r>
          </a:p>
        </p:txBody>
      </p:sp>
      <p:sp>
        <p:nvSpPr>
          <p:cNvPr id="8" name="任意多边形 7"/>
          <p:cNvSpPr/>
          <p:nvPr/>
        </p:nvSpPr>
        <p:spPr>
          <a:xfrm rot="18255227">
            <a:off x="5303529" y="2873284"/>
            <a:ext cx="1470147" cy="1475333"/>
          </a:xfrm>
          <a:custGeom>
            <a:avLst/>
            <a:gdLst>
              <a:gd name="connsiteX0" fmla="*/ 501371 w 1072099"/>
              <a:gd name="connsiteY0" fmla="*/ 0 h 1075891"/>
              <a:gd name="connsiteX1" fmla="*/ 1072099 w 1072099"/>
              <a:gd name="connsiteY1" fmla="*/ 901353 h 1075891"/>
              <a:gd name="connsiteX2" fmla="*/ 987962 w 1072099"/>
              <a:gd name="connsiteY2" fmla="*/ 949880 h 1075891"/>
              <a:gd name="connsiteX3" fmla="*/ 550130 w 1072099"/>
              <a:gd name="connsiteY3" fmla="*/ 1072684 h 1075891"/>
              <a:gd name="connsiteX4" fmla="*/ 98948 w 1072099"/>
              <a:gd name="connsiteY4" fmla="*/ 1016005 h 1075891"/>
              <a:gd name="connsiteX5" fmla="*/ 0 w 1072099"/>
              <a:gd name="connsiteY5" fmla="*/ 977093 h 1075891"/>
              <a:gd name="connsiteX6" fmla="*/ 429756 w 1072099"/>
              <a:gd name="connsiteY6" fmla="*/ 4267 h 1075891"/>
              <a:gd name="connsiteX7" fmla="*/ 434556 w 1072099"/>
              <a:gd name="connsiteY7" fmla="*/ 7008 h 1075891"/>
              <a:gd name="connsiteX8" fmla="*/ 467016 w 1072099"/>
              <a:gd name="connsiteY8" fmla="*/ 11086 h 1075891"/>
              <a:gd name="connsiteX9" fmla="*/ 498514 w 1072099"/>
              <a:gd name="connsiteY9" fmla="*/ 2251 h 1075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72099" h="1075891">
                <a:moveTo>
                  <a:pt x="501371" y="0"/>
                </a:moveTo>
                <a:lnTo>
                  <a:pt x="1072099" y="901353"/>
                </a:lnTo>
                <a:lnTo>
                  <a:pt x="987962" y="949880"/>
                </a:lnTo>
                <a:cubicBezTo>
                  <a:pt x="855636" y="1017829"/>
                  <a:pt x="707803" y="1060957"/>
                  <a:pt x="550130" y="1072684"/>
                </a:cubicBezTo>
                <a:cubicBezTo>
                  <a:pt x="392456" y="1084412"/>
                  <a:pt x="239869" y="1063629"/>
                  <a:pt x="98948" y="1016005"/>
                </a:cubicBezTo>
                <a:lnTo>
                  <a:pt x="0" y="977093"/>
                </a:lnTo>
                <a:lnTo>
                  <a:pt x="429756" y="4267"/>
                </a:lnTo>
                <a:lnTo>
                  <a:pt x="434556" y="7008"/>
                </a:lnTo>
                <a:cubicBezTo>
                  <a:pt x="444695" y="10435"/>
                  <a:pt x="455672" y="11930"/>
                  <a:pt x="467016" y="11086"/>
                </a:cubicBezTo>
                <a:cubicBezTo>
                  <a:pt x="478358" y="10243"/>
                  <a:pt x="488994" y="7140"/>
                  <a:pt x="498514" y="2251"/>
                </a:cubicBezTo>
                <a:close/>
              </a:path>
            </a:pathLst>
          </a:cu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504466" rIns="98565" bIns="49282" anchor="ctr"/>
          <a:lstStyle/>
          <a:p>
            <a:pPr algn="ctr">
              <a:defRPr/>
            </a:pPr>
            <a:r>
              <a:rPr lang="zh-CN" altLang="en-US" sz="2600" dirty="0">
                <a:solidFill>
                  <a:schemeClr val="bg1"/>
                </a:solidFill>
                <a:latin typeface="微软雅黑" panose="020B0503020204020204" pitchFamily="34" charset="-122"/>
                <a:ea typeface="微软雅黑" panose="020B0503020204020204" pitchFamily="34" charset="-122"/>
              </a:rPr>
              <a:t>标题</a:t>
            </a:r>
          </a:p>
        </p:txBody>
      </p:sp>
      <p:sp>
        <p:nvSpPr>
          <p:cNvPr id="9" name="任意多边形 8"/>
          <p:cNvSpPr/>
          <p:nvPr/>
        </p:nvSpPr>
        <p:spPr>
          <a:xfrm>
            <a:off x="4493095" y="3360220"/>
            <a:ext cx="1473622" cy="1473569"/>
          </a:xfrm>
          <a:custGeom>
            <a:avLst/>
            <a:gdLst>
              <a:gd name="connsiteX0" fmla="*/ 500731 w 1074764"/>
              <a:gd name="connsiteY0" fmla="*/ 0 h 1074402"/>
              <a:gd name="connsiteX1" fmla="*/ 505315 w 1074764"/>
              <a:gd name="connsiteY1" fmla="*/ 3090 h 1074402"/>
              <a:gd name="connsiteX2" fmla="*/ 537383 w 1074764"/>
              <a:gd name="connsiteY2" fmla="*/ 9565 h 1074402"/>
              <a:gd name="connsiteX3" fmla="*/ 569449 w 1074764"/>
              <a:gd name="connsiteY3" fmla="*/ 3090 h 1074402"/>
              <a:gd name="connsiteX4" fmla="*/ 572466 w 1074764"/>
              <a:gd name="connsiteY4" fmla="*/ 1057 h 1074402"/>
              <a:gd name="connsiteX5" fmla="*/ 1074764 w 1074764"/>
              <a:gd name="connsiteY5" fmla="*/ 942259 h 1074402"/>
              <a:gd name="connsiteX6" fmla="*/ 987260 w 1074764"/>
              <a:gd name="connsiteY6" fmla="*/ 984412 h 1074402"/>
              <a:gd name="connsiteX7" fmla="*/ 541525 w 1074764"/>
              <a:gd name="connsiteY7" fmla="*/ 1074402 h 1074402"/>
              <a:gd name="connsiteX8" fmla="*/ 95789 w 1074764"/>
              <a:gd name="connsiteY8" fmla="*/ 984412 h 1074402"/>
              <a:gd name="connsiteX9" fmla="*/ 0 w 1074764"/>
              <a:gd name="connsiteY9" fmla="*/ 938268 h 107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74764" h="1074402">
                <a:moveTo>
                  <a:pt x="500731" y="0"/>
                </a:moveTo>
                <a:lnTo>
                  <a:pt x="505315" y="3090"/>
                </a:lnTo>
                <a:cubicBezTo>
                  <a:pt x="515172" y="7259"/>
                  <a:pt x="526008" y="9565"/>
                  <a:pt x="537383" y="9565"/>
                </a:cubicBezTo>
                <a:cubicBezTo>
                  <a:pt x="548757" y="9565"/>
                  <a:pt x="559593" y="7259"/>
                  <a:pt x="569449" y="3090"/>
                </a:cubicBezTo>
                <a:lnTo>
                  <a:pt x="572466" y="1057"/>
                </a:lnTo>
                <a:lnTo>
                  <a:pt x="1074764" y="942259"/>
                </a:lnTo>
                <a:lnTo>
                  <a:pt x="987260" y="984412"/>
                </a:lnTo>
                <a:cubicBezTo>
                  <a:pt x="850258" y="1042358"/>
                  <a:pt x="699634" y="1074402"/>
                  <a:pt x="541525" y="1074402"/>
                </a:cubicBezTo>
                <a:cubicBezTo>
                  <a:pt x="383415" y="1074402"/>
                  <a:pt x="232790" y="1042358"/>
                  <a:pt x="95789" y="984412"/>
                </a:cubicBezTo>
                <a:lnTo>
                  <a:pt x="0" y="938268"/>
                </a:lnTo>
                <a:close/>
              </a:path>
            </a:pathLst>
          </a:custGeom>
          <a:solidFill>
            <a:srgbClr val="0B87D6"/>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504466" rIns="98565" bIns="49282" anchor="ctr"/>
          <a:lstStyle/>
          <a:p>
            <a:pPr algn="ctr">
              <a:defRPr/>
            </a:pPr>
            <a:r>
              <a:rPr lang="zh-CN" altLang="en-US" sz="2600" dirty="0">
                <a:solidFill>
                  <a:schemeClr val="tx1"/>
                </a:solidFill>
                <a:latin typeface="微软雅黑" panose="020B0503020204020204" pitchFamily="34" charset="-122"/>
                <a:ea typeface="微软雅黑" panose="020B0503020204020204" pitchFamily="34" charset="-122"/>
              </a:rPr>
              <a:t>标题</a:t>
            </a:r>
          </a:p>
        </p:txBody>
      </p:sp>
      <p:sp>
        <p:nvSpPr>
          <p:cNvPr id="10" name="任意多边形 9"/>
          <p:cNvSpPr/>
          <p:nvPr/>
        </p:nvSpPr>
        <p:spPr>
          <a:xfrm rot="3332381">
            <a:off x="3684427" y="2869859"/>
            <a:ext cx="1468434" cy="1477044"/>
          </a:xfrm>
          <a:custGeom>
            <a:avLst/>
            <a:gdLst>
              <a:gd name="connsiteX0" fmla="*/ 572182 w 1071198"/>
              <a:gd name="connsiteY0" fmla="*/ 0 h 1077846"/>
              <a:gd name="connsiteX1" fmla="*/ 576512 w 1071198"/>
              <a:gd name="connsiteY1" fmla="*/ 3437 h 1077846"/>
              <a:gd name="connsiteX2" fmla="*/ 607979 w 1071198"/>
              <a:gd name="connsiteY2" fmla="*/ 12386 h 1077846"/>
              <a:gd name="connsiteX3" fmla="*/ 640452 w 1071198"/>
              <a:gd name="connsiteY3" fmla="*/ 8425 h 1077846"/>
              <a:gd name="connsiteX4" fmla="*/ 643618 w 1071198"/>
              <a:gd name="connsiteY4" fmla="*/ 6632 h 1077846"/>
              <a:gd name="connsiteX5" fmla="*/ 1071198 w 1071198"/>
              <a:gd name="connsiteY5" fmla="*/ 984048 h 1077846"/>
              <a:gd name="connsiteX6" fmla="*/ 980680 w 1071198"/>
              <a:gd name="connsiteY6" fmla="*/ 1019268 h 1077846"/>
              <a:gd name="connsiteX7" fmla="*/ 529297 w 1071198"/>
              <a:gd name="connsiteY7" fmla="*/ 1074321 h 1077846"/>
              <a:gd name="connsiteX8" fmla="*/ 91910 w 1071198"/>
              <a:gd name="connsiteY8" fmla="*/ 949940 h 1077846"/>
              <a:gd name="connsiteX9" fmla="*/ 0 w 1071198"/>
              <a:gd name="connsiteY9" fmla="*/ 896486 h 1077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71198" h="1077846">
                <a:moveTo>
                  <a:pt x="572182" y="0"/>
                </a:moveTo>
                <a:lnTo>
                  <a:pt x="576512" y="3437"/>
                </a:lnTo>
                <a:cubicBezTo>
                  <a:pt x="586014" y="8360"/>
                  <a:pt x="596638" y="11501"/>
                  <a:pt x="607979" y="12386"/>
                </a:cubicBezTo>
                <a:cubicBezTo>
                  <a:pt x="619318" y="13270"/>
                  <a:pt x="630301" y="11815"/>
                  <a:pt x="640452" y="8425"/>
                </a:cubicBezTo>
                <a:lnTo>
                  <a:pt x="643618" y="6632"/>
                </a:lnTo>
                <a:lnTo>
                  <a:pt x="1071198" y="984048"/>
                </a:lnTo>
                <a:lnTo>
                  <a:pt x="980680" y="1019268"/>
                </a:lnTo>
                <a:cubicBezTo>
                  <a:pt x="839587" y="1066385"/>
                  <a:pt x="686927" y="1086617"/>
                  <a:pt x="529297" y="1074321"/>
                </a:cubicBezTo>
                <a:cubicBezTo>
                  <a:pt x="371667" y="1062025"/>
                  <a:pt x="223989" y="1018365"/>
                  <a:pt x="91910" y="949940"/>
                </a:cubicBezTo>
                <a:lnTo>
                  <a:pt x="0" y="896486"/>
                </a:lnTo>
                <a:close/>
              </a:path>
            </a:pathLst>
          </a:cu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504466" rIns="0" bIns="0" anchor="ctr"/>
          <a:lstStyle/>
          <a:p>
            <a:pPr algn="ctr">
              <a:defRPr/>
            </a:pPr>
            <a:r>
              <a:rPr lang="zh-CN" altLang="en-US" sz="2600" dirty="0">
                <a:solidFill>
                  <a:schemeClr val="bg1"/>
                </a:solidFill>
                <a:latin typeface="微软雅黑" panose="020B0503020204020204" pitchFamily="34" charset="-122"/>
                <a:ea typeface="微软雅黑" panose="020B0503020204020204" pitchFamily="34" charset="-122"/>
              </a:rPr>
              <a:t>标题</a:t>
            </a:r>
          </a:p>
        </p:txBody>
      </p:sp>
      <p:sp>
        <p:nvSpPr>
          <p:cNvPr id="11" name="矩形 10"/>
          <p:cNvSpPr/>
          <p:nvPr/>
        </p:nvSpPr>
        <p:spPr>
          <a:xfrm>
            <a:off x="4155928" y="708685"/>
            <a:ext cx="2154807" cy="795829"/>
          </a:xfrm>
          <a:prstGeom prst="rect">
            <a:avLst/>
          </a:prstGeom>
        </p:spPr>
        <p:txBody>
          <a:bodyPr lIns="97013" tIns="50447" rIns="97013" bIns="50447" anchor="ctr"/>
          <a:lstStyle/>
          <a:p>
            <a:pPr algn="just">
              <a:lnSpc>
                <a:spcPct val="130000"/>
              </a:lnSpc>
              <a:defRPr/>
            </a:pPr>
            <a:r>
              <a:rPr lang="zh-CN" altLang="en-US" sz="1500" dirty="0">
                <a:latin typeface="微软雅黑" pitchFamily="34" charset="-122"/>
                <a:ea typeface="微软雅黑" pitchFamily="34" charset="-122"/>
              </a:rPr>
              <a:t>请在此处输入您文本或者将您文本粘贴到此处</a:t>
            </a:r>
            <a:endParaRPr lang="zh-CN" altLang="en-US" sz="1500" dirty="0">
              <a:latin typeface="幼圆" panose="02010509060101010101" pitchFamily="49" charset="-122"/>
              <a:ea typeface="幼圆" panose="02010509060101010101" pitchFamily="49" charset="-122"/>
            </a:endParaRPr>
          </a:p>
        </p:txBody>
      </p:sp>
      <p:sp>
        <p:nvSpPr>
          <p:cNvPr id="12" name="矩形 11"/>
          <p:cNvSpPr/>
          <p:nvPr/>
        </p:nvSpPr>
        <p:spPr>
          <a:xfrm>
            <a:off x="4155928" y="4725968"/>
            <a:ext cx="2154807" cy="795829"/>
          </a:xfrm>
          <a:prstGeom prst="rect">
            <a:avLst/>
          </a:prstGeom>
        </p:spPr>
        <p:txBody>
          <a:bodyPr lIns="97013" tIns="50447" rIns="97013" bIns="50447" anchor="ctr"/>
          <a:lstStyle/>
          <a:p>
            <a:pPr algn="just">
              <a:lnSpc>
                <a:spcPct val="130000"/>
              </a:lnSpc>
              <a:defRPr/>
            </a:pPr>
            <a:r>
              <a:rPr lang="zh-CN" altLang="en-US" sz="1500" dirty="0">
                <a:latin typeface="微软雅黑" pitchFamily="34" charset="-122"/>
                <a:ea typeface="微软雅黑" pitchFamily="34" charset="-122"/>
              </a:rPr>
              <a:t>请在此处输入您文本或者将您文本粘贴到此处</a:t>
            </a:r>
            <a:endParaRPr lang="zh-CN" altLang="en-US" sz="1500" dirty="0">
              <a:latin typeface="幼圆" panose="02010509060101010101" pitchFamily="49" charset="-122"/>
              <a:ea typeface="幼圆" panose="02010509060101010101" pitchFamily="49" charset="-122"/>
            </a:endParaRPr>
          </a:p>
        </p:txBody>
      </p:sp>
      <p:sp>
        <p:nvSpPr>
          <p:cNvPr id="13" name="矩形 12"/>
          <p:cNvSpPr/>
          <p:nvPr/>
        </p:nvSpPr>
        <p:spPr>
          <a:xfrm>
            <a:off x="6688982" y="1939704"/>
            <a:ext cx="2154807" cy="797542"/>
          </a:xfrm>
          <a:prstGeom prst="rect">
            <a:avLst/>
          </a:prstGeom>
        </p:spPr>
        <p:txBody>
          <a:bodyPr lIns="97013" tIns="50447" rIns="97013" bIns="50447" anchor="ctr"/>
          <a:lstStyle/>
          <a:p>
            <a:pPr algn="just">
              <a:lnSpc>
                <a:spcPct val="130000"/>
              </a:lnSpc>
              <a:defRPr/>
            </a:pPr>
            <a:r>
              <a:rPr lang="zh-CN" altLang="en-US" sz="1500" dirty="0">
                <a:latin typeface="微软雅黑" pitchFamily="34" charset="-122"/>
                <a:ea typeface="微软雅黑" pitchFamily="34" charset="-122"/>
              </a:rPr>
              <a:t>请在此处输入您文本或者将您文本粘贴到此处</a:t>
            </a:r>
            <a:endParaRPr lang="zh-CN" altLang="en-US" sz="1500" dirty="0">
              <a:latin typeface="幼圆" panose="02010509060101010101" pitchFamily="49" charset="-122"/>
              <a:ea typeface="幼圆" panose="02010509060101010101" pitchFamily="49" charset="-122"/>
            </a:endParaRPr>
          </a:p>
        </p:txBody>
      </p:sp>
      <p:sp>
        <p:nvSpPr>
          <p:cNvPr id="14" name="矩形 13"/>
          <p:cNvSpPr/>
          <p:nvPr/>
        </p:nvSpPr>
        <p:spPr>
          <a:xfrm>
            <a:off x="6688982" y="3894194"/>
            <a:ext cx="2154807" cy="797542"/>
          </a:xfrm>
          <a:prstGeom prst="rect">
            <a:avLst/>
          </a:prstGeom>
        </p:spPr>
        <p:txBody>
          <a:bodyPr lIns="97013" tIns="50447" rIns="97013" bIns="50447" anchor="ctr"/>
          <a:lstStyle/>
          <a:p>
            <a:pPr algn="just">
              <a:lnSpc>
                <a:spcPct val="130000"/>
              </a:lnSpc>
              <a:defRPr/>
            </a:pPr>
            <a:r>
              <a:rPr lang="zh-CN" altLang="en-US" sz="1500" dirty="0">
                <a:latin typeface="微软雅黑" pitchFamily="34" charset="-122"/>
                <a:ea typeface="微软雅黑" pitchFamily="34" charset="-122"/>
              </a:rPr>
              <a:t>请在此处输入您文本或者将您文本粘贴到此处</a:t>
            </a:r>
            <a:endParaRPr lang="zh-CN" altLang="en-US" sz="1500" dirty="0">
              <a:latin typeface="幼圆" panose="02010509060101010101" pitchFamily="49" charset="-122"/>
              <a:ea typeface="幼圆" panose="02010509060101010101" pitchFamily="49" charset="-122"/>
            </a:endParaRPr>
          </a:p>
        </p:txBody>
      </p:sp>
      <p:sp>
        <p:nvSpPr>
          <p:cNvPr id="15" name="矩形 14"/>
          <p:cNvSpPr/>
          <p:nvPr/>
        </p:nvSpPr>
        <p:spPr>
          <a:xfrm>
            <a:off x="1633143" y="1939704"/>
            <a:ext cx="2154807" cy="797542"/>
          </a:xfrm>
          <a:prstGeom prst="rect">
            <a:avLst/>
          </a:prstGeom>
        </p:spPr>
        <p:txBody>
          <a:bodyPr lIns="97013" tIns="50447" rIns="97013" bIns="50447" anchor="ctr"/>
          <a:lstStyle/>
          <a:p>
            <a:pPr algn="just">
              <a:lnSpc>
                <a:spcPct val="130000"/>
              </a:lnSpc>
              <a:defRPr/>
            </a:pPr>
            <a:r>
              <a:rPr lang="zh-CN" altLang="en-US" sz="1500" dirty="0">
                <a:latin typeface="微软雅黑" pitchFamily="34" charset="-122"/>
                <a:ea typeface="微软雅黑" pitchFamily="34" charset="-122"/>
              </a:rPr>
              <a:t>请在此处输入您文本或者将您文本粘贴到此处</a:t>
            </a:r>
            <a:endParaRPr lang="zh-CN" altLang="en-US" sz="1500" dirty="0">
              <a:latin typeface="幼圆" panose="02010509060101010101" pitchFamily="49" charset="-122"/>
              <a:ea typeface="幼圆" panose="02010509060101010101" pitchFamily="49" charset="-122"/>
            </a:endParaRPr>
          </a:p>
        </p:txBody>
      </p:sp>
      <p:sp>
        <p:nvSpPr>
          <p:cNvPr id="16" name="矩形 15"/>
          <p:cNvSpPr/>
          <p:nvPr/>
        </p:nvSpPr>
        <p:spPr>
          <a:xfrm>
            <a:off x="1633143" y="3894194"/>
            <a:ext cx="2154807" cy="797542"/>
          </a:xfrm>
          <a:prstGeom prst="rect">
            <a:avLst/>
          </a:prstGeom>
        </p:spPr>
        <p:txBody>
          <a:bodyPr lIns="97013" tIns="50447" rIns="97013" bIns="50447" anchor="ctr"/>
          <a:lstStyle/>
          <a:p>
            <a:pPr algn="just">
              <a:lnSpc>
                <a:spcPct val="130000"/>
              </a:lnSpc>
              <a:defRPr/>
            </a:pPr>
            <a:r>
              <a:rPr lang="zh-CN" altLang="en-US" sz="1500" dirty="0">
                <a:latin typeface="微软雅黑" pitchFamily="34" charset="-122"/>
                <a:ea typeface="微软雅黑" pitchFamily="34" charset="-122"/>
              </a:rPr>
              <a:t>请在此处输入您文本或者将您文本粘贴到此处</a:t>
            </a:r>
            <a:endParaRPr lang="zh-CN" altLang="en-US" sz="1500" dirty="0">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 presetClass="entr" presetSubtype="1"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0-#ppt_h/2"/>
                                          </p:val>
                                        </p:tav>
                                        <p:tav tm="100000">
                                          <p:val>
                                            <p:strVal val="#ppt_y"/>
                                          </p:val>
                                        </p:tav>
                                      </p:tavLst>
                                    </p:anim>
                                  </p:childTnLst>
                                </p:cTn>
                              </p:par>
                            </p:childTnLst>
                          </p:cTn>
                        </p:par>
                        <p:par>
                          <p:cTn id="20" fill="hold">
                            <p:stCondLst>
                              <p:cond delay="1500"/>
                            </p:stCondLst>
                            <p:childTnLst>
                              <p:par>
                                <p:cTn id="21" presetID="2" presetClass="entr" presetSubtype="1"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0-#ppt_h/2"/>
                                          </p:val>
                                        </p:tav>
                                        <p:tav tm="100000">
                                          <p:val>
                                            <p:strVal val="#ppt_y"/>
                                          </p:val>
                                        </p:tav>
                                      </p:tavLst>
                                    </p:anim>
                                  </p:childTnLst>
                                </p:cTn>
                              </p:par>
                            </p:childTnLst>
                          </p:cTn>
                        </p:par>
                        <p:par>
                          <p:cTn id="25" fill="hold">
                            <p:stCondLst>
                              <p:cond delay="2000"/>
                            </p:stCondLst>
                            <p:childTnLst>
                              <p:par>
                                <p:cTn id="26" presetID="2" presetClass="entr" presetSubtype="3"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1+#ppt_w/2"/>
                                          </p:val>
                                        </p:tav>
                                        <p:tav tm="100000">
                                          <p:val>
                                            <p:strVal val="#ppt_x"/>
                                          </p:val>
                                        </p:tav>
                                      </p:tavLst>
                                    </p:anim>
                                    <p:anim calcmode="lin" valueType="num">
                                      <p:cBhvr additive="base">
                                        <p:cTn id="29" dur="500" fill="hold"/>
                                        <p:tgtEl>
                                          <p:spTgt spid="6"/>
                                        </p:tgtEl>
                                        <p:attrNameLst>
                                          <p:attrName>ppt_y</p:attrName>
                                        </p:attrNameLst>
                                      </p:cBhvr>
                                      <p:tavLst>
                                        <p:tav tm="0">
                                          <p:val>
                                            <p:strVal val="0-#ppt_h/2"/>
                                          </p:val>
                                        </p:tav>
                                        <p:tav tm="100000">
                                          <p:val>
                                            <p:strVal val="#ppt_y"/>
                                          </p:val>
                                        </p:tav>
                                      </p:tavLst>
                                    </p:anim>
                                  </p:childTnLst>
                                </p:cTn>
                              </p:par>
                            </p:childTnLst>
                          </p:cTn>
                        </p:par>
                        <p:par>
                          <p:cTn id="30" fill="hold">
                            <p:stCondLst>
                              <p:cond delay="2500"/>
                            </p:stCondLst>
                            <p:childTnLst>
                              <p:par>
                                <p:cTn id="31" presetID="2" presetClass="entr" presetSubtype="2"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1+#ppt_w/2"/>
                                          </p:val>
                                        </p:tav>
                                        <p:tav tm="100000">
                                          <p:val>
                                            <p:strVal val="#ppt_x"/>
                                          </p:val>
                                        </p:tav>
                                      </p:tavLst>
                                    </p:anim>
                                    <p:anim calcmode="lin" valueType="num">
                                      <p:cBhvr additive="base">
                                        <p:cTn id="34" dur="500" fill="hold"/>
                                        <p:tgtEl>
                                          <p:spTgt spid="13"/>
                                        </p:tgtEl>
                                        <p:attrNameLst>
                                          <p:attrName>ppt_y</p:attrName>
                                        </p:attrNameLst>
                                      </p:cBhvr>
                                      <p:tavLst>
                                        <p:tav tm="0">
                                          <p:val>
                                            <p:strVal val="#ppt_y"/>
                                          </p:val>
                                        </p:tav>
                                        <p:tav tm="100000">
                                          <p:val>
                                            <p:strVal val="#ppt_y"/>
                                          </p:val>
                                        </p:tav>
                                      </p:tavLst>
                                    </p:anim>
                                  </p:childTnLst>
                                </p:cTn>
                              </p:par>
                            </p:childTnLst>
                          </p:cTn>
                        </p:par>
                        <p:par>
                          <p:cTn id="35" fill="hold">
                            <p:stCondLst>
                              <p:cond delay="3000"/>
                            </p:stCondLst>
                            <p:childTnLst>
                              <p:par>
                                <p:cTn id="36" presetID="2" presetClass="entr" presetSubtype="6"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500" fill="hold"/>
                                        <p:tgtEl>
                                          <p:spTgt spid="8"/>
                                        </p:tgtEl>
                                        <p:attrNameLst>
                                          <p:attrName>ppt_x</p:attrName>
                                        </p:attrNameLst>
                                      </p:cBhvr>
                                      <p:tavLst>
                                        <p:tav tm="0">
                                          <p:val>
                                            <p:strVal val="1+#ppt_w/2"/>
                                          </p:val>
                                        </p:tav>
                                        <p:tav tm="100000">
                                          <p:val>
                                            <p:strVal val="#ppt_x"/>
                                          </p:val>
                                        </p:tav>
                                      </p:tavLst>
                                    </p:anim>
                                    <p:anim calcmode="lin" valueType="num">
                                      <p:cBhvr additive="base">
                                        <p:cTn id="39" dur="500" fill="hold"/>
                                        <p:tgtEl>
                                          <p:spTgt spid="8"/>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 presetClass="entr" presetSubtype="2"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fill="hold"/>
                                        <p:tgtEl>
                                          <p:spTgt spid="14"/>
                                        </p:tgtEl>
                                        <p:attrNameLst>
                                          <p:attrName>ppt_x</p:attrName>
                                        </p:attrNameLst>
                                      </p:cBhvr>
                                      <p:tavLst>
                                        <p:tav tm="0">
                                          <p:val>
                                            <p:strVal val="1+#ppt_w/2"/>
                                          </p:val>
                                        </p:tav>
                                        <p:tav tm="100000">
                                          <p:val>
                                            <p:strVal val="#ppt_x"/>
                                          </p:val>
                                        </p:tav>
                                      </p:tavLst>
                                    </p:anim>
                                    <p:anim calcmode="lin" valueType="num">
                                      <p:cBhvr additive="base">
                                        <p:cTn id="44" dur="500" fill="hold"/>
                                        <p:tgtEl>
                                          <p:spTgt spid="14"/>
                                        </p:tgtEl>
                                        <p:attrNameLst>
                                          <p:attrName>ppt_y</p:attrName>
                                        </p:attrNameLst>
                                      </p:cBhvr>
                                      <p:tavLst>
                                        <p:tav tm="0">
                                          <p:val>
                                            <p:strVal val="#ppt_y"/>
                                          </p:val>
                                        </p:tav>
                                        <p:tav tm="100000">
                                          <p:val>
                                            <p:strVal val="#ppt_y"/>
                                          </p:val>
                                        </p:tav>
                                      </p:tavLst>
                                    </p:anim>
                                  </p:childTnLst>
                                </p:cTn>
                              </p:par>
                            </p:childTnLst>
                          </p:cTn>
                        </p:par>
                        <p:par>
                          <p:cTn id="45" fill="hold">
                            <p:stCondLst>
                              <p:cond delay="4000"/>
                            </p:stCondLst>
                            <p:childTnLst>
                              <p:par>
                                <p:cTn id="46" presetID="2" presetClass="entr" presetSubtype="4" fill="hold" grpId="0" nodeType="after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additive="base">
                                        <p:cTn id="48" dur="500" fill="hold"/>
                                        <p:tgtEl>
                                          <p:spTgt spid="9"/>
                                        </p:tgtEl>
                                        <p:attrNameLst>
                                          <p:attrName>ppt_x</p:attrName>
                                        </p:attrNameLst>
                                      </p:cBhvr>
                                      <p:tavLst>
                                        <p:tav tm="0">
                                          <p:val>
                                            <p:strVal val="#ppt_x"/>
                                          </p:val>
                                        </p:tav>
                                        <p:tav tm="100000">
                                          <p:val>
                                            <p:strVal val="#ppt_x"/>
                                          </p:val>
                                        </p:tav>
                                      </p:tavLst>
                                    </p:anim>
                                    <p:anim calcmode="lin" valueType="num">
                                      <p:cBhvr additive="base">
                                        <p:cTn id="49" dur="500" fill="hold"/>
                                        <p:tgtEl>
                                          <p:spTgt spid="9"/>
                                        </p:tgtEl>
                                        <p:attrNameLst>
                                          <p:attrName>ppt_y</p:attrName>
                                        </p:attrNameLst>
                                      </p:cBhvr>
                                      <p:tavLst>
                                        <p:tav tm="0">
                                          <p:val>
                                            <p:strVal val="1+#ppt_h/2"/>
                                          </p:val>
                                        </p:tav>
                                        <p:tav tm="100000">
                                          <p:val>
                                            <p:strVal val="#ppt_y"/>
                                          </p:val>
                                        </p:tav>
                                      </p:tavLst>
                                    </p:anim>
                                  </p:childTnLst>
                                </p:cTn>
                              </p:par>
                            </p:childTnLst>
                          </p:cTn>
                        </p:par>
                        <p:par>
                          <p:cTn id="50" fill="hold">
                            <p:stCondLst>
                              <p:cond delay="4500"/>
                            </p:stCondLst>
                            <p:childTnLst>
                              <p:par>
                                <p:cTn id="51" presetID="2" presetClass="entr" presetSubtype="4"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additive="base">
                                        <p:cTn id="53" dur="500" fill="hold"/>
                                        <p:tgtEl>
                                          <p:spTgt spid="12"/>
                                        </p:tgtEl>
                                        <p:attrNameLst>
                                          <p:attrName>ppt_x</p:attrName>
                                        </p:attrNameLst>
                                      </p:cBhvr>
                                      <p:tavLst>
                                        <p:tav tm="0">
                                          <p:val>
                                            <p:strVal val="#ppt_x"/>
                                          </p:val>
                                        </p:tav>
                                        <p:tav tm="100000">
                                          <p:val>
                                            <p:strVal val="#ppt_x"/>
                                          </p:val>
                                        </p:tav>
                                      </p:tavLst>
                                    </p:anim>
                                    <p:anim calcmode="lin" valueType="num">
                                      <p:cBhvr additive="base">
                                        <p:cTn id="54" dur="500" fill="hold"/>
                                        <p:tgtEl>
                                          <p:spTgt spid="12"/>
                                        </p:tgtEl>
                                        <p:attrNameLst>
                                          <p:attrName>ppt_y</p:attrName>
                                        </p:attrNameLst>
                                      </p:cBhvr>
                                      <p:tavLst>
                                        <p:tav tm="0">
                                          <p:val>
                                            <p:strVal val="1+#ppt_h/2"/>
                                          </p:val>
                                        </p:tav>
                                        <p:tav tm="100000">
                                          <p:val>
                                            <p:strVal val="#ppt_y"/>
                                          </p:val>
                                        </p:tav>
                                      </p:tavLst>
                                    </p:anim>
                                  </p:childTnLst>
                                </p:cTn>
                              </p:par>
                            </p:childTnLst>
                          </p:cTn>
                        </p:par>
                        <p:par>
                          <p:cTn id="55" fill="hold">
                            <p:stCondLst>
                              <p:cond delay="5000"/>
                            </p:stCondLst>
                            <p:childTnLst>
                              <p:par>
                                <p:cTn id="56" presetID="2" presetClass="entr" presetSubtype="12" fill="hold" grpId="0" nodeType="afterEffect">
                                  <p:stCondLst>
                                    <p:cond delay="0"/>
                                  </p:stCondLst>
                                  <p:childTnLst>
                                    <p:set>
                                      <p:cBhvr>
                                        <p:cTn id="57" dur="1" fill="hold">
                                          <p:stCondLst>
                                            <p:cond delay="0"/>
                                          </p:stCondLst>
                                        </p:cTn>
                                        <p:tgtEl>
                                          <p:spTgt spid="10"/>
                                        </p:tgtEl>
                                        <p:attrNameLst>
                                          <p:attrName>style.visibility</p:attrName>
                                        </p:attrNameLst>
                                      </p:cBhvr>
                                      <p:to>
                                        <p:strVal val="visible"/>
                                      </p:to>
                                    </p:set>
                                    <p:anim calcmode="lin" valueType="num">
                                      <p:cBhvr additive="base">
                                        <p:cTn id="58" dur="500" fill="hold"/>
                                        <p:tgtEl>
                                          <p:spTgt spid="10"/>
                                        </p:tgtEl>
                                        <p:attrNameLst>
                                          <p:attrName>ppt_x</p:attrName>
                                        </p:attrNameLst>
                                      </p:cBhvr>
                                      <p:tavLst>
                                        <p:tav tm="0">
                                          <p:val>
                                            <p:strVal val="0-#ppt_w/2"/>
                                          </p:val>
                                        </p:tav>
                                        <p:tav tm="100000">
                                          <p:val>
                                            <p:strVal val="#ppt_x"/>
                                          </p:val>
                                        </p:tav>
                                      </p:tavLst>
                                    </p:anim>
                                    <p:anim calcmode="lin" valueType="num">
                                      <p:cBhvr additive="base">
                                        <p:cTn id="59" dur="500" fill="hold"/>
                                        <p:tgtEl>
                                          <p:spTgt spid="10"/>
                                        </p:tgtEl>
                                        <p:attrNameLst>
                                          <p:attrName>ppt_y</p:attrName>
                                        </p:attrNameLst>
                                      </p:cBhvr>
                                      <p:tavLst>
                                        <p:tav tm="0">
                                          <p:val>
                                            <p:strVal val="1+#ppt_h/2"/>
                                          </p:val>
                                        </p:tav>
                                        <p:tav tm="100000">
                                          <p:val>
                                            <p:strVal val="#ppt_y"/>
                                          </p:val>
                                        </p:tav>
                                      </p:tavLst>
                                    </p:anim>
                                  </p:childTnLst>
                                </p:cTn>
                              </p:par>
                            </p:childTnLst>
                          </p:cTn>
                        </p:par>
                        <p:par>
                          <p:cTn id="60" fill="hold">
                            <p:stCondLst>
                              <p:cond delay="5500"/>
                            </p:stCondLst>
                            <p:childTnLst>
                              <p:par>
                                <p:cTn id="61" presetID="2" presetClass="entr" presetSubtype="8"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additive="base">
                                        <p:cTn id="63" dur="500" fill="hold"/>
                                        <p:tgtEl>
                                          <p:spTgt spid="16"/>
                                        </p:tgtEl>
                                        <p:attrNameLst>
                                          <p:attrName>ppt_x</p:attrName>
                                        </p:attrNameLst>
                                      </p:cBhvr>
                                      <p:tavLst>
                                        <p:tav tm="0">
                                          <p:val>
                                            <p:strVal val="0-#ppt_w/2"/>
                                          </p:val>
                                        </p:tav>
                                        <p:tav tm="100000">
                                          <p:val>
                                            <p:strVal val="#ppt_x"/>
                                          </p:val>
                                        </p:tav>
                                      </p:tavLst>
                                    </p:anim>
                                    <p:anim calcmode="lin" valueType="num">
                                      <p:cBhvr additive="base">
                                        <p:cTn id="64" dur="500" fill="hold"/>
                                        <p:tgtEl>
                                          <p:spTgt spid="16"/>
                                        </p:tgtEl>
                                        <p:attrNameLst>
                                          <p:attrName>ppt_y</p:attrName>
                                        </p:attrNameLst>
                                      </p:cBhvr>
                                      <p:tavLst>
                                        <p:tav tm="0">
                                          <p:val>
                                            <p:strVal val="#ppt_y"/>
                                          </p:val>
                                        </p:tav>
                                        <p:tav tm="100000">
                                          <p:val>
                                            <p:strVal val="#ppt_y"/>
                                          </p:val>
                                        </p:tav>
                                      </p:tavLst>
                                    </p:anim>
                                  </p:childTnLst>
                                </p:cTn>
                              </p:par>
                            </p:childTnLst>
                          </p:cTn>
                        </p:par>
                        <p:par>
                          <p:cTn id="65" fill="hold">
                            <p:stCondLst>
                              <p:cond delay="6000"/>
                            </p:stCondLst>
                            <p:childTnLst>
                              <p:par>
                                <p:cTn id="66" presetID="2" presetClass="entr" presetSubtype="9" fill="hold" grpId="0" nodeType="afterEffect">
                                  <p:stCondLst>
                                    <p:cond delay="0"/>
                                  </p:stCondLst>
                                  <p:childTnLst>
                                    <p:set>
                                      <p:cBhvr>
                                        <p:cTn id="67" dur="1" fill="hold">
                                          <p:stCondLst>
                                            <p:cond delay="0"/>
                                          </p:stCondLst>
                                        </p:cTn>
                                        <p:tgtEl>
                                          <p:spTgt spid="7"/>
                                        </p:tgtEl>
                                        <p:attrNameLst>
                                          <p:attrName>style.visibility</p:attrName>
                                        </p:attrNameLst>
                                      </p:cBhvr>
                                      <p:to>
                                        <p:strVal val="visible"/>
                                      </p:to>
                                    </p:set>
                                    <p:anim calcmode="lin" valueType="num">
                                      <p:cBhvr additive="base">
                                        <p:cTn id="68" dur="500" fill="hold"/>
                                        <p:tgtEl>
                                          <p:spTgt spid="7"/>
                                        </p:tgtEl>
                                        <p:attrNameLst>
                                          <p:attrName>ppt_x</p:attrName>
                                        </p:attrNameLst>
                                      </p:cBhvr>
                                      <p:tavLst>
                                        <p:tav tm="0">
                                          <p:val>
                                            <p:strVal val="0-#ppt_w/2"/>
                                          </p:val>
                                        </p:tav>
                                        <p:tav tm="100000">
                                          <p:val>
                                            <p:strVal val="#ppt_x"/>
                                          </p:val>
                                        </p:tav>
                                      </p:tavLst>
                                    </p:anim>
                                    <p:anim calcmode="lin" valueType="num">
                                      <p:cBhvr additive="base">
                                        <p:cTn id="69" dur="500" fill="hold"/>
                                        <p:tgtEl>
                                          <p:spTgt spid="7"/>
                                        </p:tgtEl>
                                        <p:attrNameLst>
                                          <p:attrName>ppt_y</p:attrName>
                                        </p:attrNameLst>
                                      </p:cBhvr>
                                      <p:tavLst>
                                        <p:tav tm="0">
                                          <p:val>
                                            <p:strVal val="0-#ppt_h/2"/>
                                          </p:val>
                                        </p:tav>
                                        <p:tav tm="100000">
                                          <p:val>
                                            <p:strVal val="#ppt_y"/>
                                          </p:val>
                                        </p:tav>
                                      </p:tavLst>
                                    </p:anim>
                                  </p:childTnLst>
                                </p:cTn>
                              </p:par>
                            </p:childTnLst>
                          </p:cTn>
                        </p:par>
                        <p:par>
                          <p:cTn id="70" fill="hold">
                            <p:stCondLst>
                              <p:cond delay="6500"/>
                            </p:stCondLst>
                            <p:childTnLst>
                              <p:par>
                                <p:cTn id="71" presetID="2" presetClass="entr" presetSubtype="8" fill="hold" grpId="0" nodeType="afterEffect">
                                  <p:stCondLst>
                                    <p:cond delay="0"/>
                                  </p:stCondLst>
                                  <p:childTnLst>
                                    <p:set>
                                      <p:cBhvr>
                                        <p:cTn id="72" dur="1" fill="hold">
                                          <p:stCondLst>
                                            <p:cond delay="0"/>
                                          </p:stCondLst>
                                        </p:cTn>
                                        <p:tgtEl>
                                          <p:spTgt spid="15"/>
                                        </p:tgtEl>
                                        <p:attrNameLst>
                                          <p:attrName>style.visibility</p:attrName>
                                        </p:attrNameLst>
                                      </p:cBhvr>
                                      <p:to>
                                        <p:strVal val="visible"/>
                                      </p:to>
                                    </p:set>
                                    <p:anim calcmode="lin" valueType="num">
                                      <p:cBhvr additive="base">
                                        <p:cTn id="73" dur="500" fill="hold"/>
                                        <p:tgtEl>
                                          <p:spTgt spid="15"/>
                                        </p:tgtEl>
                                        <p:attrNameLst>
                                          <p:attrName>ppt_x</p:attrName>
                                        </p:attrNameLst>
                                      </p:cBhvr>
                                      <p:tavLst>
                                        <p:tav tm="0">
                                          <p:val>
                                            <p:strVal val="0-#ppt_w/2"/>
                                          </p:val>
                                        </p:tav>
                                        <p:tav tm="100000">
                                          <p:val>
                                            <p:strVal val="#ppt_x"/>
                                          </p:val>
                                        </p:tav>
                                      </p:tavLst>
                                    </p:anim>
                                    <p:anim calcmode="lin" valueType="num">
                                      <p:cBhvr additive="base">
                                        <p:cTn id="74"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p:bldP spid="12" grpId="0"/>
      <p:bldP spid="13" grpId="0"/>
      <p:bldP spid="14" grpId="0"/>
      <p:bldP spid="15" grpId="0"/>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91"/>
          <p:cNvSpPr>
            <a:spLocks noChangeArrowheads="1"/>
          </p:cNvSpPr>
          <p:nvPr/>
        </p:nvSpPr>
        <p:spPr bwMode="auto">
          <a:xfrm flipV="1">
            <a:off x="7899400" y="1920825"/>
            <a:ext cx="2260600" cy="1833563"/>
          </a:xfrm>
          <a:custGeom>
            <a:avLst/>
            <a:gdLst/>
            <a:ahLst/>
            <a:cxnLst/>
            <a:rect l="l" t="t" r="r" b="b"/>
            <a:pathLst>
              <a:path w="1752600" h="1295400">
                <a:moveTo>
                  <a:pt x="0" y="1295400"/>
                </a:moveTo>
                <a:lnTo>
                  <a:pt x="1752600" y="1295400"/>
                </a:lnTo>
                <a:lnTo>
                  <a:pt x="1752600" y="0"/>
                </a:lnTo>
                <a:lnTo>
                  <a:pt x="714154" y="0"/>
                </a:lnTo>
                <a:close/>
              </a:path>
            </a:pathLst>
          </a:custGeom>
          <a:solidFill>
            <a:srgbClr val="052E65"/>
          </a:solidFill>
          <a:ln>
            <a:noFill/>
          </a:ln>
          <a:effectLst/>
          <a:extLst/>
        </p:spPr>
        <p:txBody>
          <a:bodyPr wrap="none" anchor="ctr"/>
          <a:lstStyle/>
          <a:p>
            <a:endParaRPr lang="zh-CN" altLang="en-US" dirty="0">
              <a:solidFill>
                <a:schemeClr val="bg1"/>
              </a:solidFill>
              <a:ea typeface="微软雅黑" panose="020B0503020204020204" pitchFamily="34" charset="-122"/>
            </a:endParaRPr>
          </a:p>
        </p:txBody>
      </p:sp>
      <p:sp>
        <p:nvSpPr>
          <p:cNvPr id="3" name="AutoShape 292"/>
          <p:cNvSpPr>
            <a:spLocks noChangeArrowheads="1"/>
          </p:cNvSpPr>
          <p:nvPr/>
        </p:nvSpPr>
        <p:spPr bwMode="auto">
          <a:xfrm flipV="1">
            <a:off x="0" y="1920825"/>
            <a:ext cx="4699000" cy="1833563"/>
          </a:xfrm>
          <a:custGeom>
            <a:avLst/>
            <a:gdLst/>
            <a:ahLst/>
            <a:cxnLst/>
            <a:rect l="l" t="t" r="r" b="b"/>
            <a:pathLst>
              <a:path w="4191000" h="1295400">
                <a:moveTo>
                  <a:pt x="0" y="1295400"/>
                </a:moveTo>
                <a:lnTo>
                  <a:pt x="3476846" y="1295400"/>
                </a:lnTo>
                <a:lnTo>
                  <a:pt x="4191000" y="0"/>
                </a:lnTo>
                <a:lnTo>
                  <a:pt x="0" y="0"/>
                </a:lnTo>
                <a:close/>
              </a:path>
            </a:pathLst>
          </a:custGeom>
          <a:solidFill>
            <a:srgbClr val="052E65"/>
          </a:solidFill>
          <a:ln>
            <a:noFill/>
          </a:ln>
          <a:effectLst/>
          <a:extLst/>
        </p:spPr>
        <p:txBody>
          <a:bodyPr wrap="none" anchor="ctr"/>
          <a:lstStyle/>
          <a:p>
            <a:endParaRPr lang="zh-CN" altLang="en-US" dirty="0">
              <a:solidFill>
                <a:schemeClr val="bg1"/>
              </a:solidFill>
              <a:ea typeface="微软雅黑" panose="020B0503020204020204" pitchFamily="34" charset="-122"/>
            </a:endParaRPr>
          </a:p>
        </p:txBody>
      </p:sp>
      <p:sp>
        <p:nvSpPr>
          <p:cNvPr id="4" name="WordArt 293"/>
          <p:cNvSpPr>
            <a:spLocks noChangeArrowheads="1" noChangeShapeType="1" noTextEdit="1"/>
          </p:cNvSpPr>
          <p:nvPr/>
        </p:nvSpPr>
        <p:spPr bwMode="auto">
          <a:xfrm>
            <a:off x="975544" y="2137421"/>
            <a:ext cx="2016224" cy="79253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nchor="ctr"/>
          <a:lstStyle/>
          <a:p>
            <a:pPr algn="ctr"/>
            <a:r>
              <a:rPr lang="zh-CN" altLang="en-US" sz="5400" kern="10" spc="700" dirty="0">
                <a:solidFill>
                  <a:schemeClr val="bg1"/>
                </a:solidFill>
                <a:latin typeface="微软雅黑" pitchFamily="34" charset="-122"/>
                <a:ea typeface="微软雅黑" pitchFamily="34" charset="-122"/>
              </a:rPr>
              <a:t>目 录</a:t>
            </a:r>
          </a:p>
        </p:txBody>
      </p:sp>
      <p:sp>
        <p:nvSpPr>
          <p:cNvPr id="5" name="WordArt 294"/>
          <p:cNvSpPr>
            <a:spLocks noChangeArrowheads="1" noChangeShapeType="1" noTextEdit="1"/>
          </p:cNvSpPr>
          <p:nvPr/>
        </p:nvSpPr>
        <p:spPr bwMode="auto">
          <a:xfrm>
            <a:off x="1767512" y="3073524"/>
            <a:ext cx="2232368" cy="415818"/>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nchor="ctr"/>
          <a:lstStyle/>
          <a:p>
            <a:pPr algn="ctr"/>
            <a:r>
              <a:rPr lang="en-US" altLang="zh-CN" sz="2800" b="1" kern="10" dirty="0">
                <a:solidFill>
                  <a:schemeClr val="bg1"/>
                </a:solidFill>
                <a:latin typeface="微软雅黑" pitchFamily="34" charset="-122"/>
                <a:ea typeface="微软雅黑" pitchFamily="34" charset="-122"/>
              </a:rPr>
              <a:t>   CONTENTS   </a:t>
            </a:r>
            <a:endParaRPr lang="zh-CN" altLang="en-US" sz="2800" b="1" kern="10" dirty="0">
              <a:solidFill>
                <a:schemeClr val="bg1"/>
              </a:solidFill>
              <a:latin typeface="微软雅黑" pitchFamily="34" charset="-122"/>
              <a:ea typeface="微软雅黑" pitchFamily="34" charset="-122"/>
            </a:endParaRPr>
          </a:p>
        </p:txBody>
      </p:sp>
      <p:sp>
        <p:nvSpPr>
          <p:cNvPr id="6" name="WordArt 20"/>
          <p:cNvSpPr>
            <a:spLocks noChangeArrowheads="1" noChangeShapeType="1" noTextEdit="1"/>
          </p:cNvSpPr>
          <p:nvPr/>
        </p:nvSpPr>
        <p:spPr bwMode="auto">
          <a:xfrm>
            <a:off x="4143896" y="1491580"/>
            <a:ext cx="228600" cy="457200"/>
          </a:xfrm>
          <a:prstGeom prst="rect">
            <a:avLst/>
          </a:prstGeom>
          <a:extLst>
            <a:ext uri="{91240B29-F687-4F45-9708-019B960494DF}">
              <a14:hiddenLine xmlns:a14="http://schemas.microsoft.com/office/drawing/2010/main" w="3175">
                <a:solidFill>
                  <a:srgbClr val="0875F8"/>
                </a:solidFill>
                <a:round/>
                <a:headEnd/>
                <a:tailEnd/>
              </a14:hiddenLine>
            </a:ext>
          </a:extLst>
        </p:spPr>
        <p:txBody>
          <a:bodyPr wrap="none" fromWordArt="1">
            <a:prstTxWarp prst="textPlain">
              <a:avLst>
                <a:gd name="adj" fmla="val 50000"/>
              </a:avLst>
            </a:prstTxWarp>
          </a:bodyPr>
          <a:lstStyle/>
          <a:p>
            <a:r>
              <a:rPr lang="en-US" altLang="zh-CN" sz="3600" b="1" kern="10" dirty="0">
                <a:solidFill>
                  <a:srgbClr val="052E65"/>
                </a:solidFill>
                <a:latin typeface="Arial"/>
                <a:ea typeface="微软雅黑" panose="020B0503020204020204" pitchFamily="34" charset="-122"/>
                <a:cs typeface="Arial"/>
              </a:rPr>
              <a:t>1</a:t>
            </a:r>
            <a:endParaRPr lang="zh-CN" altLang="en-US" sz="3600" b="1" kern="10" dirty="0">
              <a:solidFill>
                <a:srgbClr val="052E65"/>
              </a:solidFill>
              <a:latin typeface="Arial"/>
              <a:ea typeface="微软雅黑" panose="020B0503020204020204" pitchFamily="34" charset="-122"/>
              <a:cs typeface="Arial"/>
            </a:endParaRPr>
          </a:p>
        </p:txBody>
      </p:sp>
      <p:sp>
        <p:nvSpPr>
          <p:cNvPr id="7" name="Rectangle 22"/>
          <p:cNvSpPr>
            <a:spLocks noChangeArrowheads="1"/>
          </p:cNvSpPr>
          <p:nvPr/>
        </p:nvSpPr>
        <p:spPr bwMode="auto">
          <a:xfrm>
            <a:off x="4601096" y="1489349"/>
            <a:ext cx="2971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fontAlgn="base" hangingPunct="1">
              <a:lnSpc>
                <a:spcPct val="120000"/>
              </a:lnSpc>
              <a:buClrTx/>
              <a:buSzTx/>
            </a:pPr>
            <a:r>
              <a:rPr lang="zh-CN" altLang="en-US" sz="2000" b="1" dirty="0">
                <a:solidFill>
                  <a:srgbClr val="052E65"/>
                </a:solidFill>
                <a:latin typeface="微软雅黑" pitchFamily="34" charset="-122"/>
                <a:ea typeface="微软雅黑" pitchFamily="34" charset="-122"/>
              </a:rPr>
              <a:t>本年年度工作概况</a:t>
            </a:r>
          </a:p>
        </p:txBody>
      </p:sp>
      <p:sp>
        <p:nvSpPr>
          <p:cNvPr id="8" name="WordArt 20"/>
          <p:cNvSpPr>
            <a:spLocks noChangeArrowheads="1" noChangeShapeType="1" noTextEdit="1"/>
          </p:cNvSpPr>
          <p:nvPr/>
        </p:nvSpPr>
        <p:spPr bwMode="auto">
          <a:xfrm>
            <a:off x="4448696" y="2177380"/>
            <a:ext cx="304800" cy="457200"/>
          </a:xfrm>
          <a:prstGeom prst="rect">
            <a:avLst/>
          </a:prstGeom>
          <a:extLst>
            <a:ext uri="{91240B29-F687-4F45-9708-019B960494DF}">
              <a14:hiddenLine xmlns:a14="http://schemas.microsoft.com/office/drawing/2010/main" w="3175">
                <a:solidFill>
                  <a:srgbClr val="0875F8"/>
                </a:solidFill>
                <a:round/>
                <a:headEnd/>
                <a:tailEnd/>
              </a14:hiddenLine>
            </a:ext>
          </a:extLst>
        </p:spPr>
        <p:txBody>
          <a:bodyPr wrap="none" fromWordArt="1">
            <a:prstTxWarp prst="textPlain">
              <a:avLst>
                <a:gd name="adj" fmla="val 50000"/>
              </a:avLst>
            </a:prstTxWarp>
          </a:bodyPr>
          <a:lstStyle/>
          <a:p>
            <a:r>
              <a:rPr lang="en-US" altLang="zh-CN" sz="3600" b="1" kern="10" dirty="0">
                <a:solidFill>
                  <a:srgbClr val="052E65"/>
                </a:solidFill>
                <a:latin typeface="Arial"/>
                <a:ea typeface="微软雅黑" panose="020B0503020204020204" pitchFamily="34" charset="-122"/>
                <a:cs typeface="Arial"/>
              </a:rPr>
              <a:t>2</a:t>
            </a:r>
            <a:endParaRPr lang="zh-CN" altLang="en-US" sz="3600" b="1" kern="10" dirty="0">
              <a:solidFill>
                <a:srgbClr val="052E65"/>
              </a:solidFill>
              <a:latin typeface="Arial"/>
              <a:ea typeface="微软雅黑" panose="020B0503020204020204" pitchFamily="34" charset="-122"/>
              <a:cs typeface="Arial"/>
            </a:endParaRPr>
          </a:p>
        </p:txBody>
      </p:sp>
      <p:sp>
        <p:nvSpPr>
          <p:cNvPr id="9" name="Rectangle 22"/>
          <p:cNvSpPr>
            <a:spLocks noChangeArrowheads="1"/>
          </p:cNvSpPr>
          <p:nvPr/>
        </p:nvSpPr>
        <p:spPr bwMode="auto">
          <a:xfrm>
            <a:off x="4905896" y="2175149"/>
            <a:ext cx="2971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fontAlgn="base" hangingPunct="1">
              <a:lnSpc>
                <a:spcPct val="120000"/>
              </a:lnSpc>
              <a:buClrTx/>
              <a:buSzTx/>
            </a:pPr>
            <a:r>
              <a:rPr lang="zh-CN" altLang="en-US" sz="2000" b="1" dirty="0">
                <a:solidFill>
                  <a:srgbClr val="052E65"/>
                </a:solidFill>
                <a:latin typeface="微软雅黑" pitchFamily="34" charset="-122"/>
                <a:ea typeface="微软雅黑" pitchFamily="34" charset="-122"/>
              </a:rPr>
              <a:t>今年度工作完成情况</a:t>
            </a:r>
          </a:p>
        </p:txBody>
      </p:sp>
      <p:sp>
        <p:nvSpPr>
          <p:cNvPr id="10" name="WordArt 20"/>
          <p:cNvSpPr>
            <a:spLocks noChangeArrowheads="1" noChangeShapeType="1" noTextEdit="1"/>
          </p:cNvSpPr>
          <p:nvPr/>
        </p:nvSpPr>
        <p:spPr bwMode="auto">
          <a:xfrm>
            <a:off x="4829696" y="2858418"/>
            <a:ext cx="304800" cy="457200"/>
          </a:xfrm>
          <a:prstGeom prst="rect">
            <a:avLst/>
          </a:prstGeom>
          <a:extLst>
            <a:ext uri="{91240B29-F687-4F45-9708-019B960494DF}">
              <a14:hiddenLine xmlns:a14="http://schemas.microsoft.com/office/drawing/2010/main" w="3175">
                <a:solidFill>
                  <a:srgbClr val="0875F8"/>
                </a:solidFill>
                <a:round/>
                <a:headEnd/>
                <a:tailEnd/>
              </a14:hiddenLine>
            </a:ext>
          </a:extLst>
        </p:spPr>
        <p:txBody>
          <a:bodyPr wrap="none" fromWordArt="1">
            <a:prstTxWarp prst="textPlain">
              <a:avLst>
                <a:gd name="adj" fmla="val 50000"/>
              </a:avLst>
            </a:prstTxWarp>
          </a:bodyPr>
          <a:lstStyle/>
          <a:p>
            <a:r>
              <a:rPr lang="en-US" altLang="zh-CN" sz="3600" b="1" kern="10" dirty="0">
                <a:solidFill>
                  <a:srgbClr val="052E65"/>
                </a:solidFill>
                <a:latin typeface="Arial"/>
                <a:ea typeface="微软雅黑" panose="020B0503020204020204" pitchFamily="34" charset="-122"/>
                <a:cs typeface="Arial"/>
              </a:rPr>
              <a:t>3</a:t>
            </a:r>
            <a:endParaRPr lang="zh-CN" altLang="en-US" sz="3600" b="1" kern="10" dirty="0">
              <a:solidFill>
                <a:srgbClr val="052E65"/>
              </a:solidFill>
              <a:latin typeface="Arial"/>
              <a:ea typeface="微软雅黑" panose="020B0503020204020204" pitchFamily="34" charset="-122"/>
              <a:cs typeface="Arial"/>
            </a:endParaRPr>
          </a:p>
        </p:txBody>
      </p:sp>
      <p:sp>
        <p:nvSpPr>
          <p:cNvPr id="11" name="Rectangle 22"/>
          <p:cNvSpPr>
            <a:spLocks noChangeArrowheads="1"/>
          </p:cNvSpPr>
          <p:nvPr/>
        </p:nvSpPr>
        <p:spPr bwMode="auto">
          <a:xfrm>
            <a:off x="5286896" y="2856187"/>
            <a:ext cx="2971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fontAlgn="base" hangingPunct="1">
              <a:lnSpc>
                <a:spcPct val="120000"/>
              </a:lnSpc>
              <a:buClrTx/>
              <a:buSzTx/>
            </a:pPr>
            <a:r>
              <a:rPr lang="zh-CN" altLang="en-US" sz="2000" b="1" dirty="0">
                <a:solidFill>
                  <a:srgbClr val="052E65"/>
                </a:solidFill>
                <a:latin typeface="微软雅黑" pitchFamily="34" charset="-122"/>
                <a:ea typeface="微软雅黑" pitchFamily="34" charset="-122"/>
              </a:rPr>
              <a:t>工作中存在的不足</a:t>
            </a:r>
          </a:p>
        </p:txBody>
      </p:sp>
      <p:sp>
        <p:nvSpPr>
          <p:cNvPr id="12" name="WordArt 20"/>
          <p:cNvSpPr>
            <a:spLocks noChangeArrowheads="1" noChangeShapeType="1" noTextEdit="1"/>
          </p:cNvSpPr>
          <p:nvPr/>
        </p:nvSpPr>
        <p:spPr bwMode="auto">
          <a:xfrm>
            <a:off x="5210696" y="3553743"/>
            <a:ext cx="304800" cy="457200"/>
          </a:xfrm>
          <a:prstGeom prst="rect">
            <a:avLst/>
          </a:prstGeom>
          <a:extLst>
            <a:ext uri="{91240B29-F687-4F45-9708-019B960494DF}">
              <a14:hiddenLine xmlns:a14="http://schemas.microsoft.com/office/drawing/2010/main" w="3175">
                <a:solidFill>
                  <a:srgbClr val="0875F8"/>
                </a:solidFill>
                <a:round/>
                <a:headEnd/>
                <a:tailEnd/>
              </a14:hiddenLine>
            </a:ext>
          </a:extLst>
        </p:spPr>
        <p:txBody>
          <a:bodyPr wrap="none" fromWordArt="1">
            <a:prstTxWarp prst="textPlain">
              <a:avLst>
                <a:gd name="adj" fmla="val 50000"/>
              </a:avLst>
            </a:prstTxWarp>
          </a:bodyPr>
          <a:lstStyle/>
          <a:p>
            <a:r>
              <a:rPr lang="en-US" altLang="zh-CN" sz="3600" b="1" kern="10" dirty="0">
                <a:solidFill>
                  <a:srgbClr val="052E65"/>
                </a:solidFill>
                <a:latin typeface="Arial"/>
                <a:ea typeface="微软雅黑" panose="020B0503020204020204" pitchFamily="34" charset="-122"/>
                <a:cs typeface="Arial"/>
              </a:rPr>
              <a:t>4</a:t>
            </a:r>
            <a:endParaRPr lang="zh-CN" altLang="en-US" sz="3600" b="1" kern="10" dirty="0">
              <a:solidFill>
                <a:srgbClr val="052E65"/>
              </a:solidFill>
              <a:latin typeface="Arial"/>
              <a:ea typeface="微软雅黑" panose="020B0503020204020204" pitchFamily="34" charset="-122"/>
              <a:cs typeface="Arial"/>
            </a:endParaRPr>
          </a:p>
        </p:txBody>
      </p:sp>
      <p:sp>
        <p:nvSpPr>
          <p:cNvPr id="13" name="Rectangle 22"/>
          <p:cNvSpPr>
            <a:spLocks noChangeArrowheads="1"/>
          </p:cNvSpPr>
          <p:nvPr/>
        </p:nvSpPr>
        <p:spPr bwMode="auto">
          <a:xfrm>
            <a:off x="5744096" y="3514305"/>
            <a:ext cx="2971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fontAlgn="base" hangingPunct="1">
              <a:lnSpc>
                <a:spcPct val="120000"/>
              </a:lnSpc>
              <a:buClrTx/>
              <a:buSzTx/>
            </a:pPr>
            <a:r>
              <a:rPr lang="zh-CN" altLang="en-US" sz="2000" b="1" dirty="0">
                <a:solidFill>
                  <a:srgbClr val="052E65"/>
                </a:solidFill>
                <a:latin typeface="微软雅黑" pitchFamily="34" charset="-122"/>
                <a:ea typeface="微软雅黑" pitchFamily="34" charset="-122"/>
              </a:rPr>
              <a:t>明年工作展望计划</a:t>
            </a:r>
          </a:p>
        </p:txBody>
      </p:sp>
    </p:spTree>
    <p:extLst>
      <p:ext uri="{BB962C8B-B14F-4D97-AF65-F5344CB8AC3E}">
        <p14:creationId xmlns:p14="http://schemas.microsoft.com/office/powerpoint/2010/main" val="107646557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1+#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34"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from="(-#ppt_w/2)" to="(#ppt_x)" calcmode="lin" valueType="num">
                                      <p:cBhvr>
                                        <p:cTn id="16" dur="600" fill="hold">
                                          <p:stCondLst>
                                            <p:cond delay="0"/>
                                          </p:stCondLst>
                                        </p:cTn>
                                        <p:tgtEl>
                                          <p:spTgt spid="4"/>
                                        </p:tgtEl>
                                        <p:attrNameLst>
                                          <p:attrName>ppt_x</p:attrName>
                                        </p:attrNameLst>
                                      </p:cBhvr>
                                    </p:anim>
                                    <p:anim from="0" to="-1.0" calcmode="lin" valueType="num">
                                      <p:cBhvr>
                                        <p:cTn id="17" dur="200" decel="50000" autoRev="1" fill="hold">
                                          <p:stCondLst>
                                            <p:cond delay="600"/>
                                          </p:stCondLst>
                                        </p:cTn>
                                        <p:tgtEl>
                                          <p:spTgt spid="4"/>
                                        </p:tgtEl>
                                        <p:attrNameLst>
                                          <p:attrName>xshear</p:attrName>
                                        </p:attrNameLst>
                                      </p:cBhvr>
                                    </p:anim>
                                    <p:animScale>
                                      <p:cBhvr>
                                        <p:cTn id="18" dur="200" decel="100000" autoRev="1" fill="hold">
                                          <p:stCondLst>
                                            <p:cond delay="600"/>
                                          </p:stCondLst>
                                        </p:cTn>
                                        <p:tgtEl>
                                          <p:spTgt spid="4"/>
                                        </p:tgtEl>
                                      </p:cBhvr>
                                      <p:from x="100000" y="100000"/>
                                      <p:to x="80000" y="100000"/>
                                    </p:animScale>
                                    <p:anim by="(#ppt_h/3+#ppt_w*0.1)" calcmode="lin" valueType="num">
                                      <p:cBhvr additive="sum">
                                        <p:cTn id="19" dur="200" decel="100000" autoRev="1" fill="hold">
                                          <p:stCondLst>
                                            <p:cond delay="600"/>
                                          </p:stCondLst>
                                        </p:cTn>
                                        <p:tgtEl>
                                          <p:spTgt spid="4"/>
                                        </p:tgtEl>
                                        <p:attrNameLst>
                                          <p:attrName>ppt_x</p:attrName>
                                        </p:attrNameLst>
                                      </p:cBhvr>
                                    </p:anim>
                                  </p:childTnLst>
                                </p:cTn>
                              </p:par>
                              <p:par>
                                <p:cTn id="20" presetID="34"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from="(-#ppt_w/2)" to="(#ppt_x)" calcmode="lin" valueType="num">
                                      <p:cBhvr>
                                        <p:cTn id="22" dur="600" fill="hold">
                                          <p:stCondLst>
                                            <p:cond delay="0"/>
                                          </p:stCondLst>
                                        </p:cTn>
                                        <p:tgtEl>
                                          <p:spTgt spid="5"/>
                                        </p:tgtEl>
                                        <p:attrNameLst>
                                          <p:attrName>ppt_x</p:attrName>
                                        </p:attrNameLst>
                                      </p:cBhvr>
                                    </p:anim>
                                    <p:anim from="0" to="-1.0" calcmode="lin" valueType="num">
                                      <p:cBhvr>
                                        <p:cTn id="23" dur="200" decel="50000" autoRev="1" fill="hold">
                                          <p:stCondLst>
                                            <p:cond delay="600"/>
                                          </p:stCondLst>
                                        </p:cTn>
                                        <p:tgtEl>
                                          <p:spTgt spid="5"/>
                                        </p:tgtEl>
                                        <p:attrNameLst>
                                          <p:attrName>xshear</p:attrName>
                                        </p:attrNameLst>
                                      </p:cBhvr>
                                    </p:anim>
                                    <p:animScale>
                                      <p:cBhvr>
                                        <p:cTn id="24" dur="200" decel="100000" autoRev="1" fill="hold">
                                          <p:stCondLst>
                                            <p:cond delay="600"/>
                                          </p:stCondLst>
                                        </p:cTn>
                                        <p:tgtEl>
                                          <p:spTgt spid="5"/>
                                        </p:tgtEl>
                                      </p:cBhvr>
                                      <p:from x="100000" y="100000"/>
                                      <p:to x="80000" y="100000"/>
                                    </p:animScale>
                                    <p:anim by="(#ppt_h/3+#ppt_w*0.1)" calcmode="lin" valueType="num">
                                      <p:cBhvr additive="sum">
                                        <p:cTn id="25" dur="200" decel="100000" autoRev="1" fill="hold">
                                          <p:stCondLst>
                                            <p:cond delay="600"/>
                                          </p:stCondLst>
                                        </p:cTn>
                                        <p:tgtEl>
                                          <p:spTgt spid="5"/>
                                        </p:tgtEl>
                                        <p:attrNameLst>
                                          <p:attrName>ppt_x</p:attrName>
                                        </p:attrNameLst>
                                      </p:cBhvr>
                                    </p:anim>
                                  </p:childTnLst>
                                </p:cTn>
                              </p:par>
                            </p:childTnLst>
                          </p:cTn>
                        </p:par>
                        <p:par>
                          <p:cTn id="26" fill="hold">
                            <p:stCondLst>
                              <p:cond delay="1500"/>
                            </p:stCondLst>
                            <p:childTnLst>
                              <p:par>
                                <p:cTn id="27" presetID="49" presetClass="entr" presetSubtype="0" decel="100000"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 calcmode="lin" valueType="num">
                                      <p:cBhvr>
                                        <p:cTn id="31" dur="500" fill="hold"/>
                                        <p:tgtEl>
                                          <p:spTgt spid="6"/>
                                        </p:tgtEl>
                                        <p:attrNameLst>
                                          <p:attrName>style.rotation</p:attrName>
                                        </p:attrNameLst>
                                      </p:cBhvr>
                                      <p:tavLst>
                                        <p:tav tm="0">
                                          <p:val>
                                            <p:fltVal val="360"/>
                                          </p:val>
                                        </p:tav>
                                        <p:tav tm="100000">
                                          <p:val>
                                            <p:fltVal val="0"/>
                                          </p:val>
                                        </p:tav>
                                      </p:tavLst>
                                    </p:anim>
                                    <p:animEffect transition="in" filter="fade">
                                      <p:cBhvr>
                                        <p:cTn id="32" dur="500"/>
                                        <p:tgtEl>
                                          <p:spTgt spid="6"/>
                                        </p:tgtEl>
                                      </p:cBhvr>
                                    </p:animEffect>
                                  </p:childTnLst>
                                </p:cTn>
                              </p:par>
                              <p:par>
                                <p:cTn id="33" presetID="42" presetClass="entr" presetSubtype="0"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1000"/>
                                        <p:tgtEl>
                                          <p:spTgt spid="7"/>
                                        </p:tgtEl>
                                      </p:cBhvr>
                                    </p:animEffect>
                                    <p:anim calcmode="lin" valueType="num">
                                      <p:cBhvr>
                                        <p:cTn id="36" dur="1000" fill="hold"/>
                                        <p:tgtEl>
                                          <p:spTgt spid="7"/>
                                        </p:tgtEl>
                                        <p:attrNameLst>
                                          <p:attrName>ppt_x</p:attrName>
                                        </p:attrNameLst>
                                      </p:cBhvr>
                                      <p:tavLst>
                                        <p:tav tm="0">
                                          <p:val>
                                            <p:strVal val="#ppt_x"/>
                                          </p:val>
                                        </p:tav>
                                        <p:tav tm="100000">
                                          <p:val>
                                            <p:strVal val="#ppt_x"/>
                                          </p:val>
                                        </p:tav>
                                      </p:tavLst>
                                    </p:anim>
                                    <p:anim calcmode="lin" valueType="num">
                                      <p:cBhvr>
                                        <p:cTn id="37" dur="1000" fill="hold"/>
                                        <p:tgtEl>
                                          <p:spTgt spid="7"/>
                                        </p:tgtEl>
                                        <p:attrNameLst>
                                          <p:attrName>ppt_y</p:attrName>
                                        </p:attrNameLst>
                                      </p:cBhvr>
                                      <p:tavLst>
                                        <p:tav tm="0">
                                          <p:val>
                                            <p:strVal val="#ppt_y+.1"/>
                                          </p:val>
                                        </p:tav>
                                        <p:tav tm="100000">
                                          <p:val>
                                            <p:strVal val="#ppt_y"/>
                                          </p:val>
                                        </p:tav>
                                      </p:tavLst>
                                    </p:anim>
                                  </p:childTnLst>
                                </p:cTn>
                              </p:par>
                            </p:childTnLst>
                          </p:cTn>
                        </p:par>
                        <p:par>
                          <p:cTn id="38" fill="hold">
                            <p:stCondLst>
                              <p:cond delay="2500"/>
                            </p:stCondLst>
                            <p:childTnLst>
                              <p:par>
                                <p:cTn id="39" presetID="49" presetClass="entr" presetSubtype="0" decel="100000"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500" fill="hold"/>
                                        <p:tgtEl>
                                          <p:spTgt spid="8"/>
                                        </p:tgtEl>
                                        <p:attrNameLst>
                                          <p:attrName>ppt_w</p:attrName>
                                        </p:attrNameLst>
                                      </p:cBhvr>
                                      <p:tavLst>
                                        <p:tav tm="0">
                                          <p:val>
                                            <p:fltVal val="0"/>
                                          </p:val>
                                        </p:tav>
                                        <p:tav tm="100000">
                                          <p:val>
                                            <p:strVal val="#ppt_w"/>
                                          </p:val>
                                        </p:tav>
                                      </p:tavLst>
                                    </p:anim>
                                    <p:anim calcmode="lin" valueType="num">
                                      <p:cBhvr>
                                        <p:cTn id="42" dur="500" fill="hold"/>
                                        <p:tgtEl>
                                          <p:spTgt spid="8"/>
                                        </p:tgtEl>
                                        <p:attrNameLst>
                                          <p:attrName>ppt_h</p:attrName>
                                        </p:attrNameLst>
                                      </p:cBhvr>
                                      <p:tavLst>
                                        <p:tav tm="0">
                                          <p:val>
                                            <p:fltVal val="0"/>
                                          </p:val>
                                        </p:tav>
                                        <p:tav tm="100000">
                                          <p:val>
                                            <p:strVal val="#ppt_h"/>
                                          </p:val>
                                        </p:tav>
                                      </p:tavLst>
                                    </p:anim>
                                    <p:anim calcmode="lin" valueType="num">
                                      <p:cBhvr>
                                        <p:cTn id="43" dur="500" fill="hold"/>
                                        <p:tgtEl>
                                          <p:spTgt spid="8"/>
                                        </p:tgtEl>
                                        <p:attrNameLst>
                                          <p:attrName>style.rotation</p:attrName>
                                        </p:attrNameLst>
                                      </p:cBhvr>
                                      <p:tavLst>
                                        <p:tav tm="0">
                                          <p:val>
                                            <p:fltVal val="360"/>
                                          </p:val>
                                        </p:tav>
                                        <p:tav tm="100000">
                                          <p:val>
                                            <p:fltVal val="0"/>
                                          </p:val>
                                        </p:tav>
                                      </p:tavLst>
                                    </p:anim>
                                    <p:animEffect transition="in" filter="fade">
                                      <p:cBhvr>
                                        <p:cTn id="44" dur="500"/>
                                        <p:tgtEl>
                                          <p:spTgt spid="8"/>
                                        </p:tgtEl>
                                      </p:cBhvr>
                                    </p:animEffect>
                                  </p:childTnLst>
                                </p:cTn>
                              </p:par>
                              <p:par>
                                <p:cTn id="45" presetID="42" presetClass="entr" presetSubtype="0"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1000"/>
                                        <p:tgtEl>
                                          <p:spTgt spid="9"/>
                                        </p:tgtEl>
                                      </p:cBhvr>
                                    </p:animEffect>
                                    <p:anim calcmode="lin" valueType="num">
                                      <p:cBhvr>
                                        <p:cTn id="48" dur="1000" fill="hold"/>
                                        <p:tgtEl>
                                          <p:spTgt spid="9"/>
                                        </p:tgtEl>
                                        <p:attrNameLst>
                                          <p:attrName>ppt_x</p:attrName>
                                        </p:attrNameLst>
                                      </p:cBhvr>
                                      <p:tavLst>
                                        <p:tav tm="0">
                                          <p:val>
                                            <p:strVal val="#ppt_x"/>
                                          </p:val>
                                        </p:tav>
                                        <p:tav tm="100000">
                                          <p:val>
                                            <p:strVal val="#ppt_x"/>
                                          </p:val>
                                        </p:tav>
                                      </p:tavLst>
                                    </p:anim>
                                    <p:anim calcmode="lin" valueType="num">
                                      <p:cBhvr>
                                        <p:cTn id="49" dur="1000" fill="hold"/>
                                        <p:tgtEl>
                                          <p:spTgt spid="9"/>
                                        </p:tgtEl>
                                        <p:attrNameLst>
                                          <p:attrName>ppt_y</p:attrName>
                                        </p:attrNameLst>
                                      </p:cBhvr>
                                      <p:tavLst>
                                        <p:tav tm="0">
                                          <p:val>
                                            <p:strVal val="#ppt_y+.1"/>
                                          </p:val>
                                        </p:tav>
                                        <p:tav tm="100000">
                                          <p:val>
                                            <p:strVal val="#ppt_y"/>
                                          </p:val>
                                        </p:tav>
                                      </p:tavLst>
                                    </p:anim>
                                  </p:childTnLst>
                                </p:cTn>
                              </p:par>
                            </p:childTnLst>
                          </p:cTn>
                        </p:par>
                        <p:par>
                          <p:cTn id="50" fill="hold">
                            <p:stCondLst>
                              <p:cond delay="3500"/>
                            </p:stCondLst>
                            <p:childTnLst>
                              <p:par>
                                <p:cTn id="51" presetID="49" presetClass="entr" presetSubtype="0" decel="100000" fill="hold" grpId="0" nodeType="after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p:cTn id="53" dur="500" fill="hold"/>
                                        <p:tgtEl>
                                          <p:spTgt spid="10"/>
                                        </p:tgtEl>
                                        <p:attrNameLst>
                                          <p:attrName>ppt_w</p:attrName>
                                        </p:attrNameLst>
                                      </p:cBhvr>
                                      <p:tavLst>
                                        <p:tav tm="0">
                                          <p:val>
                                            <p:fltVal val="0"/>
                                          </p:val>
                                        </p:tav>
                                        <p:tav tm="100000">
                                          <p:val>
                                            <p:strVal val="#ppt_w"/>
                                          </p:val>
                                        </p:tav>
                                      </p:tavLst>
                                    </p:anim>
                                    <p:anim calcmode="lin" valueType="num">
                                      <p:cBhvr>
                                        <p:cTn id="54" dur="500" fill="hold"/>
                                        <p:tgtEl>
                                          <p:spTgt spid="10"/>
                                        </p:tgtEl>
                                        <p:attrNameLst>
                                          <p:attrName>ppt_h</p:attrName>
                                        </p:attrNameLst>
                                      </p:cBhvr>
                                      <p:tavLst>
                                        <p:tav tm="0">
                                          <p:val>
                                            <p:fltVal val="0"/>
                                          </p:val>
                                        </p:tav>
                                        <p:tav tm="100000">
                                          <p:val>
                                            <p:strVal val="#ppt_h"/>
                                          </p:val>
                                        </p:tav>
                                      </p:tavLst>
                                    </p:anim>
                                    <p:anim calcmode="lin" valueType="num">
                                      <p:cBhvr>
                                        <p:cTn id="55" dur="500" fill="hold"/>
                                        <p:tgtEl>
                                          <p:spTgt spid="10"/>
                                        </p:tgtEl>
                                        <p:attrNameLst>
                                          <p:attrName>style.rotation</p:attrName>
                                        </p:attrNameLst>
                                      </p:cBhvr>
                                      <p:tavLst>
                                        <p:tav tm="0">
                                          <p:val>
                                            <p:fltVal val="360"/>
                                          </p:val>
                                        </p:tav>
                                        <p:tav tm="100000">
                                          <p:val>
                                            <p:fltVal val="0"/>
                                          </p:val>
                                        </p:tav>
                                      </p:tavLst>
                                    </p:anim>
                                    <p:animEffect transition="in" filter="fade">
                                      <p:cBhvr>
                                        <p:cTn id="56" dur="500"/>
                                        <p:tgtEl>
                                          <p:spTgt spid="10"/>
                                        </p:tgtEl>
                                      </p:cBhvr>
                                    </p:animEffect>
                                  </p:childTnLst>
                                </p:cTn>
                              </p:par>
                              <p:par>
                                <p:cTn id="57" presetID="42" presetClass="entr" presetSubtype="0" fill="hold" grpId="0" nodeType="with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1000"/>
                                        <p:tgtEl>
                                          <p:spTgt spid="11"/>
                                        </p:tgtEl>
                                      </p:cBhvr>
                                    </p:animEffect>
                                    <p:anim calcmode="lin" valueType="num">
                                      <p:cBhvr>
                                        <p:cTn id="60" dur="1000" fill="hold"/>
                                        <p:tgtEl>
                                          <p:spTgt spid="11"/>
                                        </p:tgtEl>
                                        <p:attrNameLst>
                                          <p:attrName>ppt_x</p:attrName>
                                        </p:attrNameLst>
                                      </p:cBhvr>
                                      <p:tavLst>
                                        <p:tav tm="0">
                                          <p:val>
                                            <p:strVal val="#ppt_x"/>
                                          </p:val>
                                        </p:tav>
                                        <p:tav tm="100000">
                                          <p:val>
                                            <p:strVal val="#ppt_x"/>
                                          </p:val>
                                        </p:tav>
                                      </p:tavLst>
                                    </p:anim>
                                    <p:anim calcmode="lin" valueType="num">
                                      <p:cBhvr>
                                        <p:cTn id="61" dur="1000" fill="hold"/>
                                        <p:tgtEl>
                                          <p:spTgt spid="11"/>
                                        </p:tgtEl>
                                        <p:attrNameLst>
                                          <p:attrName>ppt_y</p:attrName>
                                        </p:attrNameLst>
                                      </p:cBhvr>
                                      <p:tavLst>
                                        <p:tav tm="0">
                                          <p:val>
                                            <p:strVal val="#ppt_y+.1"/>
                                          </p:val>
                                        </p:tav>
                                        <p:tav tm="100000">
                                          <p:val>
                                            <p:strVal val="#ppt_y"/>
                                          </p:val>
                                        </p:tav>
                                      </p:tavLst>
                                    </p:anim>
                                  </p:childTnLst>
                                </p:cTn>
                              </p:par>
                            </p:childTnLst>
                          </p:cTn>
                        </p:par>
                        <p:par>
                          <p:cTn id="62" fill="hold">
                            <p:stCondLst>
                              <p:cond delay="4500"/>
                            </p:stCondLst>
                            <p:childTnLst>
                              <p:par>
                                <p:cTn id="63" presetID="49" presetClass="entr" presetSubtype="0" decel="100000" fill="hold" grpId="0" nodeType="afterEffect">
                                  <p:stCondLst>
                                    <p:cond delay="0"/>
                                  </p:stCondLst>
                                  <p:childTnLst>
                                    <p:set>
                                      <p:cBhvr>
                                        <p:cTn id="64" dur="1" fill="hold">
                                          <p:stCondLst>
                                            <p:cond delay="0"/>
                                          </p:stCondLst>
                                        </p:cTn>
                                        <p:tgtEl>
                                          <p:spTgt spid="12"/>
                                        </p:tgtEl>
                                        <p:attrNameLst>
                                          <p:attrName>style.visibility</p:attrName>
                                        </p:attrNameLst>
                                      </p:cBhvr>
                                      <p:to>
                                        <p:strVal val="visible"/>
                                      </p:to>
                                    </p:set>
                                    <p:anim calcmode="lin" valueType="num">
                                      <p:cBhvr>
                                        <p:cTn id="65" dur="500" fill="hold"/>
                                        <p:tgtEl>
                                          <p:spTgt spid="12"/>
                                        </p:tgtEl>
                                        <p:attrNameLst>
                                          <p:attrName>ppt_w</p:attrName>
                                        </p:attrNameLst>
                                      </p:cBhvr>
                                      <p:tavLst>
                                        <p:tav tm="0">
                                          <p:val>
                                            <p:fltVal val="0"/>
                                          </p:val>
                                        </p:tav>
                                        <p:tav tm="100000">
                                          <p:val>
                                            <p:strVal val="#ppt_w"/>
                                          </p:val>
                                        </p:tav>
                                      </p:tavLst>
                                    </p:anim>
                                    <p:anim calcmode="lin" valueType="num">
                                      <p:cBhvr>
                                        <p:cTn id="66" dur="500" fill="hold"/>
                                        <p:tgtEl>
                                          <p:spTgt spid="12"/>
                                        </p:tgtEl>
                                        <p:attrNameLst>
                                          <p:attrName>ppt_h</p:attrName>
                                        </p:attrNameLst>
                                      </p:cBhvr>
                                      <p:tavLst>
                                        <p:tav tm="0">
                                          <p:val>
                                            <p:fltVal val="0"/>
                                          </p:val>
                                        </p:tav>
                                        <p:tav tm="100000">
                                          <p:val>
                                            <p:strVal val="#ppt_h"/>
                                          </p:val>
                                        </p:tav>
                                      </p:tavLst>
                                    </p:anim>
                                    <p:anim calcmode="lin" valueType="num">
                                      <p:cBhvr>
                                        <p:cTn id="67" dur="500" fill="hold"/>
                                        <p:tgtEl>
                                          <p:spTgt spid="12"/>
                                        </p:tgtEl>
                                        <p:attrNameLst>
                                          <p:attrName>style.rotation</p:attrName>
                                        </p:attrNameLst>
                                      </p:cBhvr>
                                      <p:tavLst>
                                        <p:tav tm="0">
                                          <p:val>
                                            <p:fltVal val="360"/>
                                          </p:val>
                                        </p:tav>
                                        <p:tav tm="100000">
                                          <p:val>
                                            <p:fltVal val="0"/>
                                          </p:val>
                                        </p:tav>
                                      </p:tavLst>
                                    </p:anim>
                                    <p:animEffect transition="in" filter="fade">
                                      <p:cBhvr>
                                        <p:cTn id="68" dur="500"/>
                                        <p:tgtEl>
                                          <p:spTgt spid="12"/>
                                        </p:tgtEl>
                                      </p:cBhvr>
                                    </p:animEffect>
                                  </p:childTnLst>
                                </p:cTn>
                              </p:par>
                              <p:par>
                                <p:cTn id="69" presetID="42" presetClass="entr" presetSubtype="0" fill="hold" grpId="0" nodeType="with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1000"/>
                                        <p:tgtEl>
                                          <p:spTgt spid="13"/>
                                        </p:tgtEl>
                                      </p:cBhvr>
                                    </p:animEffect>
                                    <p:anim calcmode="lin" valueType="num">
                                      <p:cBhvr>
                                        <p:cTn id="72" dur="1000" fill="hold"/>
                                        <p:tgtEl>
                                          <p:spTgt spid="13"/>
                                        </p:tgtEl>
                                        <p:attrNameLst>
                                          <p:attrName>ppt_x</p:attrName>
                                        </p:attrNameLst>
                                      </p:cBhvr>
                                      <p:tavLst>
                                        <p:tav tm="0">
                                          <p:val>
                                            <p:strVal val="#ppt_x"/>
                                          </p:val>
                                        </p:tav>
                                        <p:tav tm="100000">
                                          <p:val>
                                            <p:strVal val="#ppt_x"/>
                                          </p:val>
                                        </p:tav>
                                      </p:tavLst>
                                    </p:anim>
                                    <p:anim calcmode="lin" valueType="num">
                                      <p:cBhvr>
                                        <p:cTn id="7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p:bldP spid="6" grpId="0"/>
      <p:bldP spid="7" grpId="0"/>
      <p:bldP spid="8" grpId="0"/>
      <p:bldP spid="9" grpId="0"/>
      <p:bldP spid="10" grpId="0"/>
      <p:bldP spid="11" grpId="0"/>
      <p:bldP spid="12" grpId="0"/>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grpSp>
        <p:nvGrpSpPr>
          <p:cNvPr id="5" name="Group 8"/>
          <p:cNvGrpSpPr>
            <a:grpSpLocks/>
          </p:cNvGrpSpPr>
          <p:nvPr/>
        </p:nvGrpSpPr>
        <p:grpSpPr bwMode="auto">
          <a:xfrm>
            <a:off x="1039688" y="1533343"/>
            <a:ext cx="3368278" cy="3477691"/>
            <a:chOff x="0" y="0"/>
            <a:chExt cx="2087" cy="2155"/>
          </a:xfrm>
        </p:grpSpPr>
        <p:grpSp>
          <p:nvGrpSpPr>
            <p:cNvPr id="6" name="Group 9"/>
            <p:cNvGrpSpPr>
              <a:grpSpLocks/>
            </p:cNvGrpSpPr>
            <p:nvPr/>
          </p:nvGrpSpPr>
          <p:grpSpPr bwMode="auto">
            <a:xfrm>
              <a:off x="726" y="771"/>
              <a:ext cx="635" cy="658"/>
              <a:chOff x="0" y="0"/>
              <a:chExt cx="2960" cy="2960"/>
            </a:xfrm>
          </p:grpSpPr>
          <p:sp>
            <p:nvSpPr>
              <p:cNvPr id="111" name="Freeform 10"/>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112" name="Freeform 11"/>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113" name="Freeform 12"/>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7" name="Group 13"/>
            <p:cNvGrpSpPr>
              <a:grpSpLocks/>
            </p:cNvGrpSpPr>
            <p:nvPr/>
          </p:nvGrpSpPr>
          <p:grpSpPr bwMode="auto">
            <a:xfrm>
              <a:off x="726" y="386"/>
              <a:ext cx="635" cy="658"/>
              <a:chOff x="0" y="0"/>
              <a:chExt cx="2960" cy="2960"/>
            </a:xfrm>
          </p:grpSpPr>
          <p:sp>
            <p:nvSpPr>
              <p:cNvPr id="108" name="Freeform 14"/>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109" name="Freeform 15"/>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110" name="Freeform 16"/>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8" name="Group 17"/>
            <p:cNvGrpSpPr>
              <a:grpSpLocks/>
            </p:cNvGrpSpPr>
            <p:nvPr/>
          </p:nvGrpSpPr>
          <p:grpSpPr bwMode="auto">
            <a:xfrm>
              <a:off x="726" y="0"/>
              <a:ext cx="635" cy="658"/>
              <a:chOff x="0" y="0"/>
              <a:chExt cx="2960" cy="2960"/>
            </a:xfrm>
          </p:grpSpPr>
          <p:sp>
            <p:nvSpPr>
              <p:cNvPr id="105" name="Freeform 18"/>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106" name="Freeform 19"/>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107" name="Freeform 20"/>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9" name="Group 21"/>
            <p:cNvGrpSpPr>
              <a:grpSpLocks/>
            </p:cNvGrpSpPr>
            <p:nvPr/>
          </p:nvGrpSpPr>
          <p:grpSpPr bwMode="auto">
            <a:xfrm>
              <a:off x="1089" y="952"/>
              <a:ext cx="635" cy="658"/>
              <a:chOff x="0" y="0"/>
              <a:chExt cx="2960" cy="2960"/>
            </a:xfrm>
          </p:grpSpPr>
          <p:sp>
            <p:nvSpPr>
              <p:cNvPr id="102" name="Freeform 22"/>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103" name="Freeform 23"/>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104" name="Freeform 24"/>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10" name="Group 25"/>
            <p:cNvGrpSpPr>
              <a:grpSpLocks/>
            </p:cNvGrpSpPr>
            <p:nvPr/>
          </p:nvGrpSpPr>
          <p:grpSpPr bwMode="auto">
            <a:xfrm>
              <a:off x="1089" y="567"/>
              <a:ext cx="635" cy="658"/>
              <a:chOff x="0" y="0"/>
              <a:chExt cx="2960" cy="2960"/>
            </a:xfrm>
          </p:grpSpPr>
          <p:sp>
            <p:nvSpPr>
              <p:cNvPr id="99" name="Freeform 26"/>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100" name="Freeform 27"/>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101" name="Freeform 28"/>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11" name="Group 29"/>
            <p:cNvGrpSpPr>
              <a:grpSpLocks/>
            </p:cNvGrpSpPr>
            <p:nvPr/>
          </p:nvGrpSpPr>
          <p:grpSpPr bwMode="auto">
            <a:xfrm>
              <a:off x="1089" y="181"/>
              <a:ext cx="635" cy="658"/>
              <a:chOff x="0" y="0"/>
              <a:chExt cx="2960" cy="2960"/>
            </a:xfrm>
          </p:grpSpPr>
          <p:sp>
            <p:nvSpPr>
              <p:cNvPr id="96" name="Freeform 30"/>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97" name="Freeform 31"/>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98" name="Freeform 32"/>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12" name="Group 33"/>
            <p:cNvGrpSpPr>
              <a:grpSpLocks/>
            </p:cNvGrpSpPr>
            <p:nvPr/>
          </p:nvGrpSpPr>
          <p:grpSpPr bwMode="auto">
            <a:xfrm>
              <a:off x="1452" y="1134"/>
              <a:ext cx="635" cy="658"/>
              <a:chOff x="0" y="0"/>
              <a:chExt cx="2960" cy="2960"/>
            </a:xfrm>
          </p:grpSpPr>
          <p:sp>
            <p:nvSpPr>
              <p:cNvPr id="93" name="Freeform 34"/>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94" name="Freeform 35"/>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95" name="Freeform 36"/>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13" name="Group 37"/>
            <p:cNvGrpSpPr>
              <a:grpSpLocks/>
            </p:cNvGrpSpPr>
            <p:nvPr/>
          </p:nvGrpSpPr>
          <p:grpSpPr bwMode="auto">
            <a:xfrm>
              <a:off x="1452" y="749"/>
              <a:ext cx="635" cy="658"/>
              <a:chOff x="0" y="0"/>
              <a:chExt cx="2960" cy="2960"/>
            </a:xfrm>
          </p:grpSpPr>
          <p:sp>
            <p:nvSpPr>
              <p:cNvPr id="90" name="Freeform 38"/>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91" name="Freeform 39"/>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92" name="Freeform 40"/>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14" name="Group 41"/>
            <p:cNvGrpSpPr>
              <a:grpSpLocks/>
            </p:cNvGrpSpPr>
            <p:nvPr/>
          </p:nvGrpSpPr>
          <p:grpSpPr bwMode="auto">
            <a:xfrm>
              <a:off x="1452" y="363"/>
              <a:ext cx="635" cy="658"/>
              <a:chOff x="0" y="0"/>
              <a:chExt cx="2960" cy="2960"/>
            </a:xfrm>
          </p:grpSpPr>
          <p:sp>
            <p:nvSpPr>
              <p:cNvPr id="87" name="Freeform 42"/>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alpha val="25000"/>
                </a:srgbClr>
              </a:solidFill>
              <a:ln w="19050" cap="rnd" cmpd="sng">
                <a:solidFill>
                  <a:srgbClr val="969696"/>
                </a:solidFill>
                <a:prstDash val="sysDot"/>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88" name="Freeform 43"/>
              <p:cNvSpPr>
                <a:spLocks/>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FFFFFF">
                  <a:alpha val="25000"/>
                </a:srgbClr>
              </a:solidFill>
              <a:ln w="19050" cap="rnd" cmpd="sng">
                <a:solidFill>
                  <a:srgbClr val="969696"/>
                </a:solidFill>
                <a:prstDash val="sysDot"/>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89" name="Freeform 44"/>
              <p:cNvSpPr>
                <a:spLocks/>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FFFFFF">
                  <a:alpha val="25000"/>
                </a:srgbClr>
              </a:solidFill>
              <a:ln w="19050" cap="rnd" cmpd="sng">
                <a:solidFill>
                  <a:srgbClr val="969696"/>
                </a:solidFill>
                <a:prstDash val="sysDot"/>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15" name="Group 45"/>
            <p:cNvGrpSpPr>
              <a:grpSpLocks/>
            </p:cNvGrpSpPr>
            <p:nvPr/>
          </p:nvGrpSpPr>
          <p:grpSpPr bwMode="auto">
            <a:xfrm>
              <a:off x="363" y="952"/>
              <a:ext cx="635" cy="658"/>
              <a:chOff x="0" y="0"/>
              <a:chExt cx="2960" cy="2960"/>
            </a:xfrm>
          </p:grpSpPr>
          <p:sp>
            <p:nvSpPr>
              <p:cNvPr id="84" name="Freeform 46"/>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85" name="Freeform 47"/>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86" name="Freeform 48"/>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16" name="Group 49"/>
            <p:cNvGrpSpPr>
              <a:grpSpLocks/>
            </p:cNvGrpSpPr>
            <p:nvPr/>
          </p:nvGrpSpPr>
          <p:grpSpPr bwMode="auto">
            <a:xfrm>
              <a:off x="363" y="567"/>
              <a:ext cx="635" cy="658"/>
              <a:chOff x="0" y="0"/>
              <a:chExt cx="2960" cy="2960"/>
            </a:xfrm>
          </p:grpSpPr>
          <p:sp>
            <p:nvSpPr>
              <p:cNvPr id="81" name="Freeform 50"/>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82" name="Freeform 51"/>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83" name="Freeform 52"/>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17" name="Group 53"/>
            <p:cNvGrpSpPr>
              <a:grpSpLocks/>
            </p:cNvGrpSpPr>
            <p:nvPr/>
          </p:nvGrpSpPr>
          <p:grpSpPr bwMode="auto">
            <a:xfrm>
              <a:off x="363" y="181"/>
              <a:ext cx="635" cy="658"/>
              <a:chOff x="0" y="0"/>
              <a:chExt cx="2960" cy="2960"/>
            </a:xfrm>
          </p:grpSpPr>
          <p:sp>
            <p:nvSpPr>
              <p:cNvPr id="78" name="Freeform 54"/>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79" name="Freeform 55"/>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80" name="Freeform 56"/>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18" name="Group 57"/>
            <p:cNvGrpSpPr>
              <a:grpSpLocks/>
            </p:cNvGrpSpPr>
            <p:nvPr/>
          </p:nvGrpSpPr>
          <p:grpSpPr bwMode="auto">
            <a:xfrm>
              <a:off x="726" y="1133"/>
              <a:ext cx="635" cy="658"/>
              <a:chOff x="0" y="0"/>
              <a:chExt cx="2960" cy="2960"/>
            </a:xfrm>
          </p:grpSpPr>
          <p:sp>
            <p:nvSpPr>
              <p:cNvPr id="75" name="Freeform 58"/>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76" name="Freeform 59"/>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77" name="Freeform 60"/>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19" name="Group 61"/>
            <p:cNvGrpSpPr>
              <a:grpSpLocks/>
            </p:cNvGrpSpPr>
            <p:nvPr/>
          </p:nvGrpSpPr>
          <p:grpSpPr bwMode="auto">
            <a:xfrm>
              <a:off x="726" y="748"/>
              <a:ext cx="635" cy="658"/>
              <a:chOff x="0" y="0"/>
              <a:chExt cx="2960" cy="2960"/>
            </a:xfrm>
          </p:grpSpPr>
          <p:sp>
            <p:nvSpPr>
              <p:cNvPr id="72" name="Freeform 62"/>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73" name="Freeform 63"/>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74" name="Freeform 64"/>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20" name="Group 65"/>
            <p:cNvGrpSpPr>
              <a:grpSpLocks/>
            </p:cNvGrpSpPr>
            <p:nvPr/>
          </p:nvGrpSpPr>
          <p:grpSpPr bwMode="auto">
            <a:xfrm>
              <a:off x="726" y="362"/>
              <a:ext cx="635" cy="658"/>
              <a:chOff x="0" y="0"/>
              <a:chExt cx="2960" cy="2960"/>
            </a:xfrm>
          </p:grpSpPr>
          <p:sp>
            <p:nvSpPr>
              <p:cNvPr id="69" name="Freeform 66"/>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70" name="Freeform 67"/>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71" name="Freeform 68"/>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21" name="Group 69"/>
            <p:cNvGrpSpPr>
              <a:grpSpLocks/>
            </p:cNvGrpSpPr>
            <p:nvPr/>
          </p:nvGrpSpPr>
          <p:grpSpPr bwMode="auto">
            <a:xfrm>
              <a:off x="1089" y="1315"/>
              <a:ext cx="635" cy="658"/>
              <a:chOff x="0" y="0"/>
              <a:chExt cx="2960" cy="2960"/>
            </a:xfrm>
          </p:grpSpPr>
          <p:sp>
            <p:nvSpPr>
              <p:cNvPr id="66" name="Freeform 70"/>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67" name="Freeform 71"/>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68" name="Freeform 72"/>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22" name="Group 73"/>
            <p:cNvGrpSpPr>
              <a:grpSpLocks/>
            </p:cNvGrpSpPr>
            <p:nvPr/>
          </p:nvGrpSpPr>
          <p:grpSpPr bwMode="auto">
            <a:xfrm>
              <a:off x="1089" y="930"/>
              <a:ext cx="635" cy="658"/>
              <a:chOff x="0" y="0"/>
              <a:chExt cx="2960" cy="2960"/>
            </a:xfrm>
          </p:grpSpPr>
          <p:sp>
            <p:nvSpPr>
              <p:cNvPr id="63" name="Freeform 74"/>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64" name="Freeform 75"/>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65" name="Freeform 76"/>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23" name="Group 77"/>
            <p:cNvGrpSpPr>
              <a:grpSpLocks/>
            </p:cNvGrpSpPr>
            <p:nvPr/>
          </p:nvGrpSpPr>
          <p:grpSpPr bwMode="auto">
            <a:xfrm>
              <a:off x="1089" y="544"/>
              <a:ext cx="635" cy="658"/>
              <a:chOff x="0" y="0"/>
              <a:chExt cx="2960" cy="2960"/>
            </a:xfrm>
          </p:grpSpPr>
          <p:sp>
            <p:nvSpPr>
              <p:cNvPr id="60" name="Freeform 78"/>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61" name="Freeform 79"/>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62" name="Freeform 80"/>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24" name="Group 81"/>
            <p:cNvGrpSpPr>
              <a:grpSpLocks/>
            </p:cNvGrpSpPr>
            <p:nvPr/>
          </p:nvGrpSpPr>
          <p:grpSpPr bwMode="auto">
            <a:xfrm>
              <a:off x="0" y="1134"/>
              <a:ext cx="635" cy="658"/>
              <a:chOff x="0" y="0"/>
              <a:chExt cx="2960" cy="2960"/>
            </a:xfrm>
          </p:grpSpPr>
          <p:sp>
            <p:nvSpPr>
              <p:cNvPr id="57" name="Freeform 82"/>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58" name="Freeform 83"/>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59" name="Freeform 84"/>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25" name="Group 85"/>
            <p:cNvGrpSpPr>
              <a:grpSpLocks/>
            </p:cNvGrpSpPr>
            <p:nvPr/>
          </p:nvGrpSpPr>
          <p:grpSpPr bwMode="auto">
            <a:xfrm>
              <a:off x="0" y="749"/>
              <a:ext cx="635" cy="658"/>
              <a:chOff x="0" y="0"/>
              <a:chExt cx="2960" cy="2960"/>
            </a:xfrm>
          </p:grpSpPr>
          <p:sp>
            <p:nvSpPr>
              <p:cNvPr id="54" name="Freeform 86"/>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55" name="Freeform 87"/>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56" name="Freeform 88"/>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26" name="Group 89"/>
            <p:cNvGrpSpPr>
              <a:grpSpLocks/>
            </p:cNvGrpSpPr>
            <p:nvPr/>
          </p:nvGrpSpPr>
          <p:grpSpPr bwMode="auto">
            <a:xfrm>
              <a:off x="0" y="363"/>
              <a:ext cx="635" cy="658"/>
              <a:chOff x="0" y="0"/>
              <a:chExt cx="2960" cy="2960"/>
            </a:xfrm>
          </p:grpSpPr>
          <p:sp>
            <p:nvSpPr>
              <p:cNvPr id="51" name="Freeform 90"/>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52" name="Freeform 91"/>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53" name="Freeform 92"/>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27" name="Group 93"/>
            <p:cNvGrpSpPr>
              <a:grpSpLocks/>
            </p:cNvGrpSpPr>
            <p:nvPr/>
          </p:nvGrpSpPr>
          <p:grpSpPr bwMode="auto">
            <a:xfrm>
              <a:off x="363" y="1315"/>
              <a:ext cx="635" cy="658"/>
              <a:chOff x="0" y="0"/>
              <a:chExt cx="2960" cy="2960"/>
            </a:xfrm>
          </p:grpSpPr>
          <p:sp>
            <p:nvSpPr>
              <p:cNvPr id="48" name="Freeform 94"/>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49" name="Freeform 95"/>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50" name="Freeform 96"/>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28" name="Group 97"/>
            <p:cNvGrpSpPr>
              <a:grpSpLocks/>
            </p:cNvGrpSpPr>
            <p:nvPr/>
          </p:nvGrpSpPr>
          <p:grpSpPr bwMode="auto">
            <a:xfrm>
              <a:off x="363" y="930"/>
              <a:ext cx="635" cy="658"/>
              <a:chOff x="0" y="0"/>
              <a:chExt cx="2960" cy="2960"/>
            </a:xfrm>
          </p:grpSpPr>
          <p:sp>
            <p:nvSpPr>
              <p:cNvPr id="45" name="Freeform 98"/>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46" name="Freeform 99"/>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47" name="Freeform 100"/>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29" name="Group 101"/>
            <p:cNvGrpSpPr>
              <a:grpSpLocks/>
            </p:cNvGrpSpPr>
            <p:nvPr/>
          </p:nvGrpSpPr>
          <p:grpSpPr bwMode="auto">
            <a:xfrm>
              <a:off x="363" y="544"/>
              <a:ext cx="635" cy="658"/>
              <a:chOff x="0" y="0"/>
              <a:chExt cx="2960" cy="2960"/>
            </a:xfrm>
          </p:grpSpPr>
          <p:sp>
            <p:nvSpPr>
              <p:cNvPr id="42" name="Freeform 102"/>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43" name="Freeform 103"/>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44" name="Freeform 104"/>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30" name="Group 105"/>
            <p:cNvGrpSpPr>
              <a:grpSpLocks/>
            </p:cNvGrpSpPr>
            <p:nvPr/>
          </p:nvGrpSpPr>
          <p:grpSpPr bwMode="auto">
            <a:xfrm>
              <a:off x="726" y="1497"/>
              <a:ext cx="635" cy="658"/>
              <a:chOff x="0" y="0"/>
              <a:chExt cx="2960" cy="2960"/>
            </a:xfrm>
          </p:grpSpPr>
          <p:sp>
            <p:nvSpPr>
              <p:cNvPr id="39" name="Freeform 106"/>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40" name="Freeform 107"/>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41" name="Freeform 108"/>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31" name="Group 109"/>
            <p:cNvGrpSpPr>
              <a:grpSpLocks/>
            </p:cNvGrpSpPr>
            <p:nvPr/>
          </p:nvGrpSpPr>
          <p:grpSpPr bwMode="auto">
            <a:xfrm>
              <a:off x="726" y="1112"/>
              <a:ext cx="635" cy="658"/>
              <a:chOff x="0" y="0"/>
              <a:chExt cx="2960" cy="2960"/>
            </a:xfrm>
          </p:grpSpPr>
          <p:sp>
            <p:nvSpPr>
              <p:cNvPr id="36" name="Freeform 110"/>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37" name="Freeform 111"/>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38" name="Freeform 112"/>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32" name="Group 113"/>
            <p:cNvGrpSpPr>
              <a:grpSpLocks/>
            </p:cNvGrpSpPr>
            <p:nvPr/>
          </p:nvGrpSpPr>
          <p:grpSpPr bwMode="auto">
            <a:xfrm>
              <a:off x="726" y="726"/>
              <a:ext cx="635" cy="658"/>
              <a:chOff x="0" y="0"/>
              <a:chExt cx="2960" cy="2960"/>
            </a:xfrm>
          </p:grpSpPr>
          <p:sp>
            <p:nvSpPr>
              <p:cNvPr id="33" name="Freeform 114"/>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34" name="Freeform 115"/>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35" name="Freeform 116"/>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sp>
        <p:nvSpPr>
          <p:cNvPr id="114" name="Arc 117"/>
          <p:cNvSpPr>
            <a:spLocks/>
          </p:cNvSpPr>
          <p:nvPr/>
        </p:nvSpPr>
        <p:spPr bwMode="auto">
          <a:xfrm>
            <a:off x="4496966" y="2666332"/>
            <a:ext cx="804416" cy="804387"/>
          </a:xfrm>
          <a:custGeom>
            <a:avLst/>
            <a:gdLst>
              <a:gd name="T0" fmla="*/ 0 w 21600"/>
              <a:gd name="T1" fmla="*/ 0 h 21600"/>
              <a:gd name="T2" fmla="*/ 21600 w 21600"/>
              <a:gd name="T3" fmla="*/ 21600 h 21600"/>
              <a:gd name="T4" fmla="*/ 0 w 21600"/>
              <a:gd name="T5" fmla="*/ 2160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a:moveTo>
                  <a:pt x="-1" y="0"/>
                </a:moveTo>
                <a:cubicBezTo>
                  <a:pt x="11929" y="0"/>
                  <a:pt x="21600" y="9670"/>
                  <a:pt x="21600" y="21600"/>
                </a:cubicBezTo>
              </a:path>
              <a:path w="21600" h="21600">
                <a:moveTo>
                  <a:pt x="-1" y="0"/>
                </a:moveTo>
                <a:cubicBezTo>
                  <a:pt x="11929" y="0"/>
                  <a:pt x="21600" y="9670"/>
                  <a:pt x="21600" y="21600"/>
                </a:cubicBezTo>
                <a:lnTo>
                  <a:pt x="0" y="21600"/>
                </a:lnTo>
                <a:close/>
              </a:path>
            </a:pathLst>
          </a:custGeom>
          <a:noFill/>
          <a:ln w="38100" cap="rnd" cmpd="sng">
            <a:solidFill>
              <a:srgbClr val="808080"/>
            </a:solidFill>
            <a:prstDash val="sysDot"/>
            <a:miter lim="800000"/>
            <a:headEnd/>
            <a:tailEnd type="triangle" w="med" len="med"/>
          </a:ln>
          <a:effectLst/>
        </p:spPr>
        <p:txBody>
          <a:bodyPr wrap="none" lIns="78242" tIns="39121" rIns="78242" bIns="39121" anchor="ctr"/>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nvGrpSpPr>
          <p:cNvPr id="115" name="Group 118"/>
          <p:cNvGrpSpPr>
            <a:grpSpLocks/>
          </p:cNvGrpSpPr>
          <p:nvPr/>
        </p:nvGrpSpPr>
        <p:grpSpPr bwMode="auto">
          <a:xfrm>
            <a:off x="4709196" y="3629242"/>
            <a:ext cx="1025203" cy="1061107"/>
            <a:chOff x="0" y="0"/>
            <a:chExt cx="2960" cy="2960"/>
          </a:xfrm>
          <a:solidFill>
            <a:srgbClr val="052E65"/>
          </a:solidFill>
        </p:grpSpPr>
        <p:sp>
          <p:nvSpPr>
            <p:cNvPr id="116" name="Freeform 119"/>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grpFill/>
            <a:ln w="9525">
              <a:solidFill>
                <a:schemeClr val="bg1"/>
              </a:solid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117" name="Freeform 120"/>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grpFill/>
            <a:ln w="9525">
              <a:solidFill>
                <a:schemeClr val="bg1"/>
              </a:solid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118" name="Freeform 121"/>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grpFill/>
            <a:ln w="9525">
              <a:solidFill>
                <a:schemeClr val="bg1"/>
              </a:solid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sp>
        <p:nvSpPr>
          <p:cNvPr id="119" name="WordArt 123"/>
          <p:cNvSpPr>
            <a:spLocks noChangeArrowheads="1" noChangeShapeType="1" noTextEdit="1"/>
          </p:cNvSpPr>
          <p:nvPr/>
        </p:nvSpPr>
        <p:spPr bwMode="auto">
          <a:xfrm>
            <a:off x="4560505" y="4767980"/>
            <a:ext cx="1319772" cy="465785"/>
          </a:xfrm>
          <a:prstGeom prst="rect">
            <a:avLst/>
          </a:prstGeom>
        </p:spPr>
        <p:txBody>
          <a:bodyPr wrap="none" lIns="98581" tIns="49291" rIns="98581" bIns="49291" fromWordArt="1"/>
          <a:lstStyle/>
          <a:p>
            <a:pPr>
              <a:defRPr/>
            </a:pPr>
            <a:r>
              <a:rPr lang="zh-CN" altLang="en-US" sz="2200" b="1" kern="0" dirty="0">
                <a:ln w="9525">
                  <a:noFill/>
                  <a:round/>
                  <a:headEnd/>
                  <a:tailEnd/>
                </a:ln>
                <a:latin typeface="微软雅黑"/>
                <a:ea typeface="微软雅黑"/>
              </a:rPr>
              <a:t>填加文字</a:t>
            </a:r>
          </a:p>
        </p:txBody>
      </p:sp>
      <p:sp>
        <p:nvSpPr>
          <p:cNvPr id="120" name="Text Box 45"/>
          <p:cNvSpPr>
            <a:spLocks noChangeArrowheads="1"/>
          </p:cNvSpPr>
          <p:nvPr/>
        </p:nvSpPr>
        <p:spPr bwMode="auto">
          <a:xfrm>
            <a:off x="6194796" y="1820868"/>
            <a:ext cx="2845452" cy="783850"/>
          </a:xfrm>
          <a:prstGeom prst="rect">
            <a:avLst/>
          </a:prstGeom>
          <a:noFill/>
          <a:ln w="9525">
            <a:noFill/>
            <a:miter lim="800000"/>
            <a:headEnd/>
            <a:tailEnd/>
          </a:ln>
          <a:effectLst/>
        </p:spPr>
        <p:txBody>
          <a:bodyPr wrap="square" lIns="78242" tIns="39121" rIns="78242" bIns="39121">
            <a:spAutoFit/>
          </a:bodyPr>
          <a:lstStyle/>
          <a:p>
            <a:pPr eaLnBrk="0" hangingPunct="0">
              <a:defRPr/>
            </a:pPr>
            <a:r>
              <a:rPr lang="zh-CN" altLang="en-US" sz="1500" b="1" kern="0" dirty="0">
                <a:latin typeface="微软雅黑" pitchFamily="34" charset="-122"/>
                <a:ea typeface="微软雅黑" pitchFamily="34" charset="-122"/>
                <a:sym typeface="微软雅黑" pitchFamily="34" charset="-122"/>
              </a:rPr>
              <a:t>单击填加标题</a:t>
            </a:r>
          </a:p>
          <a:p>
            <a:pPr marL="0" lvl="2" eaLnBrk="0" hangingPunct="0">
              <a:buClr>
                <a:srgbClr val="0070C0"/>
              </a:buClr>
              <a:buSzPct val="80000"/>
              <a:defRPr/>
            </a:pPr>
            <a:r>
              <a:rPr lang="zh-CN" altLang="en-US" sz="1500" kern="0" dirty="0">
                <a:latin typeface="微软雅黑" pitchFamily="34" charset="-122"/>
                <a:ea typeface="微软雅黑" pitchFamily="34" charset="-122"/>
                <a:sym typeface="微软雅黑" pitchFamily="34" charset="-122"/>
              </a:rPr>
              <a:t>点击添加文本点击添加文本</a:t>
            </a:r>
            <a:endParaRPr lang="en-US" sz="1500" kern="0" dirty="0">
              <a:latin typeface="微软雅黑" pitchFamily="34" charset="-122"/>
              <a:ea typeface="微软雅黑" pitchFamily="34" charset="-122"/>
              <a:sym typeface="微软雅黑" pitchFamily="34" charset="-122"/>
            </a:endParaRPr>
          </a:p>
          <a:p>
            <a:pPr marL="0" lvl="2" eaLnBrk="0" hangingPunct="0">
              <a:buClr>
                <a:srgbClr val="0070C0"/>
              </a:buClr>
              <a:buSzPct val="80000"/>
              <a:defRPr/>
            </a:pPr>
            <a:r>
              <a:rPr lang="zh-CN" altLang="en-US" sz="1500" kern="0" dirty="0">
                <a:latin typeface="微软雅黑" pitchFamily="34" charset="-122"/>
                <a:ea typeface="微软雅黑" pitchFamily="34" charset="-122"/>
                <a:sym typeface="微软雅黑" pitchFamily="34" charset="-122"/>
              </a:rPr>
              <a:t>点击添加文本点击添加文本</a:t>
            </a:r>
            <a:endParaRPr lang="en-US" sz="1500" kern="0" dirty="0">
              <a:latin typeface="微软雅黑" pitchFamily="34" charset="-122"/>
              <a:ea typeface="微软雅黑" pitchFamily="34" charset="-122"/>
              <a:sym typeface="微软雅黑" pitchFamily="34" charset="-122"/>
            </a:endParaRPr>
          </a:p>
        </p:txBody>
      </p:sp>
      <p:sp>
        <p:nvSpPr>
          <p:cNvPr id="121" name="Text Box 45"/>
          <p:cNvSpPr>
            <a:spLocks noChangeArrowheads="1"/>
          </p:cNvSpPr>
          <p:nvPr/>
        </p:nvSpPr>
        <p:spPr bwMode="auto">
          <a:xfrm>
            <a:off x="6196508" y="2917916"/>
            <a:ext cx="2843932" cy="782138"/>
          </a:xfrm>
          <a:prstGeom prst="rect">
            <a:avLst/>
          </a:prstGeom>
          <a:noFill/>
          <a:ln w="9525">
            <a:noFill/>
            <a:miter lim="800000"/>
            <a:headEnd/>
            <a:tailEnd/>
          </a:ln>
          <a:effectLst/>
        </p:spPr>
        <p:txBody>
          <a:bodyPr wrap="square" lIns="78242" tIns="39121" rIns="78242" bIns="39121">
            <a:spAutoFit/>
          </a:bodyPr>
          <a:lstStyle/>
          <a:p>
            <a:pPr eaLnBrk="0" hangingPunct="0">
              <a:defRPr/>
            </a:pPr>
            <a:r>
              <a:rPr lang="zh-CN" altLang="en-US" sz="1500" b="1" kern="0" dirty="0">
                <a:latin typeface="微软雅黑" pitchFamily="34" charset="-122"/>
                <a:ea typeface="微软雅黑" pitchFamily="34" charset="-122"/>
                <a:sym typeface="微软雅黑" pitchFamily="34" charset="-122"/>
              </a:rPr>
              <a:t>单击填加标题</a:t>
            </a:r>
          </a:p>
          <a:p>
            <a:pPr marL="0" lvl="2" eaLnBrk="0" hangingPunct="0">
              <a:buClr>
                <a:srgbClr val="0070C0"/>
              </a:buClr>
              <a:buSzPct val="80000"/>
              <a:defRPr/>
            </a:pPr>
            <a:r>
              <a:rPr lang="zh-CN" altLang="en-US" sz="1500" kern="0" dirty="0">
                <a:latin typeface="微软雅黑" pitchFamily="34" charset="-122"/>
                <a:ea typeface="微软雅黑" pitchFamily="34" charset="-122"/>
                <a:sym typeface="微软雅黑" pitchFamily="34" charset="-122"/>
              </a:rPr>
              <a:t>点击添加文本点击添加文本</a:t>
            </a:r>
            <a:endParaRPr lang="en-US" sz="1500" kern="0" dirty="0">
              <a:latin typeface="微软雅黑" pitchFamily="34" charset="-122"/>
              <a:ea typeface="微软雅黑" pitchFamily="34" charset="-122"/>
              <a:sym typeface="微软雅黑" pitchFamily="34" charset="-122"/>
            </a:endParaRPr>
          </a:p>
          <a:p>
            <a:pPr marL="0" lvl="2" eaLnBrk="0" hangingPunct="0">
              <a:buClr>
                <a:srgbClr val="0070C0"/>
              </a:buClr>
              <a:buSzPct val="80000"/>
              <a:defRPr/>
            </a:pPr>
            <a:r>
              <a:rPr lang="zh-CN" altLang="en-US" sz="1500" kern="0" dirty="0">
                <a:latin typeface="微软雅黑" pitchFamily="34" charset="-122"/>
                <a:ea typeface="微软雅黑" pitchFamily="34" charset="-122"/>
                <a:sym typeface="微软雅黑" pitchFamily="34" charset="-122"/>
              </a:rPr>
              <a:t>点击添加文本点击添加文本</a:t>
            </a:r>
            <a:endParaRPr lang="en-US" sz="1500" kern="0" dirty="0">
              <a:latin typeface="微软雅黑" pitchFamily="34" charset="-122"/>
              <a:ea typeface="微软雅黑" pitchFamily="34" charset="-122"/>
              <a:sym typeface="微软雅黑" pitchFamily="34" charset="-122"/>
            </a:endParaRPr>
          </a:p>
        </p:txBody>
      </p:sp>
      <p:sp>
        <p:nvSpPr>
          <p:cNvPr id="122" name="Text Box 45"/>
          <p:cNvSpPr>
            <a:spLocks noChangeArrowheads="1"/>
          </p:cNvSpPr>
          <p:nvPr/>
        </p:nvSpPr>
        <p:spPr bwMode="auto">
          <a:xfrm>
            <a:off x="6194796" y="4064596"/>
            <a:ext cx="2845452" cy="782138"/>
          </a:xfrm>
          <a:prstGeom prst="rect">
            <a:avLst/>
          </a:prstGeom>
          <a:noFill/>
          <a:ln w="9525">
            <a:noFill/>
            <a:miter lim="800000"/>
            <a:headEnd/>
            <a:tailEnd/>
          </a:ln>
          <a:effectLst/>
        </p:spPr>
        <p:txBody>
          <a:bodyPr wrap="square" lIns="78242" tIns="39121" rIns="78242" bIns="39121">
            <a:spAutoFit/>
          </a:bodyPr>
          <a:lstStyle/>
          <a:p>
            <a:pPr eaLnBrk="0" hangingPunct="0">
              <a:defRPr/>
            </a:pPr>
            <a:r>
              <a:rPr lang="zh-CN" altLang="en-US" sz="1500" b="1" kern="0" dirty="0">
                <a:latin typeface="微软雅黑" pitchFamily="34" charset="-122"/>
                <a:ea typeface="微软雅黑" pitchFamily="34" charset="-122"/>
                <a:sym typeface="微软雅黑" pitchFamily="34" charset="-122"/>
              </a:rPr>
              <a:t>单击填加标题</a:t>
            </a:r>
          </a:p>
          <a:p>
            <a:pPr marL="0" lvl="2" eaLnBrk="0" hangingPunct="0">
              <a:buClr>
                <a:srgbClr val="0070C0"/>
              </a:buClr>
              <a:buSzPct val="80000"/>
              <a:defRPr/>
            </a:pPr>
            <a:r>
              <a:rPr lang="zh-CN" altLang="en-US" sz="1500" kern="0" dirty="0">
                <a:latin typeface="微软雅黑" pitchFamily="34" charset="-122"/>
                <a:ea typeface="微软雅黑" pitchFamily="34" charset="-122"/>
                <a:sym typeface="微软雅黑" pitchFamily="34" charset="-122"/>
              </a:rPr>
              <a:t>点击添加文本点击添加文本</a:t>
            </a:r>
            <a:endParaRPr lang="en-US" sz="1500" kern="0" dirty="0">
              <a:latin typeface="微软雅黑" pitchFamily="34" charset="-122"/>
              <a:ea typeface="微软雅黑" pitchFamily="34" charset="-122"/>
              <a:sym typeface="微软雅黑" pitchFamily="34" charset="-122"/>
            </a:endParaRPr>
          </a:p>
          <a:p>
            <a:pPr marL="0" lvl="2" eaLnBrk="0" hangingPunct="0">
              <a:buClr>
                <a:srgbClr val="0070C0"/>
              </a:buClr>
              <a:buSzPct val="80000"/>
              <a:defRPr/>
            </a:pPr>
            <a:r>
              <a:rPr lang="zh-CN" altLang="en-US" sz="1500" kern="0" dirty="0">
                <a:latin typeface="微软雅黑" pitchFamily="34" charset="-122"/>
                <a:ea typeface="微软雅黑" pitchFamily="34" charset="-122"/>
                <a:sym typeface="微软雅黑" pitchFamily="34" charset="-122"/>
              </a:rPr>
              <a:t>点击添加文本点击添加文本</a:t>
            </a:r>
            <a:endParaRPr lang="en-US" sz="1500" kern="0" dirty="0">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15"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1000" fill="hold"/>
                                        <p:tgtEl>
                                          <p:spTgt spid="5"/>
                                        </p:tgtEl>
                                        <p:attrNameLst>
                                          <p:attrName>ppt_w</p:attrName>
                                        </p:attrNameLst>
                                      </p:cBhvr>
                                      <p:tavLst>
                                        <p:tav tm="0">
                                          <p:val>
                                            <p:fltVal val="0"/>
                                          </p:val>
                                        </p:tav>
                                        <p:tav tm="100000">
                                          <p:val>
                                            <p:strVal val="#ppt_w"/>
                                          </p:val>
                                        </p:tav>
                                      </p:tavLst>
                                    </p:anim>
                                    <p:anim calcmode="lin" valueType="num">
                                      <p:cBhvr>
                                        <p:cTn id="19" dur="1000" fill="hold"/>
                                        <p:tgtEl>
                                          <p:spTgt spid="5"/>
                                        </p:tgtEl>
                                        <p:attrNameLst>
                                          <p:attrName>ppt_h</p:attrName>
                                        </p:attrNameLst>
                                      </p:cBhvr>
                                      <p:tavLst>
                                        <p:tav tm="0">
                                          <p:val>
                                            <p:fltVal val="0"/>
                                          </p:val>
                                        </p:tav>
                                        <p:tav tm="100000">
                                          <p:val>
                                            <p:strVal val="#ppt_h"/>
                                          </p:val>
                                        </p:tav>
                                      </p:tavLst>
                                    </p:anim>
                                    <p:anim calcmode="lin" valueType="num">
                                      <p:cBhvr>
                                        <p:cTn id="20"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21"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par>
                          <p:cTn id="22" fill="hold">
                            <p:stCondLst>
                              <p:cond delay="2000"/>
                            </p:stCondLst>
                            <p:childTnLst>
                              <p:par>
                                <p:cTn id="23" presetID="21" presetClass="entr" presetSubtype="1" fill="hold" grpId="0" nodeType="afterEffect">
                                  <p:stCondLst>
                                    <p:cond delay="0"/>
                                  </p:stCondLst>
                                  <p:childTnLst>
                                    <p:set>
                                      <p:cBhvr>
                                        <p:cTn id="24" dur="1" fill="hold">
                                          <p:stCondLst>
                                            <p:cond delay="0"/>
                                          </p:stCondLst>
                                        </p:cTn>
                                        <p:tgtEl>
                                          <p:spTgt spid="114"/>
                                        </p:tgtEl>
                                        <p:attrNameLst>
                                          <p:attrName>style.visibility</p:attrName>
                                        </p:attrNameLst>
                                      </p:cBhvr>
                                      <p:to>
                                        <p:strVal val="visible"/>
                                      </p:to>
                                    </p:set>
                                    <p:animEffect transition="in" filter="wheel(1)">
                                      <p:cBhvr>
                                        <p:cTn id="25" dur="1000"/>
                                        <p:tgtEl>
                                          <p:spTgt spid="114"/>
                                        </p:tgtEl>
                                      </p:cBhvr>
                                    </p:animEffect>
                                  </p:childTnLst>
                                </p:cTn>
                              </p:par>
                            </p:childTnLst>
                          </p:cTn>
                        </p:par>
                        <p:par>
                          <p:cTn id="26" fill="hold">
                            <p:stCondLst>
                              <p:cond delay="3000"/>
                            </p:stCondLst>
                            <p:childTnLst>
                              <p:par>
                                <p:cTn id="27" presetID="49" presetClass="entr" presetSubtype="0" decel="100000" fill="hold" nodeType="afterEffect">
                                  <p:stCondLst>
                                    <p:cond delay="0"/>
                                  </p:stCondLst>
                                  <p:childTnLst>
                                    <p:set>
                                      <p:cBhvr>
                                        <p:cTn id="28" dur="1" fill="hold">
                                          <p:stCondLst>
                                            <p:cond delay="0"/>
                                          </p:stCondLst>
                                        </p:cTn>
                                        <p:tgtEl>
                                          <p:spTgt spid="115"/>
                                        </p:tgtEl>
                                        <p:attrNameLst>
                                          <p:attrName>style.visibility</p:attrName>
                                        </p:attrNameLst>
                                      </p:cBhvr>
                                      <p:to>
                                        <p:strVal val="visible"/>
                                      </p:to>
                                    </p:set>
                                    <p:anim calcmode="lin" valueType="num">
                                      <p:cBhvr>
                                        <p:cTn id="29" dur="500" fill="hold"/>
                                        <p:tgtEl>
                                          <p:spTgt spid="115"/>
                                        </p:tgtEl>
                                        <p:attrNameLst>
                                          <p:attrName>ppt_w</p:attrName>
                                        </p:attrNameLst>
                                      </p:cBhvr>
                                      <p:tavLst>
                                        <p:tav tm="0">
                                          <p:val>
                                            <p:fltVal val="0"/>
                                          </p:val>
                                        </p:tav>
                                        <p:tav tm="100000">
                                          <p:val>
                                            <p:strVal val="#ppt_w"/>
                                          </p:val>
                                        </p:tav>
                                      </p:tavLst>
                                    </p:anim>
                                    <p:anim calcmode="lin" valueType="num">
                                      <p:cBhvr>
                                        <p:cTn id="30" dur="500" fill="hold"/>
                                        <p:tgtEl>
                                          <p:spTgt spid="115"/>
                                        </p:tgtEl>
                                        <p:attrNameLst>
                                          <p:attrName>ppt_h</p:attrName>
                                        </p:attrNameLst>
                                      </p:cBhvr>
                                      <p:tavLst>
                                        <p:tav tm="0">
                                          <p:val>
                                            <p:fltVal val="0"/>
                                          </p:val>
                                        </p:tav>
                                        <p:tav tm="100000">
                                          <p:val>
                                            <p:strVal val="#ppt_h"/>
                                          </p:val>
                                        </p:tav>
                                      </p:tavLst>
                                    </p:anim>
                                    <p:anim calcmode="lin" valueType="num">
                                      <p:cBhvr>
                                        <p:cTn id="31" dur="500" fill="hold"/>
                                        <p:tgtEl>
                                          <p:spTgt spid="115"/>
                                        </p:tgtEl>
                                        <p:attrNameLst>
                                          <p:attrName>style.rotation</p:attrName>
                                        </p:attrNameLst>
                                      </p:cBhvr>
                                      <p:tavLst>
                                        <p:tav tm="0">
                                          <p:val>
                                            <p:fltVal val="360"/>
                                          </p:val>
                                        </p:tav>
                                        <p:tav tm="100000">
                                          <p:val>
                                            <p:fltVal val="0"/>
                                          </p:val>
                                        </p:tav>
                                      </p:tavLst>
                                    </p:anim>
                                    <p:animEffect>
                                      <p:cBhvr>
                                        <p:cTn id="32" dur="500"/>
                                        <p:tgtEl>
                                          <p:spTgt spid="115"/>
                                        </p:tgtEl>
                                      </p:cBhvr>
                                    </p:animEffect>
                                  </p:childTnLst>
                                </p:cTn>
                              </p:par>
                            </p:childTnLst>
                          </p:cTn>
                        </p:par>
                        <p:par>
                          <p:cTn id="33" fill="hold">
                            <p:stCondLst>
                              <p:cond delay="3500"/>
                            </p:stCondLst>
                            <p:childTnLst>
                              <p:par>
                                <p:cTn id="34" presetID="49" presetClass="entr" presetSubtype="0" decel="100000" fill="hold" grpId="0" nodeType="afterEffect">
                                  <p:stCondLst>
                                    <p:cond delay="0"/>
                                  </p:stCondLst>
                                  <p:childTnLst>
                                    <p:set>
                                      <p:cBhvr>
                                        <p:cTn id="35" dur="1" fill="hold">
                                          <p:stCondLst>
                                            <p:cond delay="0"/>
                                          </p:stCondLst>
                                        </p:cTn>
                                        <p:tgtEl>
                                          <p:spTgt spid="119"/>
                                        </p:tgtEl>
                                        <p:attrNameLst>
                                          <p:attrName>style.visibility</p:attrName>
                                        </p:attrNameLst>
                                      </p:cBhvr>
                                      <p:to>
                                        <p:strVal val="visible"/>
                                      </p:to>
                                    </p:set>
                                    <p:anim calcmode="lin" valueType="num">
                                      <p:cBhvr>
                                        <p:cTn id="36" dur="500" fill="hold"/>
                                        <p:tgtEl>
                                          <p:spTgt spid="119"/>
                                        </p:tgtEl>
                                        <p:attrNameLst>
                                          <p:attrName>ppt_w</p:attrName>
                                        </p:attrNameLst>
                                      </p:cBhvr>
                                      <p:tavLst>
                                        <p:tav tm="0">
                                          <p:val>
                                            <p:fltVal val="0"/>
                                          </p:val>
                                        </p:tav>
                                        <p:tav tm="100000">
                                          <p:val>
                                            <p:strVal val="#ppt_w"/>
                                          </p:val>
                                        </p:tav>
                                      </p:tavLst>
                                    </p:anim>
                                    <p:anim calcmode="lin" valueType="num">
                                      <p:cBhvr>
                                        <p:cTn id="37" dur="500" fill="hold"/>
                                        <p:tgtEl>
                                          <p:spTgt spid="119"/>
                                        </p:tgtEl>
                                        <p:attrNameLst>
                                          <p:attrName>ppt_h</p:attrName>
                                        </p:attrNameLst>
                                      </p:cBhvr>
                                      <p:tavLst>
                                        <p:tav tm="0">
                                          <p:val>
                                            <p:fltVal val="0"/>
                                          </p:val>
                                        </p:tav>
                                        <p:tav tm="100000">
                                          <p:val>
                                            <p:strVal val="#ppt_h"/>
                                          </p:val>
                                        </p:tav>
                                      </p:tavLst>
                                    </p:anim>
                                    <p:anim calcmode="lin" valueType="num">
                                      <p:cBhvr>
                                        <p:cTn id="38" dur="500" fill="hold"/>
                                        <p:tgtEl>
                                          <p:spTgt spid="119"/>
                                        </p:tgtEl>
                                        <p:attrNameLst>
                                          <p:attrName>style.rotation</p:attrName>
                                        </p:attrNameLst>
                                      </p:cBhvr>
                                      <p:tavLst>
                                        <p:tav tm="0">
                                          <p:val>
                                            <p:fltVal val="360"/>
                                          </p:val>
                                        </p:tav>
                                        <p:tav tm="100000">
                                          <p:val>
                                            <p:fltVal val="0"/>
                                          </p:val>
                                        </p:tav>
                                      </p:tavLst>
                                    </p:anim>
                                    <p:animEffect>
                                      <p:cBhvr>
                                        <p:cTn id="39" dur="500"/>
                                        <p:tgtEl>
                                          <p:spTgt spid="119"/>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20"/>
                                        </p:tgtEl>
                                        <p:attrNameLst>
                                          <p:attrName>style.visibility</p:attrName>
                                        </p:attrNameLst>
                                      </p:cBhvr>
                                      <p:to>
                                        <p:strVal val="visible"/>
                                      </p:to>
                                    </p:set>
                                    <p:animEffect transition="in" filter="wipe(left)">
                                      <p:cBhvr>
                                        <p:cTn id="43" dur="500"/>
                                        <p:tgtEl>
                                          <p:spTgt spid="120"/>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121"/>
                                        </p:tgtEl>
                                        <p:attrNameLst>
                                          <p:attrName>style.visibility</p:attrName>
                                        </p:attrNameLst>
                                      </p:cBhvr>
                                      <p:to>
                                        <p:strVal val="visible"/>
                                      </p:to>
                                    </p:set>
                                    <p:animEffect transition="in" filter="wipe(left)">
                                      <p:cBhvr>
                                        <p:cTn id="47" dur="500"/>
                                        <p:tgtEl>
                                          <p:spTgt spid="121"/>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122"/>
                                        </p:tgtEl>
                                        <p:attrNameLst>
                                          <p:attrName>style.visibility</p:attrName>
                                        </p:attrNameLst>
                                      </p:cBhvr>
                                      <p:to>
                                        <p:strVal val="visible"/>
                                      </p:to>
                                    </p:set>
                                    <p:animEffect transition="in" filter="wipe(left)">
                                      <p:cBhvr>
                                        <p:cTn id="51" dur="5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114" grpId="0" animBg="1"/>
      <p:bldP spid="119" grpId="0"/>
      <p:bldP spid="120" grpId="0" bldLvl="0" autoUpdateAnimBg="0"/>
      <p:bldP spid="121" grpId="0" bldLvl="0" autoUpdateAnimBg="0"/>
      <p:bldP spid="122" grpId="0" bldLvl="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pic>
        <p:nvPicPr>
          <p:cNvPr id="5" name="图片 4"/>
          <p:cNvPicPr>
            <a:picLocks/>
          </p:cNvPicPr>
          <p:nvPr/>
        </p:nvPicPr>
        <p:blipFill>
          <a:blip r:embed="rId3" cstate="screen">
            <a:extLst>
              <a:ext uri="{28A0092B-C50C-407E-A947-70E740481C1C}">
                <a14:useLocalDpi xmlns:a14="http://schemas.microsoft.com/office/drawing/2010/main"/>
              </a:ext>
            </a:extLst>
          </a:blip>
          <a:stretch>
            <a:fillRect/>
          </a:stretch>
        </p:blipFill>
        <p:spPr>
          <a:xfrm>
            <a:off x="831529" y="1802515"/>
            <a:ext cx="2988563" cy="2988456"/>
          </a:xfrm>
          <a:prstGeom prst="ellipse">
            <a:avLst/>
          </a:prstGeom>
        </p:spPr>
      </p:pic>
      <p:sp>
        <p:nvSpPr>
          <p:cNvPr id="6" name="任意多边形 23"/>
          <p:cNvSpPr>
            <a:spLocks noChangeArrowheads="1"/>
          </p:cNvSpPr>
          <p:nvPr/>
        </p:nvSpPr>
        <p:spPr bwMode="auto">
          <a:xfrm rot="2475510">
            <a:off x="3858218" y="1661704"/>
            <a:ext cx="1339544" cy="3862251"/>
          </a:xfrm>
          <a:custGeom>
            <a:avLst/>
            <a:gdLst>
              <a:gd name="T0" fmla="*/ 414046 w 1656184"/>
              <a:gd name="T1" fmla="*/ 4358333 h 4365104"/>
              <a:gd name="T2" fmla="*/ 419987 w 1656184"/>
              <a:gd name="T3" fmla="*/ 4365104 h 4365104"/>
              <a:gd name="T4" fmla="*/ 414046 w 1656184"/>
              <a:gd name="T5" fmla="*/ 4365104 h 4365104"/>
              <a:gd name="T6" fmla="*/ 828092 w 1656184"/>
              <a:gd name="T7" fmla="*/ 0 h 4365104"/>
              <a:gd name="T8" fmla="*/ 1656184 w 1656184"/>
              <a:gd name="T9" fmla="*/ 828092 h 4365104"/>
              <a:gd name="T10" fmla="*/ 1242138 w 1656184"/>
              <a:gd name="T11" fmla="*/ 828092 h 4365104"/>
              <a:gd name="T12" fmla="*/ 1242138 w 1656184"/>
              <a:gd name="T13" fmla="*/ 3609630 h 4365104"/>
              <a:gd name="T14" fmla="*/ 414046 w 1656184"/>
              <a:gd name="T15" fmla="*/ 4336065 h 4365104"/>
              <a:gd name="T16" fmla="*/ 414046 w 1656184"/>
              <a:gd name="T17" fmla="*/ 828092 h 4365104"/>
              <a:gd name="T18" fmla="*/ 0 w 1656184"/>
              <a:gd name="T19" fmla="*/ 828092 h 43651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56184"/>
              <a:gd name="T31" fmla="*/ 0 h 4365104"/>
              <a:gd name="T32" fmla="*/ 1656184 w 1656184"/>
              <a:gd name="T33" fmla="*/ 4365104 h 43651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56184" h="4365104">
                <a:moveTo>
                  <a:pt x="414046" y="4358333"/>
                </a:moveTo>
                <a:lnTo>
                  <a:pt x="419987" y="4365104"/>
                </a:lnTo>
                <a:lnTo>
                  <a:pt x="414046" y="4365104"/>
                </a:lnTo>
                <a:close/>
                <a:moveTo>
                  <a:pt x="828092" y="0"/>
                </a:moveTo>
                <a:lnTo>
                  <a:pt x="1656184" y="828092"/>
                </a:lnTo>
                <a:lnTo>
                  <a:pt x="1242138" y="828092"/>
                </a:lnTo>
                <a:lnTo>
                  <a:pt x="1242138" y="3609630"/>
                </a:lnTo>
                <a:lnTo>
                  <a:pt x="414046" y="4336065"/>
                </a:lnTo>
                <a:lnTo>
                  <a:pt x="414046" y="828092"/>
                </a:lnTo>
                <a:lnTo>
                  <a:pt x="0" y="828092"/>
                </a:lnTo>
                <a:close/>
              </a:path>
            </a:pathLst>
          </a:custGeom>
          <a:solidFill>
            <a:srgbClr val="052E65"/>
          </a:solidFill>
          <a:ln w="12700" cap="flat" cmpd="sng">
            <a:noFill/>
            <a:bevel/>
            <a:headEnd/>
            <a:tailEnd/>
          </a:ln>
        </p:spPr>
        <p:txBody>
          <a:bodyPr lIns="98581" tIns="49291" rIns="98581" bIns="49291"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7" name="任意多边形 24"/>
          <p:cNvSpPr>
            <a:spLocks noChangeArrowheads="1"/>
          </p:cNvSpPr>
          <p:nvPr/>
        </p:nvSpPr>
        <p:spPr bwMode="auto">
          <a:xfrm rot="2475510">
            <a:off x="2897075" y="1955508"/>
            <a:ext cx="1339544" cy="3530738"/>
          </a:xfrm>
          <a:custGeom>
            <a:avLst/>
            <a:gdLst>
              <a:gd name="T0" fmla="*/ 414046 w 1656184"/>
              <a:gd name="T1" fmla="*/ 4358333 h 4365104"/>
              <a:gd name="T2" fmla="*/ 419987 w 1656184"/>
              <a:gd name="T3" fmla="*/ 4365104 h 4365104"/>
              <a:gd name="T4" fmla="*/ 414046 w 1656184"/>
              <a:gd name="T5" fmla="*/ 4365104 h 4365104"/>
              <a:gd name="T6" fmla="*/ 828092 w 1656184"/>
              <a:gd name="T7" fmla="*/ 0 h 4365104"/>
              <a:gd name="T8" fmla="*/ 1656184 w 1656184"/>
              <a:gd name="T9" fmla="*/ 828092 h 4365104"/>
              <a:gd name="T10" fmla="*/ 1242138 w 1656184"/>
              <a:gd name="T11" fmla="*/ 828092 h 4365104"/>
              <a:gd name="T12" fmla="*/ 1242138 w 1656184"/>
              <a:gd name="T13" fmla="*/ 3609630 h 4365104"/>
              <a:gd name="T14" fmla="*/ 414046 w 1656184"/>
              <a:gd name="T15" fmla="*/ 4336065 h 4365104"/>
              <a:gd name="T16" fmla="*/ 414046 w 1656184"/>
              <a:gd name="T17" fmla="*/ 828092 h 4365104"/>
              <a:gd name="T18" fmla="*/ 0 w 1656184"/>
              <a:gd name="T19" fmla="*/ 828092 h 43651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56184"/>
              <a:gd name="T31" fmla="*/ 0 h 4365104"/>
              <a:gd name="T32" fmla="*/ 1656184 w 1656184"/>
              <a:gd name="T33" fmla="*/ 4365104 h 43651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56184" h="4365104">
                <a:moveTo>
                  <a:pt x="414046" y="4358333"/>
                </a:moveTo>
                <a:lnTo>
                  <a:pt x="419987" y="4365104"/>
                </a:lnTo>
                <a:lnTo>
                  <a:pt x="414046" y="4365104"/>
                </a:lnTo>
                <a:close/>
                <a:moveTo>
                  <a:pt x="828092" y="0"/>
                </a:moveTo>
                <a:lnTo>
                  <a:pt x="1656184" y="828092"/>
                </a:lnTo>
                <a:lnTo>
                  <a:pt x="1242138" y="828092"/>
                </a:lnTo>
                <a:lnTo>
                  <a:pt x="1242138" y="3609630"/>
                </a:lnTo>
                <a:lnTo>
                  <a:pt x="414046" y="4336065"/>
                </a:lnTo>
                <a:lnTo>
                  <a:pt x="414046" y="828092"/>
                </a:lnTo>
                <a:lnTo>
                  <a:pt x="0" y="828092"/>
                </a:lnTo>
                <a:close/>
              </a:path>
            </a:pathLst>
          </a:custGeom>
          <a:solidFill>
            <a:srgbClr val="5BBAF6"/>
          </a:solidFill>
          <a:ln w="12700" cap="flat" cmpd="sng">
            <a:noFill/>
            <a:bevel/>
            <a:headEnd/>
            <a:tailEnd/>
          </a:ln>
        </p:spPr>
        <p:txBody>
          <a:bodyPr lIns="98581" tIns="49291" rIns="98581" bIns="49291"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grpSp>
        <p:nvGrpSpPr>
          <p:cNvPr id="8" name="组合 7"/>
          <p:cNvGrpSpPr/>
          <p:nvPr/>
        </p:nvGrpSpPr>
        <p:grpSpPr>
          <a:xfrm>
            <a:off x="3805275" y="3729422"/>
            <a:ext cx="1228362" cy="1228425"/>
            <a:chOff x="3153794" y="3182785"/>
            <a:chExt cx="1139350" cy="1139449"/>
          </a:xfrm>
          <a:solidFill>
            <a:srgbClr val="0066CC"/>
          </a:solidFill>
        </p:grpSpPr>
        <p:sp>
          <p:nvSpPr>
            <p:cNvPr id="9" name="椭圆 19"/>
            <p:cNvSpPr>
              <a:spLocks noChangeArrowheads="1"/>
            </p:cNvSpPr>
            <p:nvPr/>
          </p:nvSpPr>
          <p:spPr bwMode="auto">
            <a:xfrm>
              <a:off x="3153794" y="3182785"/>
              <a:ext cx="1139350" cy="1139449"/>
            </a:xfrm>
            <a:prstGeom prst="ellipse">
              <a:avLst/>
            </a:prstGeom>
            <a:solidFill>
              <a:srgbClr val="052E65"/>
            </a:solidFill>
            <a:ln w="28575" cap="flat" cmpd="sng">
              <a:solidFill>
                <a:schemeClr val="bg1"/>
              </a:solidFill>
              <a:bevel/>
              <a:headEnd/>
              <a:tailEnd/>
            </a:ln>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10" name="TextBox 2"/>
            <p:cNvSpPr>
              <a:spLocks noChangeArrowheads="1"/>
            </p:cNvSpPr>
            <p:nvPr/>
          </p:nvSpPr>
          <p:spPr bwMode="auto">
            <a:xfrm>
              <a:off x="3261883" y="3488690"/>
              <a:ext cx="950077" cy="523220"/>
            </a:xfrm>
            <a:prstGeom prst="rect">
              <a:avLst/>
            </a:prstGeom>
            <a:noFill/>
            <a:ln w="9525">
              <a:noFill/>
              <a:miter lim="800000"/>
              <a:headEnd/>
              <a:tailEnd/>
            </a:ln>
          </p:spPr>
          <p:txBody>
            <a:bodyPr wrap="square">
              <a:spAutoFit/>
            </a:bodyPr>
            <a:lstStyle/>
            <a:p>
              <a:pPr algn="ctr"/>
              <a:r>
                <a:rPr lang="zh-CN" altLang="en-US" sz="1500" dirty="0">
                  <a:solidFill>
                    <a:srgbClr val="FFFFFF"/>
                  </a:solidFill>
                  <a:latin typeface="微软雅黑" pitchFamily="34" charset="-122"/>
                  <a:ea typeface="微软雅黑" pitchFamily="34" charset="-122"/>
                  <a:sym typeface="微软雅黑" pitchFamily="34" charset="-122"/>
                </a:rPr>
                <a:t>单击输入您的文字</a:t>
              </a:r>
            </a:p>
          </p:txBody>
        </p:sp>
      </p:grpSp>
      <p:sp>
        <p:nvSpPr>
          <p:cNvPr id="11" name="TextBox 2"/>
          <p:cNvSpPr>
            <a:spLocks noChangeArrowheads="1"/>
          </p:cNvSpPr>
          <p:nvPr/>
        </p:nvSpPr>
        <p:spPr bwMode="auto">
          <a:xfrm>
            <a:off x="6887353" y="1064692"/>
            <a:ext cx="2483875" cy="999791"/>
          </a:xfrm>
          <a:prstGeom prst="rect">
            <a:avLst/>
          </a:prstGeom>
          <a:noFill/>
          <a:ln w="9525">
            <a:noFill/>
            <a:miter lim="800000"/>
            <a:headEnd/>
            <a:tailEnd/>
          </a:ln>
        </p:spPr>
        <p:txBody>
          <a:bodyPr wrap="square" lIns="98581" tIns="49291" rIns="98581" bIns="49291">
            <a:spAutoFit/>
          </a:bodyPr>
          <a:lstStyle/>
          <a:p>
            <a:pPr lvl="0">
              <a:lnSpc>
                <a:spcPct val="150000"/>
              </a:lnSpc>
            </a:pPr>
            <a:r>
              <a:rPr lang="zh-CN" altLang="en-US" sz="1300" dirty="0">
                <a:solidFill>
                  <a:schemeClr val="tx1">
                    <a:lumMod val="65000"/>
                    <a:lumOff val="35000"/>
                  </a:schemeClr>
                </a:solidFill>
                <a:latin typeface="微软雅黑" pitchFamily="34" charset="-122"/>
                <a:ea typeface="微软雅黑" pitchFamily="34" charset="-122"/>
                <a:sym typeface="微软雅黑" pitchFamily="34" charset="-122"/>
              </a:rPr>
              <a:t>单击此处添加文字内容单击此处添加文字内容单击此处添加文字内容</a:t>
            </a:r>
          </a:p>
        </p:txBody>
      </p:sp>
      <p:sp>
        <p:nvSpPr>
          <p:cNvPr id="12" name="TextBox 2"/>
          <p:cNvSpPr>
            <a:spLocks noChangeArrowheads="1"/>
          </p:cNvSpPr>
          <p:nvPr/>
        </p:nvSpPr>
        <p:spPr bwMode="auto">
          <a:xfrm>
            <a:off x="6887530" y="2116089"/>
            <a:ext cx="2406065" cy="999791"/>
          </a:xfrm>
          <a:prstGeom prst="rect">
            <a:avLst/>
          </a:prstGeom>
          <a:noFill/>
          <a:ln w="9525">
            <a:noFill/>
            <a:miter lim="800000"/>
            <a:headEnd/>
            <a:tailEnd/>
          </a:ln>
        </p:spPr>
        <p:txBody>
          <a:bodyPr wrap="square" lIns="98581" tIns="49291" rIns="98581" bIns="49291">
            <a:spAutoFit/>
          </a:bodyPr>
          <a:lstStyle/>
          <a:p>
            <a:pPr lvl="0">
              <a:lnSpc>
                <a:spcPct val="150000"/>
              </a:lnSpc>
            </a:pPr>
            <a:r>
              <a:rPr lang="zh-CN" altLang="en-US" sz="1300" dirty="0">
                <a:solidFill>
                  <a:schemeClr val="tx1">
                    <a:lumMod val="65000"/>
                    <a:lumOff val="35000"/>
                  </a:schemeClr>
                </a:solidFill>
                <a:latin typeface="微软雅黑" pitchFamily="34" charset="-122"/>
                <a:ea typeface="微软雅黑" pitchFamily="34" charset="-122"/>
                <a:sym typeface="微软雅黑" pitchFamily="34" charset="-122"/>
              </a:rPr>
              <a:t>单击此处添加文字内容单击此处添加文字内容单击此处添加文字内容</a:t>
            </a:r>
          </a:p>
        </p:txBody>
      </p:sp>
      <p:sp>
        <p:nvSpPr>
          <p:cNvPr id="13" name="TextBox 2"/>
          <p:cNvSpPr>
            <a:spLocks noChangeArrowheads="1"/>
          </p:cNvSpPr>
          <p:nvPr/>
        </p:nvSpPr>
        <p:spPr bwMode="auto">
          <a:xfrm>
            <a:off x="6887529" y="3167487"/>
            <a:ext cx="2483698" cy="999791"/>
          </a:xfrm>
          <a:prstGeom prst="rect">
            <a:avLst/>
          </a:prstGeom>
          <a:noFill/>
          <a:ln w="9525">
            <a:noFill/>
            <a:miter lim="800000"/>
            <a:headEnd/>
            <a:tailEnd/>
          </a:ln>
        </p:spPr>
        <p:txBody>
          <a:bodyPr wrap="square" lIns="98581" tIns="49291" rIns="98581" bIns="49291">
            <a:spAutoFit/>
          </a:bodyPr>
          <a:lstStyle/>
          <a:p>
            <a:pPr lvl="0">
              <a:lnSpc>
                <a:spcPct val="150000"/>
              </a:lnSpc>
            </a:pPr>
            <a:r>
              <a:rPr lang="zh-CN" altLang="en-US" sz="1300" dirty="0">
                <a:solidFill>
                  <a:schemeClr val="tx1">
                    <a:lumMod val="65000"/>
                    <a:lumOff val="35000"/>
                  </a:schemeClr>
                </a:solidFill>
                <a:latin typeface="微软雅黑" pitchFamily="34" charset="-122"/>
                <a:ea typeface="微软雅黑" pitchFamily="34" charset="-122"/>
                <a:sym typeface="微软雅黑" pitchFamily="34" charset="-122"/>
              </a:rPr>
              <a:t>单击此处添加文字内容单击此处添加文字内容单击此处添加文字内容</a:t>
            </a:r>
          </a:p>
        </p:txBody>
      </p:sp>
      <p:sp>
        <p:nvSpPr>
          <p:cNvPr id="14" name="TextBox 2"/>
          <p:cNvSpPr>
            <a:spLocks noChangeArrowheads="1"/>
          </p:cNvSpPr>
          <p:nvPr/>
        </p:nvSpPr>
        <p:spPr bwMode="auto">
          <a:xfrm>
            <a:off x="6887529" y="4218883"/>
            <a:ext cx="2483698" cy="999791"/>
          </a:xfrm>
          <a:prstGeom prst="rect">
            <a:avLst/>
          </a:prstGeom>
          <a:noFill/>
          <a:ln w="9525">
            <a:noFill/>
            <a:miter lim="800000"/>
            <a:headEnd/>
            <a:tailEnd/>
          </a:ln>
        </p:spPr>
        <p:txBody>
          <a:bodyPr wrap="square" lIns="98581" tIns="49291" rIns="98581" bIns="49291">
            <a:spAutoFit/>
          </a:bodyPr>
          <a:lstStyle/>
          <a:p>
            <a:pPr>
              <a:lnSpc>
                <a:spcPct val="150000"/>
              </a:lnSpc>
            </a:pPr>
            <a:r>
              <a:rPr lang="zh-CN" altLang="en-US" sz="1300" dirty="0">
                <a:solidFill>
                  <a:schemeClr val="tx1">
                    <a:lumMod val="65000"/>
                    <a:lumOff val="35000"/>
                  </a:schemeClr>
                </a:solidFill>
                <a:latin typeface="微软雅黑" pitchFamily="34" charset="-122"/>
                <a:ea typeface="微软雅黑" pitchFamily="34" charset="-122"/>
                <a:sym typeface="微软雅黑" pitchFamily="34" charset="-122"/>
              </a:rPr>
              <a:t>单击此处添加文字内容单击此处添加文字内容单击此处添加文字内容</a:t>
            </a:r>
          </a:p>
        </p:txBody>
      </p:sp>
      <p:grpSp>
        <p:nvGrpSpPr>
          <p:cNvPr id="15" name="组合 14"/>
          <p:cNvGrpSpPr/>
          <p:nvPr/>
        </p:nvGrpSpPr>
        <p:grpSpPr>
          <a:xfrm>
            <a:off x="6086198" y="2247391"/>
            <a:ext cx="698755" cy="698492"/>
            <a:chOff x="5269431" y="2012603"/>
            <a:chExt cx="648121" cy="647900"/>
          </a:xfrm>
        </p:grpSpPr>
        <p:sp>
          <p:nvSpPr>
            <p:cNvPr id="16" name="椭圆 33"/>
            <p:cNvSpPr>
              <a:spLocks noChangeArrowheads="1"/>
            </p:cNvSpPr>
            <p:nvPr/>
          </p:nvSpPr>
          <p:spPr bwMode="auto">
            <a:xfrm>
              <a:off x="5269431" y="2012603"/>
              <a:ext cx="648121" cy="647900"/>
            </a:xfrm>
            <a:prstGeom prst="ellipse">
              <a:avLst/>
            </a:prstGeom>
            <a:solidFill>
              <a:srgbClr val="052E65"/>
            </a:solidFill>
            <a:ln w="12700" cap="flat" cmpd="sng">
              <a:noFill/>
              <a:bevel/>
              <a:headEnd/>
              <a:tailEnd/>
            </a:ln>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17" name="KSO_Shape"/>
            <p:cNvSpPr/>
            <p:nvPr/>
          </p:nvSpPr>
          <p:spPr>
            <a:xfrm>
              <a:off x="5454540" y="2208792"/>
              <a:ext cx="251753" cy="254725"/>
            </a:xfrm>
            <a:custGeom>
              <a:avLst/>
              <a:gdLst>
                <a:gd name="connsiteX0" fmla="*/ 876522 w 1879600"/>
                <a:gd name="connsiteY0" fmla="*/ 1026915 h 1901723"/>
                <a:gd name="connsiteX1" fmla="*/ 1879600 w 1879600"/>
                <a:gd name="connsiteY1" fmla="*/ 1035310 h 1901723"/>
                <a:gd name="connsiteX2" fmla="*/ 1879600 w 1879600"/>
                <a:gd name="connsiteY2" fmla="*/ 1901723 h 1901723"/>
                <a:gd name="connsiteX3" fmla="*/ 876522 w 1879600"/>
                <a:gd name="connsiteY3" fmla="*/ 1775813 h 1901723"/>
                <a:gd name="connsiteX4" fmla="*/ 0 w 1879600"/>
                <a:gd name="connsiteY4" fmla="*/ 1014080 h 1901723"/>
                <a:gd name="connsiteX5" fmla="*/ 717549 w 1879600"/>
                <a:gd name="connsiteY5" fmla="*/ 1026818 h 1901723"/>
                <a:gd name="connsiteX6" fmla="*/ 717549 w 1879600"/>
                <a:gd name="connsiteY6" fmla="*/ 1753167 h 1901723"/>
                <a:gd name="connsiteX7" fmla="*/ 0 w 1879600"/>
                <a:gd name="connsiteY7" fmla="*/ 1642117 h 1901723"/>
                <a:gd name="connsiteX8" fmla="*/ 717549 w 1879600"/>
                <a:gd name="connsiteY8" fmla="*/ 159389 h 1901723"/>
                <a:gd name="connsiteX9" fmla="*/ 717549 w 1879600"/>
                <a:gd name="connsiteY9" fmla="*/ 883871 h 1901723"/>
                <a:gd name="connsiteX10" fmla="*/ 0 w 1879600"/>
                <a:gd name="connsiteY10" fmla="*/ 908194 h 1901723"/>
                <a:gd name="connsiteX11" fmla="*/ 0 w 1879600"/>
                <a:gd name="connsiteY11" fmla="*/ 256684 h 1901723"/>
                <a:gd name="connsiteX12" fmla="*/ 1879600 w 1879600"/>
                <a:gd name="connsiteY12" fmla="*/ 0 h 1901723"/>
                <a:gd name="connsiteX13" fmla="*/ 1879600 w 1879600"/>
                <a:gd name="connsiteY13" fmla="*/ 872112 h 1901723"/>
                <a:gd name="connsiteX14" fmla="*/ 879497 w 1879600"/>
                <a:gd name="connsiteY14" fmla="*/ 880660 h 1901723"/>
                <a:gd name="connsiteX15" fmla="*/ 876522 w 1879600"/>
                <a:gd name="connsiteY15" fmla="*/ 626314 h 1901723"/>
                <a:gd name="connsiteX16" fmla="*/ 876522 w 1879600"/>
                <a:gd name="connsiteY16" fmla="*/ 144511 h 1901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879600" h="1901723">
                  <a:moveTo>
                    <a:pt x="876522" y="1026915"/>
                  </a:moveTo>
                  <a:lnTo>
                    <a:pt x="1879600" y="1035310"/>
                  </a:lnTo>
                  <a:lnTo>
                    <a:pt x="1879600" y="1901723"/>
                  </a:lnTo>
                  <a:lnTo>
                    <a:pt x="876522" y="1775813"/>
                  </a:lnTo>
                  <a:close/>
                  <a:moveTo>
                    <a:pt x="0" y="1014080"/>
                  </a:moveTo>
                  <a:lnTo>
                    <a:pt x="717549" y="1026818"/>
                  </a:lnTo>
                  <a:lnTo>
                    <a:pt x="717549" y="1753167"/>
                  </a:lnTo>
                  <a:lnTo>
                    <a:pt x="0" y="1642117"/>
                  </a:lnTo>
                  <a:close/>
                  <a:moveTo>
                    <a:pt x="717549" y="159389"/>
                  </a:moveTo>
                  <a:lnTo>
                    <a:pt x="717549" y="883871"/>
                  </a:lnTo>
                  <a:lnTo>
                    <a:pt x="0" y="908194"/>
                  </a:lnTo>
                  <a:lnTo>
                    <a:pt x="0" y="256684"/>
                  </a:lnTo>
                  <a:close/>
                  <a:moveTo>
                    <a:pt x="1879600" y="0"/>
                  </a:moveTo>
                  <a:lnTo>
                    <a:pt x="1879600" y="872112"/>
                  </a:lnTo>
                  <a:lnTo>
                    <a:pt x="879497" y="880660"/>
                  </a:lnTo>
                  <a:lnTo>
                    <a:pt x="876522" y="626314"/>
                  </a:lnTo>
                  <a:lnTo>
                    <a:pt x="876522" y="144511"/>
                  </a:lnTo>
                  <a:close/>
                </a:path>
              </a:pathLst>
            </a:cu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grpSp>
      <p:grpSp>
        <p:nvGrpSpPr>
          <p:cNvPr id="18" name="组合 17"/>
          <p:cNvGrpSpPr/>
          <p:nvPr/>
        </p:nvGrpSpPr>
        <p:grpSpPr>
          <a:xfrm>
            <a:off x="6086198" y="3298574"/>
            <a:ext cx="698755" cy="698492"/>
            <a:chOff x="5269431" y="2987648"/>
            <a:chExt cx="648121" cy="647900"/>
          </a:xfrm>
        </p:grpSpPr>
        <p:sp>
          <p:nvSpPr>
            <p:cNvPr id="19" name="椭圆 38"/>
            <p:cNvSpPr>
              <a:spLocks noChangeArrowheads="1"/>
            </p:cNvSpPr>
            <p:nvPr/>
          </p:nvSpPr>
          <p:spPr bwMode="auto">
            <a:xfrm>
              <a:off x="5269431" y="2987648"/>
              <a:ext cx="648121" cy="647900"/>
            </a:xfrm>
            <a:prstGeom prst="ellipse">
              <a:avLst/>
            </a:prstGeom>
            <a:solidFill>
              <a:srgbClr val="052E65"/>
            </a:solidFill>
            <a:ln w="12700" cap="flat" cmpd="sng">
              <a:noFill/>
              <a:bevel/>
              <a:headEnd/>
              <a:tailEnd/>
            </a:ln>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20" name="KSO_Shape"/>
            <p:cNvSpPr>
              <a:spLocks/>
            </p:cNvSpPr>
            <p:nvPr/>
          </p:nvSpPr>
          <p:spPr bwMode="auto">
            <a:xfrm>
              <a:off x="5352967" y="3162676"/>
              <a:ext cx="481047" cy="297447"/>
            </a:xfrm>
            <a:custGeom>
              <a:avLst/>
              <a:gdLst>
                <a:gd name="T0" fmla="*/ 1251565 w 2063518"/>
                <a:gd name="T1" fmla="*/ 768927 h 1276454"/>
                <a:gd name="T2" fmla="*/ 1760718 w 2063518"/>
                <a:gd name="T3" fmla="*/ 768927 h 1276454"/>
                <a:gd name="T4" fmla="*/ 1473477 w 2063518"/>
                <a:gd name="T5" fmla="*/ 369836 h 1276454"/>
                <a:gd name="T6" fmla="*/ 1553005 w 2063518"/>
                <a:gd name="T7" fmla="*/ 450339 h 1276454"/>
                <a:gd name="T8" fmla="*/ 1737754 w 2063518"/>
                <a:gd name="T9" fmla="*/ 442217 h 1276454"/>
                <a:gd name="T10" fmla="*/ 1746908 w 2063518"/>
                <a:gd name="T11" fmla="*/ 554986 h 1276454"/>
                <a:gd name="T12" fmla="*/ 1893656 w 2063518"/>
                <a:gd name="T13" fmla="*/ 667471 h 1276454"/>
                <a:gd name="T14" fmla="*/ 1828154 w 2063518"/>
                <a:gd name="T15" fmla="*/ 759738 h 1276454"/>
                <a:gd name="T16" fmla="*/ 1868236 w 2063518"/>
                <a:gd name="T17" fmla="*/ 940196 h 1276454"/>
                <a:gd name="T18" fmla="*/ 1758727 w 2063518"/>
                <a:gd name="T19" fmla="*/ 968790 h 1276454"/>
                <a:gd name="T20" fmla="*/ 1673390 w 2063518"/>
                <a:gd name="T21" fmla="*/ 1132784 h 1276454"/>
                <a:gd name="T22" fmla="*/ 1571112 w 2063518"/>
                <a:gd name="T23" fmla="*/ 1084324 h 1276454"/>
                <a:gd name="T24" fmla="*/ 1400284 w 2063518"/>
                <a:gd name="T25" fmla="*/ 1155119 h 1276454"/>
                <a:gd name="T26" fmla="*/ 1353098 w 2063518"/>
                <a:gd name="T27" fmla="*/ 1052281 h 1276454"/>
                <a:gd name="T28" fmla="*/ 1176712 w 2063518"/>
                <a:gd name="T29" fmla="*/ 996751 h 1276454"/>
                <a:gd name="T30" fmla="*/ 1206694 w 2063518"/>
                <a:gd name="T31" fmla="*/ 887653 h 1276454"/>
                <a:gd name="T32" fmla="*/ 1107283 w 2063518"/>
                <a:gd name="T33" fmla="*/ 731781 h 1276454"/>
                <a:gd name="T34" fmla="*/ 1200405 w 2063518"/>
                <a:gd name="T35" fmla="*/ 667472 h 1276454"/>
                <a:gd name="T36" fmla="*/ 1224485 w 2063518"/>
                <a:gd name="T37" fmla="*/ 484194 h 1276454"/>
                <a:gd name="T38" fmla="*/ 1337175 w 2063518"/>
                <a:gd name="T39" fmla="*/ 494764 h 1276454"/>
                <a:gd name="T40" fmla="*/ 1473477 w 2063518"/>
                <a:gd name="T41" fmla="*/ 369836 h 1276454"/>
                <a:gd name="T42" fmla="*/ 216423 w 2063518"/>
                <a:gd name="T43" fmla="*/ 598637 h 1276454"/>
                <a:gd name="T44" fmla="*/ 980152 w 2063518"/>
                <a:gd name="T45" fmla="*/ 598637 h 1276454"/>
                <a:gd name="T46" fmla="*/ 549291 w 2063518"/>
                <a:gd name="T47" fmla="*/ 0 h 1276454"/>
                <a:gd name="T48" fmla="*/ 668582 w 2063518"/>
                <a:gd name="T49" fmla="*/ 120755 h 1276454"/>
                <a:gd name="T50" fmla="*/ 945705 w 2063518"/>
                <a:gd name="T51" fmla="*/ 108572 h 1276454"/>
                <a:gd name="T52" fmla="*/ 959437 w 2063518"/>
                <a:gd name="T53" fmla="*/ 277725 h 1276454"/>
                <a:gd name="T54" fmla="*/ 1179559 w 2063518"/>
                <a:gd name="T55" fmla="*/ 446452 h 1276454"/>
                <a:gd name="T56" fmla="*/ 1081306 w 2063518"/>
                <a:gd name="T57" fmla="*/ 584853 h 1276454"/>
                <a:gd name="T58" fmla="*/ 1141430 w 2063518"/>
                <a:gd name="T59" fmla="*/ 855541 h 1276454"/>
                <a:gd name="T60" fmla="*/ 977165 w 2063518"/>
                <a:gd name="T61" fmla="*/ 898432 h 1276454"/>
                <a:gd name="T62" fmla="*/ 849159 w 2063518"/>
                <a:gd name="T63" fmla="*/ 1144422 h 1276454"/>
                <a:gd name="T64" fmla="*/ 695743 w 2063518"/>
                <a:gd name="T65" fmla="*/ 1071734 h 1276454"/>
                <a:gd name="T66" fmla="*/ 439501 w 2063518"/>
                <a:gd name="T67" fmla="*/ 1177925 h 1276454"/>
                <a:gd name="T68" fmla="*/ 368721 w 2063518"/>
                <a:gd name="T69" fmla="*/ 1023668 h 1276454"/>
                <a:gd name="T70" fmla="*/ 104143 w 2063518"/>
                <a:gd name="T71" fmla="*/ 940373 h 1276454"/>
                <a:gd name="T72" fmla="*/ 149116 w 2063518"/>
                <a:gd name="T73" fmla="*/ 776727 h 1276454"/>
                <a:gd name="T74" fmla="*/ 0 w 2063518"/>
                <a:gd name="T75" fmla="*/ 542919 h 1276454"/>
                <a:gd name="T76" fmla="*/ 139683 w 2063518"/>
                <a:gd name="T77" fmla="*/ 446455 h 1276454"/>
                <a:gd name="T78" fmla="*/ 175802 w 2063518"/>
                <a:gd name="T79" fmla="*/ 171538 h 1276454"/>
                <a:gd name="T80" fmla="*/ 344837 w 2063518"/>
                <a:gd name="T81" fmla="*/ 187392 h 1276454"/>
                <a:gd name="T82" fmla="*/ 549291 w 2063518"/>
                <a:gd name="T83" fmla="*/ 0 h 127645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063518" h="1276454">
                  <a:moveTo>
                    <a:pt x="1631470" y="557485"/>
                  </a:moveTo>
                  <a:cubicBezTo>
                    <a:pt x="1479172" y="557485"/>
                    <a:pt x="1355710" y="680947"/>
                    <a:pt x="1355710" y="833245"/>
                  </a:cubicBezTo>
                  <a:cubicBezTo>
                    <a:pt x="1355710" y="985543"/>
                    <a:pt x="1479172" y="1109005"/>
                    <a:pt x="1631470" y="1109005"/>
                  </a:cubicBezTo>
                  <a:cubicBezTo>
                    <a:pt x="1783768" y="1109005"/>
                    <a:pt x="1907230" y="985543"/>
                    <a:pt x="1907230" y="833245"/>
                  </a:cubicBezTo>
                  <a:cubicBezTo>
                    <a:pt x="1907230" y="680947"/>
                    <a:pt x="1783768" y="557485"/>
                    <a:pt x="1631470" y="557485"/>
                  </a:cubicBezTo>
                  <a:close/>
                  <a:moveTo>
                    <a:pt x="1596087" y="400771"/>
                  </a:moveTo>
                  <a:lnTo>
                    <a:pt x="1666853" y="400771"/>
                  </a:lnTo>
                  <a:lnTo>
                    <a:pt x="1682233" y="488008"/>
                  </a:lnTo>
                  <a:cubicBezTo>
                    <a:pt x="1729134" y="494904"/>
                    <a:pt x="1774137" y="511284"/>
                    <a:pt x="1814498" y="536149"/>
                  </a:cubicBezTo>
                  <a:lnTo>
                    <a:pt x="1882355" y="479207"/>
                  </a:lnTo>
                  <a:lnTo>
                    <a:pt x="1936564" y="524695"/>
                  </a:lnTo>
                  <a:lnTo>
                    <a:pt x="1892271" y="601408"/>
                  </a:lnTo>
                  <a:cubicBezTo>
                    <a:pt x="1923766" y="636838"/>
                    <a:pt x="1947711" y="678313"/>
                    <a:pt x="1962647" y="723304"/>
                  </a:cubicBezTo>
                  <a:lnTo>
                    <a:pt x="2051230" y="723302"/>
                  </a:lnTo>
                  <a:lnTo>
                    <a:pt x="2063518" y="792992"/>
                  </a:lnTo>
                  <a:lnTo>
                    <a:pt x="1980277" y="823287"/>
                  </a:lnTo>
                  <a:cubicBezTo>
                    <a:pt x="1981630" y="870672"/>
                    <a:pt x="1973314" y="917837"/>
                    <a:pt x="1955836" y="961902"/>
                  </a:cubicBezTo>
                  <a:lnTo>
                    <a:pt x="2023695" y="1018840"/>
                  </a:lnTo>
                  <a:lnTo>
                    <a:pt x="1988313" y="1080125"/>
                  </a:lnTo>
                  <a:lnTo>
                    <a:pt x="1905073" y="1049826"/>
                  </a:lnTo>
                  <a:cubicBezTo>
                    <a:pt x="1875651" y="1086995"/>
                    <a:pt x="1838963" y="1117779"/>
                    <a:pt x="1797250" y="1140300"/>
                  </a:cubicBezTo>
                  <a:lnTo>
                    <a:pt x="1812635" y="1227537"/>
                  </a:lnTo>
                  <a:lnTo>
                    <a:pt x="1746136" y="1251740"/>
                  </a:lnTo>
                  <a:lnTo>
                    <a:pt x="1701847" y="1175024"/>
                  </a:lnTo>
                  <a:cubicBezTo>
                    <a:pt x="1655416" y="1184585"/>
                    <a:pt x="1607524" y="1184585"/>
                    <a:pt x="1561093" y="1175024"/>
                  </a:cubicBezTo>
                  <a:lnTo>
                    <a:pt x="1516804" y="1251740"/>
                  </a:lnTo>
                  <a:lnTo>
                    <a:pt x="1450306" y="1227537"/>
                  </a:lnTo>
                  <a:lnTo>
                    <a:pt x="1465691" y="1140300"/>
                  </a:lnTo>
                  <a:cubicBezTo>
                    <a:pt x="1423978" y="1117779"/>
                    <a:pt x="1387290" y="1086995"/>
                    <a:pt x="1357868" y="1049826"/>
                  </a:cubicBezTo>
                  <a:lnTo>
                    <a:pt x="1274628" y="1080125"/>
                  </a:lnTo>
                  <a:lnTo>
                    <a:pt x="1239245" y="1018840"/>
                  </a:lnTo>
                  <a:lnTo>
                    <a:pt x="1307105" y="961902"/>
                  </a:lnTo>
                  <a:cubicBezTo>
                    <a:pt x="1289627" y="917837"/>
                    <a:pt x="1281310" y="870672"/>
                    <a:pt x="1282663" y="823287"/>
                  </a:cubicBezTo>
                  <a:lnTo>
                    <a:pt x="1199422" y="792992"/>
                  </a:lnTo>
                  <a:lnTo>
                    <a:pt x="1211710" y="723302"/>
                  </a:lnTo>
                  <a:lnTo>
                    <a:pt x="1300293" y="723304"/>
                  </a:lnTo>
                  <a:cubicBezTo>
                    <a:pt x="1315229" y="678313"/>
                    <a:pt x="1339174" y="636838"/>
                    <a:pt x="1370670" y="601408"/>
                  </a:cubicBezTo>
                  <a:lnTo>
                    <a:pt x="1326376" y="524695"/>
                  </a:lnTo>
                  <a:lnTo>
                    <a:pt x="1380586" y="479207"/>
                  </a:lnTo>
                  <a:lnTo>
                    <a:pt x="1448443" y="536149"/>
                  </a:lnTo>
                  <a:cubicBezTo>
                    <a:pt x="1488803" y="511284"/>
                    <a:pt x="1533807" y="494905"/>
                    <a:pt x="1580707" y="488008"/>
                  </a:cubicBezTo>
                  <a:lnTo>
                    <a:pt x="1596087" y="400771"/>
                  </a:lnTo>
                  <a:close/>
                  <a:moveTo>
                    <a:pt x="648072" y="235071"/>
                  </a:moveTo>
                  <a:cubicBezTo>
                    <a:pt x="419625" y="235071"/>
                    <a:pt x="234432" y="420264"/>
                    <a:pt x="234432" y="648711"/>
                  </a:cubicBezTo>
                  <a:cubicBezTo>
                    <a:pt x="234432" y="877158"/>
                    <a:pt x="419625" y="1062352"/>
                    <a:pt x="648072" y="1062352"/>
                  </a:cubicBezTo>
                  <a:cubicBezTo>
                    <a:pt x="876519" y="1062352"/>
                    <a:pt x="1061712" y="877158"/>
                    <a:pt x="1061712" y="648711"/>
                  </a:cubicBezTo>
                  <a:cubicBezTo>
                    <a:pt x="1061712" y="420264"/>
                    <a:pt x="876519" y="235071"/>
                    <a:pt x="648072" y="235071"/>
                  </a:cubicBezTo>
                  <a:close/>
                  <a:moveTo>
                    <a:pt x="594998" y="0"/>
                  </a:moveTo>
                  <a:lnTo>
                    <a:pt x="701146" y="0"/>
                  </a:lnTo>
                  <a:lnTo>
                    <a:pt x="724216" y="130856"/>
                  </a:lnTo>
                  <a:cubicBezTo>
                    <a:pt x="794567" y="141200"/>
                    <a:pt x="862072" y="165770"/>
                    <a:pt x="922614" y="203067"/>
                  </a:cubicBezTo>
                  <a:lnTo>
                    <a:pt x="1024399" y="117654"/>
                  </a:lnTo>
                  <a:lnTo>
                    <a:pt x="1105713" y="185886"/>
                  </a:lnTo>
                  <a:lnTo>
                    <a:pt x="1039273" y="300956"/>
                  </a:lnTo>
                  <a:cubicBezTo>
                    <a:pt x="1086516" y="354101"/>
                    <a:pt x="1122434" y="416314"/>
                    <a:pt x="1144837" y="483799"/>
                  </a:cubicBezTo>
                  <a:lnTo>
                    <a:pt x="1277712" y="483796"/>
                  </a:lnTo>
                  <a:lnTo>
                    <a:pt x="1296144" y="588332"/>
                  </a:lnTo>
                  <a:lnTo>
                    <a:pt x="1171283" y="633774"/>
                  </a:lnTo>
                  <a:cubicBezTo>
                    <a:pt x="1173312" y="704852"/>
                    <a:pt x="1160838" y="775599"/>
                    <a:pt x="1134620" y="841697"/>
                  </a:cubicBezTo>
                  <a:lnTo>
                    <a:pt x="1236410" y="927104"/>
                  </a:lnTo>
                  <a:lnTo>
                    <a:pt x="1183336" y="1019032"/>
                  </a:lnTo>
                  <a:lnTo>
                    <a:pt x="1058476" y="973583"/>
                  </a:lnTo>
                  <a:cubicBezTo>
                    <a:pt x="1014343" y="1029336"/>
                    <a:pt x="959312" y="1075513"/>
                    <a:pt x="896742" y="1109294"/>
                  </a:cubicBezTo>
                  <a:lnTo>
                    <a:pt x="919819" y="1240149"/>
                  </a:lnTo>
                  <a:lnTo>
                    <a:pt x="820071" y="1276454"/>
                  </a:lnTo>
                  <a:lnTo>
                    <a:pt x="753637" y="1161380"/>
                  </a:lnTo>
                  <a:cubicBezTo>
                    <a:pt x="683991" y="1175721"/>
                    <a:pt x="612153" y="1175721"/>
                    <a:pt x="542507" y="1161380"/>
                  </a:cubicBezTo>
                  <a:lnTo>
                    <a:pt x="476073" y="1276454"/>
                  </a:lnTo>
                  <a:lnTo>
                    <a:pt x="376326" y="1240149"/>
                  </a:lnTo>
                  <a:lnTo>
                    <a:pt x="399403" y="1109294"/>
                  </a:lnTo>
                  <a:cubicBezTo>
                    <a:pt x="336833" y="1075513"/>
                    <a:pt x="281802" y="1029336"/>
                    <a:pt x="237669" y="973583"/>
                  </a:cubicBezTo>
                  <a:lnTo>
                    <a:pt x="112809" y="1019032"/>
                  </a:lnTo>
                  <a:lnTo>
                    <a:pt x="59735" y="927104"/>
                  </a:lnTo>
                  <a:lnTo>
                    <a:pt x="161524" y="841697"/>
                  </a:lnTo>
                  <a:cubicBezTo>
                    <a:pt x="135307" y="775599"/>
                    <a:pt x="122832" y="704852"/>
                    <a:pt x="124862" y="633774"/>
                  </a:cubicBezTo>
                  <a:lnTo>
                    <a:pt x="0" y="588332"/>
                  </a:lnTo>
                  <a:lnTo>
                    <a:pt x="18432" y="483796"/>
                  </a:lnTo>
                  <a:lnTo>
                    <a:pt x="151306" y="483799"/>
                  </a:lnTo>
                  <a:cubicBezTo>
                    <a:pt x="173710" y="416314"/>
                    <a:pt x="209628" y="354100"/>
                    <a:pt x="256871" y="300956"/>
                  </a:cubicBezTo>
                  <a:lnTo>
                    <a:pt x="190431" y="185886"/>
                  </a:lnTo>
                  <a:lnTo>
                    <a:pt x="271746" y="117654"/>
                  </a:lnTo>
                  <a:lnTo>
                    <a:pt x="373531" y="203067"/>
                  </a:lnTo>
                  <a:cubicBezTo>
                    <a:pt x="434072" y="165770"/>
                    <a:pt x="501577" y="141200"/>
                    <a:pt x="571928" y="130856"/>
                  </a:cubicBezTo>
                  <a:lnTo>
                    <a:pt x="594998" y="0"/>
                  </a:lnTo>
                  <a:close/>
                </a:path>
              </a:pathLst>
            </a:custGeom>
            <a:solidFill>
              <a:schemeClr val="bg1"/>
            </a:solidFill>
            <a:ln>
              <a:noFill/>
            </a:ln>
          </p:spPr>
          <p:txBody>
            <a:bodyPr lIns="501445" tIns="575655" rIns="501445" bIns="614746" anchor="ctr"/>
            <a:lstStyle/>
            <a:p>
              <a:endParaRPr lang="zh-CN" altLang="en-US" dirty="0">
                <a:ea typeface="微软雅黑" panose="020B0503020204020204" pitchFamily="34" charset="-122"/>
              </a:endParaRPr>
            </a:p>
          </p:txBody>
        </p:sp>
      </p:grpSp>
      <p:grpSp>
        <p:nvGrpSpPr>
          <p:cNvPr id="21" name="组合 20"/>
          <p:cNvGrpSpPr/>
          <p:nvPr/>
        </p:nvGrpSpPr>
        <p:grpSpPr>
          <a:xfrm>
            <a:off x="6086198" y="4349757"/>
            <a:ext cx="698755" cy="698492"/>
            <a:chOff x="5269431" y="3962693"/>
            <a:chExt cx="648121" cy="647900"/>
          </a:xfrm>
        </p:grpSpPr>
        <p:sp>
          <p:nvSpPr>
            <p:cNvPr id="22" name="椭圆 43"/>
            <p:cNvSpPr>
              <a:spLocks noChangeArrowheads="1"/>
            </p:cNvSpPr>
            <p:nvPr/>
          </p:nvSpPr>
          <p:spPr bwMode="auto">
            <a:xfrm>
              <a:off x="5269431" y="3962693"/>
              <a:ext cx="648121" cy="647900"/>
            </a:xfrm>
            <a:prstGeom prst="ellipse">
              <a:avLst/>
            </a:prstGeom>
            <a:solidFill>
              <a:srgbClr val="052E65"/>
            </a:solidFill>
            <a:ln w="12700" cap="flat" cmpd="sng">
              <a:noFill/>
              <a:bevel/>
              <a:headEnd/>
              <a:tailEnd/>
            </a:ln>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23" name="KSO_Shape"/>
            <p:cNvSpPr/>
            <p:nvPr/>
          </p:nvSpPr>
          <p:spPr>
            <a:xfrm>
              <a:off x="5438160" y="4131313"/>
              <a:ext cx="310659" cy="310659"/>
            </a:xfrm>
            <a:custGeom>
              <a:avLst/>
              <a:gdLst/>
              <a:ahLst/>
              <a:cxnLst/>
              <a:rect l="l" t="t" r="r" b="b"/>
              <a:pathLst>
                <a:path w="900473" h="900473">
                  <a:moveTo>
                    <a:pt x="347074" y="203047"/>
                  </a:moveTo>
                  <a:lnTo>
                    <a:pt x="692767" y="451973"/>
                  </a:lnTo>
                  <a:lnTo>
                    <a:pt x="347074" y="700898"/>
                  </a:lnTo>
                  <a:close/>
                  <a:moveTo>
                    <a:pt x="450237" y="63807"/>
                  </a:moveTo>
                  <a:cubicBezTo>
                    <a:pt x="236817" y="63807"/>
                    <a:pt x="63807" y="236817"/>
                    <a:pt x="63807" y="450237"/>
                  </a:cubicBezTo>
                  <a:cubicBezTo>
                    <a:pt x="63807" y="663656"/>
                    <a:pt x="236817" y="836666"/>
                    <a:pt x="450237" y="836666"/>
                  </a:cubicBezTo>
                  <a:cubicBezTo>
                    <a:pt x="663656" y="836666"/>
                    <a:pt x="836666" y="663656"/>
                    <a:pt x="836666" y="450237"/>
                  </a:cubicBezTo>
                  <a:cubicBezTo>
                    <a:pt x="836666" y="236817"/>
                    <a:pt x="663656" y="63807"/>
                    <a:pt x="450237" y="63807"/>
                  </a:cubicBezTo>
                  <a:close/>
                  <a:moveTo>
                    <a:pt x="450237" y="0"/>
                  </a:moveTo>
                  <a:cubicBezTo>
                    <a:pt x="698895" y="0"/>
                    <a:pt x="900473" y="201578"/>
                    <a:pt x="900473" y="450237"/>
                  </a:cubicBezTo>
                  <a:cubicBezTo>
                    <a:pt x="900473" y="698895"/>
                    <a:pt x="698895" y="900473"/>
                    <a:pt x="450237" y="900473"/>
                  </a:cubicBezTo>
                  <a:cubicBezTo>
                    <a:pt x="201578" y="900473"/>
                    <a:pt x="0" y="698895"/>
                    <a:pt x="0" y="450237"/>
                  </a:cubicBezTo>
                  <a:cubicBezTo>
                    <a:pt x="0" y="201578"/>
                    <a:pt x="201578" y="0"/>
                    <a:pt x="450237" y="0"/>
                  </a:cubicBezTo>
                  <a:close/>
                </a:path>
              </a:pathLst>
            </a:cu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grpSp>
      <p:grpSp>
        <p:nvGrpSpPr>
          <p:cNvPr id="24" name="组合 23"/>
          <p:cNvGrpSpPr/>
          <p:nvPr/>
        </p:nvGrpSpPr>
        <p:grpSpPr>
          <a:xfrm>
            <a:off x="6072073" y="1194925"/>
            <a:ext cx="698810" cy="699776"/>
            <a:chOff x="5256331" y="1108375"/>
            <a:chExt cx="648172" cy="649091"/>
          </a:xfrm>
        </p:grpSpPr>
        <p:sp>
          <p:nvSpPr>
            <p:cNvPr id="25" name="椭圆 28"/>
            <p:cNvSpPr>
              <a:spLocks noChangeArrowheads="1"/>
            </p:cNvSpPr>
            <p:nvPr/>
          </p:nvSpPr>
          <p:spPr bwMode="auto">
            <a:xfrm>
              <a:off x="5256331" y="1108375"/>
              <a:ext cx="648172" cy="649091"/>
            </a:xfrm>
            <a:prstGeom prst="ellipse">
              <a:avLst/>
            </a:prstGeom>
            <a:solidFill>
              <a:srgbClr val="052E65"/>
            </a:solidFill>
            <a:ln w="12700" cap="flat" cmpd="sng">
              <a:noFill/>
              <a:bevel/>
              <a:headEnd/>
              <a:tailEnd/>
            </a:ln>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26" name="KSO_Shape"/>
            <p:cNvSpPr/>
            <p:nvPr/>
          </p:nvSpPr>
          <p:spPr>
            <a:xfrm>
              <a:off x="5418974" y="1205522"/>
              <a:ext cx="322887" cy="407857"/>
            </a:xfrm>
            <a:custGeom>
              <a:avLst/>
              <a:gdLst/>
              <a:ahLst/>
              <a:cxnLst/>
              <a:rect l="l" t="t" r="r" b="b"/>
              <a:pathLst>
                <a:path w="3132350" h="3959240">
                  <a:moveTo>
                    <a:pt x="1005872" y="679617"/>
                  </a:moveTo>
                  <a:lnTo>
                    <a:pt x="1142879" y="679617"/>
                  </a:lnTo>
                  <a:lnTo>
                    <a:pt x="1142879" y="1011617"/>
                  </a:lnTo>
                  <a:lnTo>
                    <a:pt x="1474879" y="1011617"/>
                  </a:lnTo>
                  <a:lnTo>
                    <a:pt x="1474879" y="1148624"/>
                  </a:lnTo>
                  <a:lnTo>
                    <a:pt x="1142879" y="1148624"/>
                  </a:lnTo>
                  <a:lnTo>
                    <a:pt x="1142879" y="1480624"/>
                  </a:lnTo>
                  <a:lnTo>
                    <a:pt x="1005872" y="1480624"/>
                  </a:lnTo>
                  <a:lnTo>
                    <a:pt x="1005872" y="1148624"/>
                  </a:lnTo>
                  <a:lnTo>
                    <a:pt x="673872" y="1148624"/>
                  </a:lnTo>
                  <a:lnTo>
                    <a:pt x="673872" y="1011617"/>
                  </a:lnTo>
                  <a:lnTo>
                    <a:pt x="1005872" y="1011617"/>
                  </a:lnTo>
                  <a:close/>
                  <a:moveTo>
                    <a:pt x="1080120" y="151325"/>
                  </a:moveTo>
                  <a:cubicBezTo>
                    <a:pt x="567161" y="151325"/>
                    <a:pt x="151325" y="567161"/>
                    <a:pt x="151325" y="1080120"/>
                  </a:cubicBezTo>
                  <a:cubicBezTo>
                    <a:pt x="151325" y="1593079"/>
                    <a:pt x="567161" y="2008915"/>
                    <a:pt x="1080120" y="2008915"/>
                  </a:cubicBezTo>
                  <a:cubicBezTo>
                    <a:pt x="1593079" y="2008915"/>
                    <a:pt x="2008915" y="1593079"/>
                    <a:pt x="2008915" y="1080120"/>
                  </a:cubicBezTo>
                  <a:cubicBezTo>
                    <a:pt x="2008915" y="567161"/>
                    <a:pt x="1593079" y="151325"/>
                    <a:pt x="1080120" y="151325"/>
                  </a:cubicBezTo>
                  <a:close/>
                  <a:moveTo>
                    <a:pt x="1080120" y="0"/>
                  </a:moveTo>
                  <a:cubicBezTo>
                    <a:pt x="1676654" y="0"/>
                    <a:pt x="2160240" y="483586"/>
                    <a:pt x="2160240" y="1080120"/>
                  </a:cubicBezTo>
                  <a:cubicBezTo>
                    <a:pt x="2160240" y="1427165"/>
                    <a:pt x="1996568" y="1735982"/>
                    <a:pt x="1741553" y="1932755"/>
                  </a:cubicBezTo>
                  <a:lnTo>
                    <a:pt x="1967917" y="2284217"/>
                  </a:lnTo>
                  <a:lnTo>
                    <a:pt x="2037145" y="2234618"/>
                  </a:lnTo>
                  <a:cubicBezTo>
                    <a:pt x="2913254" y="2995439"/>
                    <a:pt x="3181132" y="3578954"/>
                    <a:pt x="3125302" y="3789029"/>
                  </a:cubicBezTo>
                  <a:cubicBezTo>
                    <a:pt x="3106500" y="3931371"/>
                    <a:pt x="2976322" y="3969409"/>
                    <a:pt x="2895645" y="3957062"/>
                  </a:cubicBezTo>
                  <a:cubicBezTo>
                    <a:pt x="2363446" y="3830214"/>
                    <a:pt x="1961795" y="2830323"/>
                    <a:pt x="1784689" y="2415489"/>
                  </a:cubicBezTo>
                  <a:lnTo>
                    <a:pt x="1850702" y="2368194"/>
                  </a:lnTo>
                  <a:lnTo>
                    <a:pt x="1622163" y="2013355"/>
                  </a:lnTo>
                  <a:cubicBezTo>
                    <a:pt x="1463260" y="2107083"/>
                    <a:pt x="1277898" y="2160240"/>
                    <a:pt x="1080120" y="2160240"/>
                  </a:cubicBezTo>
                  <a:cubicBezTo>
                    <a:pt x="483586" y="2160240"/>
                    <a:pt x="0" y="1676654"/>
                    <a:pt x="0" y="1080120"/>
                  </a:cubicBezTo>
                  <a:cubicBezTo>
                    <a:pt x="0" y="483586"/>
                    <a:pt x="483586" y="0"/>
                    <a:pt x="108012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gr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1" presetClass="entr" presetSubtype="1"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heel(1)">
                                      <p:cBhvr>
                                        <p:cTn id="18" dur="1000"/>
                                        <p:tgtEl>
                                          <p:spTgt spid="5"/>
                                        </p:tgtEl>
                                      </p:cBhvr>
                                    </p:animEffect>
                                  </p:childTnLst>
                                </p:cTn>
                              </p:par>
                            </p:childTnLst>
                          </p:cTn>
                        </p:par>
                        <p:par>
                          <p:cTn id="19" fill="hold">
                            <p:stCondLst>
                              <p:cond delay="2000"/>
                            </p:stCondLst>
                            <p:childTnLst>
                              <p:par>
                                <p:cTn id="20" presetID="22" presetClass="entr" presetSubtype="4"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par>
                                <p:cTn id="23" presetID="22" presetClass="entr" presetSubtype="4" fill="hold" grpId="0" nodeType="withEffect">
                                  <p:stCondLst>
                                    <p:cond delay="300"/>
                                  </p:stCondLst>
                                  <p:childTnLst>
                                    <p:set>
                                      <p:cBhvr>
                                        <p:cTn id="24" dur="1" fill="hold">
                                          <p:stCondLst>
                                            <p:cond delay="0"/>
                                          </p:stCondLst>
                                        </p:cTn>
                                        <p:tgtEl>
                                          <p:spTgt spid="6"/>
                                        </p:tgtEl>
                                        <p:attrNameLst>
                                          <p:attrName>style.visibility</p:attrName>
                                        </p:attrNameLst>
                                      </p:cBhvr>
                                      <p:to>
                                        <p:strVal val="visible"/>
                                      </p:to>
                                    </p:set>
                                    <p:animEffect transition="in" filter="wipe(down)">
                                      <p:cBhvr>
                                        <p:cTn id="25" dur="500"/>
                                        <p:tgtEl>
                                          <p:spTgt spid="6"/>
                                        </p:tgtEl>
                                      </p:cBhvr>
                                    </p:animEffect>
                                  </p:childTnLst>
                                </p:cTn>
                              </p:par>
                            </p:childTnLst>
                          </p:cTn>
                        </p:par>
                        <p:par>
                          <p:cTn id="26" fill="hold">
                            <p:stCondLst>
                              <p:cond delay="2800"/>
                            </p:stCondLst>
                            <p:childTnLst>
                              <p:par>
                                <p:cTn id="27" presetID="20" presetClass="entr" presetSubtype="0"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edge">
                                      <p:cBhvr>
                                        <p:cTn id="29" dur="500"/>
                                        <p:tgtEl>
                                          <p:spTgt spid="8"/>
                                        </p:tgtEl>
                                      </p:cBhvr>
                                    </p:animEffect>
                                  </p:childTnLst>
                                </p:cTn>
                              </p:par>
                            </p:childTnLst>
                          </p:cTn>
                        </p:par>
                        <p:par>
                          <p:cTn id="30" fill="hold">
                            <p:stCondLst>
                              <p:cond delay="3300"/>
                            </p:stCondLst>
                            <p:childTnLst>
                              <p:par>
                                <p:cTn id="31" presetID="21" presetClass="entr" presetSubtype="1" fill="hold"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heel(1)">
                                      <p:cBhvr>
                                        <p:cTn id="33" dur="750"/>
                                        <p:tgtEl>
                                          <p:spTgt spid="24"/>
                                        </p:tgtEl>
                                      </p:cBhvr>
                                    </p:animEffect>
                                  </p:childTnLst>
                                </p:cTn>
                              </p:par>
                            </p:childTnLst>
                          </p:cTn>
                        </p:par>
                        <p:par>
                          <p:cTn id="34" fill="hold">
                            <p:stCondLst>
                              <p:cond delay="4050"/>
                            </p:stCondLst>
                            <p:childTnLst>
                              <p:par>
                                <p:cTn id="35" presetID="22" presetClass="entr" presetSubtype="8"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left)">
                                      <p:cBhvr>
                                        <p:cTn id="37" dur="500"/>
                                        <p:tgtEl>
                                          <p:spTgt spid="11"/>
                                        </p:tgtEl>
                                      </p:cBhvr>
                                    </p:animEffect>
                                  </p:childTnLst>
                                </p:cTn>
                              </p:par>
                            </p:childTnLst>
                          </p:cTn>
                        </p:par>
                        <p:par>
                          <p:cTn id="38" fill="hold">
                            <p:stCondLst>
                              <p:cond delay="4550"/>
                            </p:stCondLst>
                            <p:childTnLst>
                              <p:par>
                                <p:cTn id="39" presetID="21" presetClass="entr" presetSubtype="1" fill="hold"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wheel(1)">
                                      <p:cBhvr>
                                        <p:cTn id="41" dur="750"/>
                                        <p:tgtEl>
                                          <p:spTgt spid="15"/>
                                        </p:tgtEl>
                                      </p:cBhvr>
                                    </p:animEffect>
                                  </p:childTnLst>
                                </p:cTn>
                              </p:par>
                            </p:childTnLst>
                          </p:cTn>
                        </p:par>
                        <p:par>
                          <p:cTn id="42" fill="hold">
                            <p:stCondLst>
                              <p:cond delay="5300"/>
                            </p:stCondLst>
                            <p:childTnLst>
                              <p:par>
                                <p:cTn id="43" presetID="22" presetClass="entr" presetSubtype="8"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left)">
                                      <p:cBhvr>
                                        <p:cTn id="45" dur="500"/>
                                        <p:tgtEl>
                                          <p:spTgt spid="12"/>
                                        </p:tgtEl>
                                      </p:cBhvr>
                                    </p:animEffect>
                                  </p:childTnLst>
                                </p:cTn>
                              </p:par>
                            </p:childTnLst>
                          </p:cTn>
                        </p:par>
                        <p:par>
                          <p:cTn id="46" fill="hold">
                            <p:stCondLst>
                              <p:cond delay="5800"/>
                            </p:stCondLst>
                            <p:childTnLst>
                              <p:par>
                                <p:cTn id="47" presetID="21" presetClass="entr" presetSubtype="1" fill="hold"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wheel(1)">
                                      <p:cBhvr>
                                        <p:cTn id="49" dur="750"/>
                                        <p:tgtEl>
                                          <p:spTgt spid="18"/>
                                        </p:tgtEl>
                                      </p:cBhvr>
                                    </p:animEffect>
                                  </p:childTnLst>
                                </p:cTn>
                              </p:par>
                            </p:childTnLst>
                          </p:cTn>
                        </p:par>
                        <p:par>
                          <p:cTn id="50" fill="hold">
                            <p:stCondLst>
                              <p:cond delay="6550"/>
                            </p:stCondLst>
                            <p:childTnLst>
                              <p:par>
                                <p:cTn id="51" presetID="22" presetClass="entr" presetSubtype="8"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left)">
                                      <p:cBhvr>
                                        <p:cTn id="53" dur="500"/>
                                        <p:tgtEl>
                                          <p:spTgt spid="13"/>
                                        </p:tgtEl>
                                      </p:cBhvr>
                                    </p:animEffect>
                                  </p:childTnLst>
                                </p:cTn>
                              </p:par>
                            </p:childTnLst>
                          </p:cTn>
                        </p:par>
                        <p:par>
                          <p:cTn id="54" fill="hold">
                            <p:stCondLst>
                              <p:cond delay="7050"/>
                            </p:stCondLst>
                            <p:childTnLst>
                              <p:par>
                                <p:cTn id="55" presetID="21" presetClass="entr" presetSubtype="1" fill="hold"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heel(1)">
                                      <p:cBhvr>
                                        <p:cTn id="57" dur="750"/>
                                        <p:tgtEl>
                                          <p:spTgt spid="21"/>
                                        </p:tgtEl>
                                      </p:cBhvr>
                                    </p:animEffect>
                                  </p:childTnLst>
                                </p:cTn>
                              </p:par>
                            </p:childTnLst>
                          </p:cTn>
                        </p:par>
                        <p:par>
                          <p:cTn id="58" fill="hold">
                            <p:stCondLst>
                              <p:cond delay="7800"/>
                            </p:stCondLst>
                            <p:childTnLst>
                              <p:par>
                                <p:cTn id="59" presetID="22" presetClass="entr" presetSubtype="8"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wipe(left)">
                                      <p:cBhvr>
                                        <p:cTn id="6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6" grpId="0" animBg="1"/>
      <p:bldP spid="7" grpId="0" animBg="1"/>
      <p:bldP spid="11" grpId="0"/>
      <p:bldP spid="12" grpId="0"/>
      <p:bldP spid="13" grpId="0"/>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7"/>
          <p:cNvSpPr/>
          <p:nvPr/>
        </p:nvSpPr>
        <p:spPr>
          <a:xfrm>
            <a:off x="0" y="1129309"/>
            <a:ext cx="10160000" cy="2942175"/>
          </a:xfrm>
          <a:custGeom>
            <a:avLst/>
            <a:gdLst>
              <a:gd name="connsiteX0" fmla="*/ 0 w 12192000"/>
              <a:gd name="connsiteY0" fmla="*/ 0 h 2716400"/>
              <a:gd name="connsiteX1" fmla="*/ 12192000 w 12192000"/>
              <a:gd name="connsiteY1" fmla="*/ 0 h 2716400"/>
              <a:gd name="connsiteX2" fmla="*/ 12192000 w 12192000"/>
              <a:gd name="connsiteY2" fmla="*/ 2716400 h 2716400"/>
              <a:gd name="connsiteX3" fmla="*/ 0 w 12192000"/>
              <a:gd name="connsiteY3" fmla="*/ 2716400 h 2716400"/>
              <a:gd name="connsiteX4" fmla="*/ 0 w 12192000"/>
              <a:gd name="connsiteY4" fmla="*/ 0 h 2716400"/>
              <a:gd name="connsiteX0" fmla="*/ 0 w 12192000"/>
              <a:gd name="connsiteY0" fmla="*/ 0 h 3249800"/>
              <a:gd name="connsiteX1" fmla="*/ 12192000 w 12192000"/>
              <a:gd name="connsiteY1" fmla="*/ 533400 h 3249800"/>
              <a:gd name="connsiteX2" fmla="*/ 12192000 w 12192000"/>
              <a:gd name="connsiteY2" fmla="*/ 3249800 h 3249800"/>
              <a:gd name="connsiteX3" fmla="*/ 0 w 12192000"/>
              <a:gd name="connsiteY3" fmla="*/ 3249800 h 3249800"/>
              <a:gd name="connsiteX4" fmla="*/ 0 w 12192000"/>
              <a:gd name="connsiteY4" fmla="*/ 0 h 3249800"/>
              <a:gd name="connsiteX0" fmla="*/ 0 w 12192000"/>
              <a:gd name="connsiteY0" fmla="*/ 0 h 3249800"/>
              <a:gd name="connsiteX1" fmla="*/ 12192000 w 12192000"/>
              <a:gd name="connsiteY1" fmla="*/ 533400 h 3249800"/>
              <a:gd name="connsiteX2" fmla="*/ 12192000 w 12192000"/>
              <a:gd name="connsiteY2" fmla="*/ 3249800 h 3249800"/>
              <a:gd name="connsiteX3" fmla="*/ 19050 w 12192000"/>
              <a:gd name="connsiteY3" fmla="*/ 1687700 h 3249800"/>
              <a:gd name="connsiteX4" fmla="*/ 0 w 12192000"/>
              <a:gd name="connsiteY4" fmla="*/ 0 h 3249800"/>
              <a:gd name="connsiteX0" fmla="*/ 0 w 12230100"/>
              <a:gd name="connsiteY0" fmla="*/ 0 h 4583300"/>
              <a:gd name="connsiteX1" fmla="*/ 12192000 w 12230100"/>
              <a:gd name="connsiteY1" fmla="*/ 533400 h 4583300"/>
              <a:gd name="connsiteX2" fmla="*/ 12230100 w 12230100"/>
              <a:gd name="connsiteY2" fmla="*/ 4583300 h 4583300"/>
              <a:gd name="connsiteX3" fmla="*/ 19050 w 12230100"/>
              <a:gd name="connsiteY3" fmla="*/ 1687700 h 4583300"/>
              <a:gd name="connsiteX4" fmla="*/ 0 w 12230100"/>
              <a:gd name="connsiteY4" fmla="*/ 0 h 4583300"/>
              <a:gd name="connsiteX0" fmla="*/ 0 w 12230100"/>
              <a:gd name="connsiteY0" fmla="*/ 0 h 4583300"/>
              <a:gd name="connsiteX1" fmla="*/ 12211050 w 12230100"/>
              <a:gd name="connsiteY1" fmla="*/ 2019300 h 4583300"/>
              <a:gd name="connsiteX2" fmla="*/ 12230100 w 12230100"/>
              <a:gd name="connsiteY2" fmla="*/ 4583300 h 4583300"/>
              <a:gd name="connsiteX3" fmla="*/ 19050 w 12230100"/>
              <a:gd name="connsiteY3" fmla="*/ 1687700 h 4583300"/>
              <a:gd name="connsiteX4" fmla="*/ 0 w 12230100"/>
              <a:gd name="connsiteY4" fmla="*/ 0 h 4583300"/>
              <a:gd name="connsiteX0" fmla="*/ 0 w 12249150"/>
              <a:gd name="connsiteY0" fmla="*/ 0 h 4068950"/>
              <a:gd name="connsiteX1" fmla="*/ 12211050 w 12249150"/>
              <a:gd name="connsiteY1" fmla="*/ 2019300 h 4068950"/>
              <a:gd name="connsiteX2" fmla="*/ 12249150 w 12249150"/>
              <a:gd name="connsiteY2" fmla="*/ 4068950 h 4068950"/>
              <a:gd name="connsiteX3" fmla="*/ 19050 w 12249150"/>
              <a:gd name="connsiteY3" fmla="*/ 1687700 h 4068950"/>
              <a:gd name="connsiteX4" fmla="*/ 0 w 12249150"/>
              <a:gd name="connsiteY4" fmla="*/ 0 h 4068950"/>
              <a:gd name="connsiteX0" fmla="*/ 0 w 12249150"/>
              <a:gd name="connsiteY0" fmla="*/ 0 h 4068950"/>
              <a:gd name="connsiteX1" fmla="*/ 12211050 w 12249150"/>
              <a:gd name="connsiteY1" fmla="*/ 2019300 h 4068950"/>
              <a:gd name="connsiteX2" fmla="*/ 12249150 w 12249150"/>
              <a:gd name="connsiteY2" fmla="*/ 4068950 h 4068950"/>
              <a:gd name="connsiteX3" fmla="*/ 19050 w 12249150"/>
              <a:gd name="connsiteY3" fmla="*/ 1687700 h 4068950"/>
              <a:gd name="connsiteX4" fmla="*/ 0 w 12249150"/>
              <a:gd name="connsiteY4" fmla="*/ 0 h 4068950"/>
              <a:gd name="connsiteX0" fmla="*/ 0 w 12249150"/>
              <a:gd name="connsiteY0" fmla="*/ 0 h 3935600"/>
              <a:gd name="connsiteX1" fmla="*/ 12211050 w 12249150"/>
              <a:gd name="connsiteY1" fmla="*/ 188595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49150"/>
              <a:gd name="connsiteY0" fmla="*/ 0 h 3935600"/>
              <a:gd name="connsiteX1" fmla="*/ 12249150 w 12249150"/>
              <a:gd name="connsiteY1" fmla="*/ 142875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68200"/>
              <a:gd name="connsiteY0" fmla="*/ 0 h 3935600"/>
              <a:gd name="connsiteX1" fmla="*/ 12268200 w 12268200"/>
              <a:gd name="connsiteY1" fmla="*/ 1104900 h 3935600"/>
              <a:gd name="connsiteX2" fmla="*/ 12249150 w 12268200"/>
              <a:gd name="connsiteY2" fmla="*/ 3935600 h 3935600"/>
              <a:gd name="connsiteX3" fmla="*/ 19050 w 12268200"/>
              <a:gd name="connsiteY3" fmla="*/ 1554350 h 3935600"/>
              <a:gd name="connsiteX4" fmla="*/ 0 w 12268200"/>
              <a:gd name="connsiteY4" fmla="*/ 0 h 3935600"/>
              <a:gd name="connsiteX0" fmla="*/ 0 w 12249150"/>
              <a:gd name="connsiteY0" fmla="*/ 0 h 3935600"/>
              <a:gd name="connsiteX1" fmla="*/ 12237720 w 12249150"/>
              <a:gd name="connsiteY1" fmla="*/ 108966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49150"/>
              <a:gd name="connsiteY0" fmla="*/ 0 h 3935600"/>
              <a:gd name="connsiteX1" fmla="*/ 12237720 w 12249150"/>
              <a:gd name="connsiteY1" fmla="*/ 1089660 h 3935600"/>
              <a:gd name="connsiteX2" fmla="*/ 12249150 w 12249150"/>
              <a:gd name="connsiteY2" fmla="*/ 3935600 h 3935600"/>
              <a:gd name="connsiteX3" fmla="*/ 44450 w 12249150"/>
              <a:gd name="connsiteY3" fmla="*/ 1554350 h 3935600"/>
              <a:gd name="connsiteX4" fmla="*/ 0 w 12249150"/>
              <a:gd name="connsiteY4" fmla="*/ 0 h 3935600"/>
              <a:gd name="connsiteX0" fmla="*/ 0 w 12217400"/>
              <a:gd name="connsiteY0" fmla="*/ 0 h 3922900"/>
              <a:gd name="connsiteX1" fmla="*/ 12205970 w 12217400"/>
              <a:gd name="connsiteY1" fmla="*/ 1076960 h 3922900"/>
              <a:gd name="connsiteX2" fmla="*/ 12217400 w 12217400"/>
              <a:gd name="connsiteY2" fmla="*/ 3922900 h 3922900"/>
              <a:gd name="connsiteX3" fmla="*/ 12700 w 12217400"/>
              <a:gd name="connsiteY3" fmla="*/ 1541650 h 3922900"/>
              <a:gd name="connsiteX4" fmla="*/ 0 w 12217400"/>
              <a:gd name="connsiteY4" fmla="*/ 0 h 3922900"/>
              <a:gd name="connsiteX0" fmla="*/ 0 w 12217400"/>
              <a:gd name="connsiteY0" fmla="*/ 0 h 3922900"/>
              <a:gd name="connsiteX1" fmla="*/ 12205970 w 12217400"/>
              <a:gd name="connsiteY1" fmla="*/ 1076960 h 3922900"/>
              <a:gd name="connsiteX2" fmla="*/ 12217400 w 12217400"/>
              <a:gd name="connsiteY2" fmla="*/ 3922900 h 3922900"/>
              <a:gd name="connsiteX3" fmla="*/ 6350 w 12217400"/>
              <a:gd name="connsiteY3" fmla="*/ 1541650 h 3922900"/>
              <a:gd name="connsiteX4" fmla="*/ 0 w 12217400"/>
              <a:gd name="connsiteY4" fmla="*/ 0 h 3922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3922900">
                <a:moveTo>
                  <a:pt x="0" y="0"/>
                </a:moveTo>
                <a:lnTo>
                  <a:pt x="12205970" y="1076960"/>
                </a:lnTo>
                <a:lnTo>
                  <a:pt x="12217400" y="3922900"/>
                </a:lnTo>
                <a:lnTo>
                  <a:pt x="6350" y="1541650"/>
                </a:lnTo>
                <a:cubicBezTo>
                  <a:pt x="4233" y="1027767"/>
                  <a:pt x="2117" y="513883"/>
                  <a:pt x="0" y="0"/>
                </a:cubicBezTo>
                <a:close/>
              </a:path>
            </a:pathLst>
          </a:custGeom>
          <a:solidFill>
            <a:schemeClr val="tx2">
              <a:lumMod val="75000"/>
              <a:alpha val="57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cs typeface="+mn-ea"/>
              <a:sym typeface="+mn-lt"/>
            </a:endParaRPr>
          </a:p>
        </p:txBody>
      </p:sp>
      <p:sp>
        <p:nvSpPr>
          <p:cNvPr id="3" name="矩形 16"/>
          <p:cNvSpPr/>
          <p:nvPr/>
        </p:nvSpPr>
        <p:spPr>
          <a:xfrm>
            <a:off x="0" y="1259679"/>
            <a:ext cx="10160000" cy="1978844"/>
          </a:xfrm>
          <a:custGeom>
            <a:avLst/>
            <a:gdLst>
              <a:gd name="connsiteX0" fmla="*/ 0 w 12192305"/>
              <a:gd name="connsiteY0" fmla="*/ 0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0 w 12192305"/>
              <a:gd name="connsiteY4" fmla="*/ 0 h 1487838"/>
              <a:gd name="connsiteX0" fmla="*/ 15499 w 12192305"/>
              <a:gd name="connsiteY0" fmla="*/ 433952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15499 w 12192305"/>
              <a:gd name="connsiteY4" fmla="*/ 433952 h 1487838"/>
              <a:gd name="connsiteX0" fmla="*/ 7879 w 12192305"/>
              <a:gd name="connsiteY0" fmla="*/ 426332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7879 w 12192305"/>
              <a:gd name="connsiteY4" fmla="*/ 426332 h 1487838"/>
              <a:gd name="connsiteX0" fmla="*/ 361 w 12200027"/>
              <a:gd name="connsiteY0" fmla="*/ 426332 h 1487838"/>
              <a:gd name="connsiteX1" fmla="*/ 12200027 w 12200027"/>
              <a:gd name="connsiteY1" fmla="*/ 0 h 1487838"/>
              <a:gd name="connsiteX2" fmla="*/ 12200027 w 12200027"/>
              <a:gd name="connsiteY2" fmla="*/ 1487838 h 1487838"/>
              <a:gd name="connsiteX3" fmla="*/ 7722 w 12200027"/>
              <a:gd name="connsiteY3" fmla="*/ 1487838 h 1487838"/>
              <a:gd name="connsiteX4" fmla="*/ 361 w 12200027"/>
              <a:gd name="connsiteY4" fmla="*/ 426332 h 1487838"/>
              <a:gd name="connsiteX0" fmla="*/ 361 w 12200027"/>
              <a:gd name="connsiteY0" fmla="*/ 433952 h 1487838"/>
              <a:gd name="connsiteX1" fmla="*/ 12200027 w 12200027"/>
              <a:gd name="connsiteY1" fmla="*/ 0 h 1487838"/>
              <a:gd name="connsiteX2" fmla="*/ 12200027 w 12200027"/>
              <a:gd name="connsiteY2" fmla="*/ 1487838 h 1487838"/>
              <a:gd name="connsiteX3" fmla="*/ 7722 w 12200027"/>
              <a:gd name="connsiteY3" fmla="*/ 1487838 h 1487838"/>
              <a:gd name="connsiteX4" fmla="*/ 361 w 12200027"/>
              <a:gd name="connsiteY4" fmla="*/ 433952 h 1487838"/>
              <a:gd name="connsiteX0" fmla="*/ 790 w 12192836"/>
              <a:gd name="connsiteY0" fmla="*/ 426332 h 1487838"/>
              <a:gd name="connsiteX1" fmla="*/ 12192836 w 12192836"/>
              <a:gd name="connsiteY1" fmla="*/ 0 h 1487838"/>
              <a:gd name="connsiteX2" fmla="*/ 12192836 w 12192836"/>
              <a:gd name="connsiteY2" fmla="*/ 1487838 h 1487838"/>
              <a:gd name="connsiteX3" fmla="*/ 531 w 12192836"/>
              <a:gd name="connsiteY3" fmla="*/ 1487838 h 1487838"/>
              <a:gd name="connsiteX4" fmla="*/ 790 w 12192836"/>
              <a:gd name="connsiteY4" fmla="*/ 426332 h 1487838"/>
              <a:gd name="connsiteX0" fmla="*/ 790 w 12200456"/>
              <a:gd name="connsiteY0" fmla="*/ 1767452 h 2828958"/>
              <a:gd name="connsiteX1" fmla="*/ 12200456 w 12200456"/>
              <a:gd name="connsiteY1" fmla="*/ 0 h 2828958"/>
              <a:gd name="connsiteX2" fmla="*/ 12192836 w 12200456"/>
              <a:gd name="connsiteY2" fmla="*/ 2828958 h 2828958"/>
              <a:gd name="connsiteX3" fmla="*/ 531 w 12200456"/>
              <a:gd name="connsiteY3" fmla="*/ 2828958 h 2828958"/>
              <a:gd name="connsiteX4" fmla="*/ 790 w 12200456"/>
              <a:gd name="connsiteY4" fmla="*/ 1767452 h 2828958"/>
              <a:gd name="connsiteX0" fmla="*/ 790 w 12200456"/>
              <a:gd name="connsiteY0" fmla="*/ 1767452 h 2828958"/>
              <a:gd name="connsiteX1" fmla="*/ 12200456 w 12200456"/>
              <a:gd name="connsiteY1" fmla="*/ 0 h 2828958"/>
              <a:gd name="connsiteX2" fmla="*/ 12200456 w 12200456"/>
              <a:gd name="connsiteY2" fmla="*/ 1312578 h 2828958"/>
              <a:gd name="connsiteX3" fmla="*/ 531 w 12200456"/>
              <a:gd name="connsiteY3" fmla="*/ 2828958 h 2828958"/>
              <a:gd name="connsiteX4" fmla="*/ 790 w 12200456"/>
              <a:gd name="connsiteY4" fmla="*/ 1767452 h 2828958"/>
              <a:gd name="connsiteX0" fmla="*/ 790 w 12200456"/>
              <a:gd name="connsiteY0" fmla="*/ 1767452 h 2828958"/>
              <a:gd name="connsiteX1" fmla="*/ 12200456 w 12200456"/>
              <a:gd name="connsiteY1" fmla="*/ 0 h 2828958"/>
              <a:gd name="connsiteX2" fmla="*/ 12200456 w 12200456"/>
              <a:gd name="connsiteY2" fmla="*/ 1445928 h 2828958"/>
              <a:gd name="connsiteX3" fmla="*/ 531 w 12200456"/>
              <a:gd name="connsiteY3" fmla="*/ 2828958 h 2828958"/>
              <a:gd name="connsiteX4" fmla="*/ 790 w 12200456"/>
              <a:gd name="connsiteY4" fmla="*/ 1767452 h 2828958"/>
              <a:gd name="connsiteX0" fmla="*/ 116 w 12199782"/>
              <a:gd name="connsiteY0" fmla="*/ 1767452 h 2619408"/>
              <a:gd name="connsiteX1" fmla="*/ 12199782 w 12199782"/>
              <a:gd name="connsiteY1" fmla="*/ 0 h 2619408"/>
              <a:gd name="connsiteX2" fmla="*/ 12199782 w 12199782"/>
              <a:gd name="connsiteY2" fmla="*/ 1445928 h 2619408"/>
              <a:gd name="connsiteX3" fmla="*/ 37957 w 12199782"/>
              <a:gd name="connsiteY3" fmla="*/ 2619408 h 2619408"/>
              <a:gd name="connsiteX4" fmla="*/ 116 w 12199782"/>
              <a:gd name="connsiteY4" fmla="*/ 1767452 h 2619408"/>
              <a:gd name="connsiteX0" fmla="*/ 116 w 12199782"/>
              <a:gd name="connsiteY0" fmla="*/ 1615052 h 2619408"/>
              <a:gd name="connsiteX1" fmla="*/ 12199782 w 12199782"/>
              <a:gd name="connsiteY1" fmla="*/ 0 h 2619408"/>
              <a:gd name="connsiteX2" fmla="*/ 12199782 w 12199782"/>
              <a:gd name="connsiteY2" fmla="*/ 1445928 h 2619408"/>
              <a:gd name="connsiteX3" fmla="*/ 37957 w 12199782"/>
              <a:gd name="connsiteY3" fmla="*/ 2619408 h 2619408"/>
              <a:gd name="connsiteX4" fmla="*/ 116 w 12199782"/>
              <a:gd name="connsiteY4" fmla="*/ 1615052 h 2619408"/>
              <a:gd name="connsiteX0" fmla="*/ 789 w 12200455"/>
              <a:gd name="connsiteY0" fmla="*/ 1615052 h 2638458"/>
              <a:gd name="connsiteX1" fmla="*/ 12200455 w 12200455"/>
              <a:gd name="connsiteY1" fmla="*/ 0 h 2638458"/>
              <a:gd name="connsiteX2" fmla="*/ 12200455 w 12200455"/>
              <a:gd name="connsiteY2" fmla="*/ 1445928 h 2638458"/>
              <a:gd name="connsiteX3" fmla="*/ 530 w 12200455"/>
              <a:gd name="connsiteY3" fmla="*/ 2638458 h 2638458"/>
              <a:gd name="connsiteX4" fmla="*/ 789 w 12200455"/>
              <a:gd name="connsiteY4" fmla="*/ 1615052 h 2638458"/>
              <a:gd name="connsiteX0" fmla="*/ 789 w 12200455"/>
              <a:gd name="connsiteY0" fmla="*/ 1615052 h 2638458"/>
              <a:gd name="connsiteX1" fmla="*/ 12200455 w 12200455"/>
              <a:gd name="connsiteY1" fmla="*/ 0 h 2638458"/>
              <a:gd name="connsiteX2" fmla="*/ 12200455 w 12200455"/>
              <a:gd name="connsiteY2" fmla="*/ 1792770 h 2638458"/>
              <a:gd name="connsiteX3" fmla="*/ 530 w 12200455"/>
              <a:gd name="connsiteY3" fmla="*/ 2638458 h 2638458"/>
              <a:gd name="connsiteX4" fmla="*/ 789 w 12200455"/>
              <a:gd name="connsiteY4" fmla="*/ 1615052 h 26384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0455" h="2638458">
                <a:moveTo>
                  <a:pt x="789" y="1615052"/>
                </a:moveTo>
                <a:lnTo>
                  <a:pt x="12200455" y="0"/>
                </a:lnTo>
                <a:lnTo>
                  <a:pt x="12200455" y="1792770"/>
                </a:lnTo>
                <a:lnTo>
                  <a:pt x="530" y="2638458"/>
                </a:lnTo>
                <a:cubicBezTo>
                  <a:pt x="3156" y="2284623"/>
                  <a:pt x="-1837" y="1968887"/>
                  <a:pt x="789" y="1615052"/>
                </a:cubicBezTo>
                <a:close/>
              </a:path>
            </a:pathLst>
          </a:custGeom>
          <a:solidFill>
            <a:schemeClr val="tx2">
              <a:lumMod val="50000"/>
              <a:alpha val="72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cs typeface="+mn-ea"/>
              <a:sym typeface="+mn-lt"/>
            </a:endParaRPr>
          </a:p>
        </p:txBody>
      </p:sp>
      <p:sp>
        <p:nvSpPr>
          <p:cNvPr id="4" name="矩形 13"/>
          <p:cNvSpPr/>
          <p:nvPr/>
        </p:nvSpPr>
        <p:spPr>
          <a:xfrm>
            <a:off x="0" y="1631106"/>
            <a:ext cx="10160000" cy="1235990"/>
          </a:xfrm>
          <a:custGeom>
            <a:avLst/>
            <a:gdLst>
              <a:gd name="connsiteX0" fmla="*/ 0 w 12192000"/>
              <a:gd name="connsiteY0" fmla="*/ 0 h 790413"/>
              <a:gd name="connsiteX1" fmla="*/ 12192000 w 12192000"/>
              <a:gd name="connsiteY1" fmla="*/ 0 h 790413"/>
              <a:gd name="connsiteX2" fmla="*/ 12192000 w 12192000"/>
              <a:gd name="connsiteY2" fmla="*/ 790413 h 790413"/>
              <a:gd name="connsiteX3" fmla="*/ 0 w 12192000"/>
              <a:gd name="connsiteY3" fmla="*/ 790413 h 790413"/>
              <a:gd name="connsiteX4" fmla="*/ 0 w 12192000"/>
              <a:gd name="connsiteY4" fmla="*/ 0 h 790413"/>
              <a:gd name="connsiteX0" fmla="*/ 0 w 12195175"/>
              <a:gd name="connsiteY0" fmla="*/ 609600 h 1400013"/>
              <a:gd name="connsiteX1" fmla="*/ 12195175 w 12195175"/>
              <a:gd name="connsiteY1" fmla="*/ 0 h 1400013"/>
              <a:gd name="connsiteX2" fmla="*/ 12192000 w 12195175"/>
              <a:gd name="connsiteY2" fmla="*/ 1400013 h 1400013"/>
              <a:gd name="connsiteX3" fmla="*/ 0 w 12195175"/>
              <a:gd name="connsiteY3" fmla="*/ 1400013 h 1400013"/>
              <a:gd name="connsiteX4" fmla="*/ 0 w 12195175"/>
              <a:gd name="connsiteY4" fmla="*/ 609600 h 1400013"/>
              <a:gd name="connsiteX0" fmla="*/ 0 w 12192305"/>
              <a:gd name="connsiteY0" fmla="*/ 609600 h 1400013"/>
              <a:gd name="connsiteX1" fmla="*/ 12192000 w 12192305"/>
              <a:gd name="connsiteY1" fmla="*/ 0 h 1400013"/>
              <a:gd name="connsiteX2" fmla="*/ 12192000 w 12192305"/>
              <a:gd name="connsiteY2" fmla="*/ 1400013 h 1400013"/>
              <a:gd name="connsiteX3" fmla="*/ 0 w 12192305"/>
              <a:gd name="connsiteY3" fmla="*/ 1400013 h 1400013"/>
              <a:gd name="connsiteX4" fmla="*/ 0 w 12192305"/>
              <a:gd name="connsiteY4" fmla="*/ 609600 h 1400013"/>
              <a:gd name="connsiteX0" fmla="*/ 0 w 12192305"/>
              <a:gd name="connsiteY0" fmla="*/ 609600 h 1400013"/>
              <a:gd name="connsiteX1" fmla="*/ 12192000 w 12192305"/>
              <a:gd name="connsiteY1" fmla="*/ 0 h 1400013"/>
              <a:gd name="connsiteX2" fmla="*/ 12192000 w 12192305"/>
              <a:gd name="connsiteY2" fmla="*/ 1400013 h 1400013"/>
              <a:gd name="connsiteX3" fmla="*/ 0 w 12192305"/>
              <a:gd name="connsiteY3" fmla="*/ 1400013 h 1400013"/>
              <a:gd name="connsiteX4" fmla="*/ 0 w 12192305"/>
              <a:gd name="connsiteY4" fmla="*/ 609600 h 1400013"/>
              <a:gd name="connsiteX0" fmla="*/ 0 w 12192305"/>
              <a:gd name="connsiteY0" fmla="*/ 857573 h 1647986"/>
              <a:gd name="connsiteX1" fmla="*/ 12192000 w 12192305"/>
              <a:gd name="connsiteY1" fmla="*/ 0 h 1647986"/>
              <a:gd name="connsiteX2" fmla="*/ 12192000 w 12192305"/>
              <a:gd name="connsiteY2" fmla="*/ 1647986 h 1647986"/>
              <a:gd name="connsiteX3" fmla="*/ 0 w 12192305"/>
              <a:gd name="connsiteY3" fmla="*/ 1647986 h 1647986"/>
              <a:gd name="connsiteX4" fmla="*/ 0 w 12192305"/>
              <a:gd name="connsiteY4" fmla="*/ 857573 h 1647986"/>
              <a:gd name="connsiteX0" fmla="*/ 0 w 12199700"/>
              <a:gd name="connsiteY0" fmla="*/ 857573 h 1647986"/>
              <a:gd name="connsiteX1" fmla="*/ 12192000 w 12199700"/>
              <a:gd name="connsiteY1" fmla="*/ 0 h 1647986"/>
              <a:gd name="connsiteX2" fmla="*/ 12199620 w 12199700"/>
              <a:gd name="connsiteY2" fmla="*/ 1647986 h 1647986"/>
              <a:gd name="connsiteX3" fmla="*/ 0 w 12199700"/>
              <a:gd name="connsiteY3" fmla="*/ 1647986 h 1647986"/>
              <a:gd name="connsiteX4" fmla="*/ 0 w 12199700"/>
              <a:gd name="connsiteY4" fmla="*/ 857573 h 1647986"/>
              <a:gd name="connsiteX0" fmla="*/ 0 w 12199925"/>
              <a:gd name="connsiteY0" fmla="*/ 857573 h 1647986"/>
              <a:gd name="connsiteX1" fmla="*/ 12199620 w 12199925"/>
              <a:gd name="connsiteY1" fmla="*/ 0 h 1647986"/>
              <a:gd name="connsiteX2" fmla="*/ 12199620 w 12199925"/>
              <a:gd name="connsiteY2" fmla="*/ 1647986 h 1647986"/>
              <a:gd name="connsiteX3" fmla="*/ 0 w 12199925"/>
              <a:gd name="connsiteY3" fmla="*/ 1647986 h 1647986"/>
              <a:gd name="connsiteX4" fmla="*/ 0 w 12199925"/>
              <a:gd name="connsiteY4" fmla="*/ 857573 h 1647986"/>
              <a:gd name="connsiteX0" fmla="*/ 14515 w 12199925"/>
              <a:gd name="connsiteY0" fmla="*/ 567287 h 1647986"/>
              <a:gd name="connsiteX1" fmla="*/ 12199620 w 12199925"/>
              <a:gd name="connsiteY1" fmla="*/ 0 h 1647986"/>
              <a:gd name="connsiteX2" fmla="*/ 12199620 w 12199925"/>
              <a:gd name="connsiteY2" fmla="*/ 1647986 h 1647986"/>
              <a:gd name="connsiteX3" fmla="*/ 0 w 12199925"/>
              <a:gd name="connsiteY3" fmla="*/ 1647986 h 1647986"/>
              <a:gd name="connsiteX4" fmla="*/ 14515 w 12199925"/>
              <a:gd name="connsiteY4" fmla="*/ 567287 h 16479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9925" h="1647986">
                <a:moveTo>
                  <a:pt x="14515" y="567287"/>
                </a:moveTo>
                <a:lnTo>
                  <a:pt x="12199620" y="0"/>
                </a:lnTo>
                <a:cubicBezTo>
                  <a:pt x="12198562" y="466671"/>
                  <a:pt x="12200678" y="1181315"/>
                  <a:pt x="12199620" y="1647986"/>
                </a:cubicBezTo>
                <a:lnTo>
                  <a:pt x="0" y="1647986"/>
                </a:lnTo>
                <a:lnTo>
                  <a:pt x="14515" y="567287"/>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cs typeface="+mn-ea"/>
              <a:sym typeface="+mn-lt"/>
            </a:endParaRPr>
          </a:p>
        </p:txBody>
      </p:sp>
      <p:sp>
        <p:nvSpPr>
          <p:cNvPr id="5" name="文本框 1"/>
          <p:cNvSpPr txBox="1"/>
          <p:nvPr/>
        </p:nvSpPr>
        <p:spPr>
          <a:xfrm>
            <a:off x="2679702" y="2069482"/>
            <a:ext cx="4793861" cy="623248"/>
          </a:xfrm>
          <a:prstGeom prst="rect">
            <a:avLst/>
          </a:prstGeom>
          <a:noFill/>
        </p:spPr>
        <p:txBody>
          <a:bodyPr wrap="square" lIns="68580" tIns="34290" rIns="68580" bIns="34290" rtlCol="0">
            <a:spAutoFit/>
          </a:bodyPr>
          <a:lstStyle/>
          <a:p>
            <a:pPr algn="ctr"/>
            <a:r>
              <a:rPr lang="zh-CN" altLang="en-US" sz="3600" b="1" dirty="0">
                <a:solidFill>
                  <a:schemeClr val="bg1"/>
                </a:solidFill>
                <a:ea typeface="微软雅黑" panose="020B0503020204020204" pitchFamily="34" charset="-122"/>
                <a:cs typeface="+mn-ea"/>
                <a:sym typeface="+mn-lt"/>
              </a:rPr>
              <a:t>工作中存在的不足</a:t>
            </a:r>
          </a:p>
        </p:txBody>
      </p:sp>
      <p:grpSp>
        <p:nvGrpSpPr>
          <p:cNvPr id="6" name="组合 5"/>
          <p:cNvGrpSpPr/>
          <p:nvPr/>
        </p:nvGrpSpPr>
        <p:grpSpPr>
          <a:xfrm>
            <a:off x="815235" y="3774798"/>
            <a:ext cx="1457578" cy="1458966"/>
            <a:chOff x="307235" y="3561056"/>
            <a:chExt cx="1457578" cy="1458966"/>
          </a:xfrm>
        </p:grpSpPr>
        <p:sp>
          <p:nvSpPr>
            <p:cNvPr id="7" name="椭圆 1"/>
            <p:cNvSpPr>
              <a:spLocks noChangeArrowheads="1"/>
            </p:cNvSpPr>
            <p:nvPr/>
          </p:nvSpPr>
          <p:spPr bwMode="auto">
            <a:xfrm>
              <a:off x="307235" y="3561056"/>
              <a:ext cx="1457578" cy="1458966"/>
            </a:xfrm>
            <a:prstGeom prst="ellipse">
              <a:avLst/>
            </a:prstGeom>
            <a:solidFill>
              <a:schemeClr val="tx2">
                <a:lumMod val="75000"/>
              </a:schemeClr>
            </a:solidFill>
            <a:ln w="9525">
              <a:noFill/>
              <a:bevel/>
              <a:headEnd/>
              <a:tailEnd/>
            </a:ln>
          </p:spPr>
          <p:txBody>
            <a:bodyPr lIns="68589" tIns="34295" rIns="68589" bIns="34295" anchor="ctr"/>
            <a:lstStyle/>
            <a:p>
              <a:pPr algn="ctr" eaLnBrk="1" hangingPunct="1">
                <a:buFont typeface="Arial" pitchFamily="34" charset="0"/>
                <a:buNone/>
              </a:pPr>
              <a:endParaRPr lang="zh-CN" altLang="zh-CN" dirty="0">
                <a:latin typeface="微软雅黑" panose="020B0503020204020204" pitchFamily="34" charset="-122"/>
                <a:ea typeface="微软雅黑" panose="020B0503020204020204" pitchFamily="34" charset="-122"/>
                <a:sym typeface="宋体" pitchFamily="2" charset="-122"/>
              </a:endParaRPr>
            </a:p>
          </p:txBody>
        </p:sp>
        <p:sp>
          <p:nvSpPr>
            <p:cNvPr id="8" name="文本框 17"/>
            <p:cNvSpPr>
              <a:spLocks noChangeArrowheads="1"/>
            </p:cNvSpPr>
            <p:nvPr/>
          </p:nvSpPr>
          <p:spPr bwMode="auto">
            <a:xfrm>
              <a:off x="307235" y="4040466"/>
              <a:ext cx="1457578" cy="500147"/>
            </a:xfrm>
            <a:prstGeom prst="rect">
              <a:avLst/>
            </a:prstGeom>
            <a:noFill/>
            <a:ln w="9525">
              <a:noFill/>
              <a:miter lim="800000"/>
              <a:headEnd/>
              <a:tailEnd/>
            </a:ln>
          </p:spPr>
          <p:txBody>
            <a:bodyPr wrap="square" lIns="68589" tIns="34295" rIns="68589" bIns="34295">
              <a:spAutoFit/>
            </a:bodyPr>
            <a:lstStyle/>
            <a:p>
              <a:pPr algn="ctr" eaLnBrk="1" hangingPunct="1">
                <a:buFont typeface="Arial" pitchFamily="34" charset="0"/>
                <a:buNone/>
              </a:pPr>
              <a:r>
                <a:rPr lang="en-US" altLang="zh-CN" sz="2800" b="1" dirty="0">
                  <a:solidFill>
                    <a:schemeClr val="bg1"/>
                  </a:solidFill>
                  <a:latin typeface="Adobe Gothic Std B" pitchFamily="34" charset="-128"/>
                  <a:ea typeface="Adobe Gothic Std B" pitchFamily="34" charset="-128"/>
                </a:rPr>
                <a:t>PART  3</a:t>
              </a:r>
              <a:endParaRPr lang="zh-CN" altLang="en-US" sz="2800" dirty="0">
                <a:solidFill>
                  <a:schemeClr val="bg1"/>
                </a:solidFill>
                <a:latin typeface="Adobe Gothic Std B" pitchFamily="34" charset="-128"/>
                <a:ea typeface="微软雅黑" panose="020B0503020204020204" pitchFamily="34" charset="-122"/>
              </a:endParaRPr>
            </a:p>
          </p:txBody>
        </p:sp>
      </p:grpSp>
    </p:spTree>
    <p:extLst>
      <p:ext uri="{BB962C8B-B14F-4D97-AF65-F5344CB8AC3E}">
        <p14:creationId xmlns:p14="http://schemas.microsoft.com/office/powerpoint/2010/main" val="13193745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Scale>
                                      <p:cBhvr>
                                        <p:cTn id="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
                                        </p:tgtEl>
                                        <p:attrNameLst>
                                          <p:attrName>ppt_x</p:attrName>
                                          <p:attrName>ppt_y</p:attrName>
                                        </p:attrNameLst>
                                      </p:cBhvr>
                                    </p:animMotion>
                                    <p:animEffect transition="in" filter="fade">
                                      <p:cBhvr>
                                        <p:cTn id="9" dur="1000"/>
                                        <p:tgtEl>
                                          <p:spTgt spid="6"/>
                                        </p:tgtEl>
                                      </p:cBhvr>
                                    </p:animEffect>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0-#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 presetClass="entr" presetSubtype="2"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1+#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8"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0-#ppt_w/2"/>
                                          </p:val>
                                        </p:tav>
                                        <p:tav tm="100000">
                                          <p:val>
                                            <p:strVal val="#ppt_x"/>
                                          </p:val>
                                        </p:tav>
                                      </p:tavLst>
                                    </p:anim>
                                    <p:anim calcmode="lin" valueType="num">
                                      <p:cBhvr additive="base">
                                        <p:cTn id="24" dur="500" fill="hold"/>
                                        <p:tgtEl>
                                          <p:spTgt spid="3"/>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 presetClass="entr" presetSubtype="2"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1+#ppt_w/2"/>
                                          </p:val>
                                        </p:tav>
                                        <p:tav tm="100000">
                                          <p:val>
                                            <p:strVal val="#ppt_x"/>
                                          </p:val>
                                        </p:tav>
                                      </p:tavLst>
                                    </p:anim>
                                    <p:anim calcmode="lin" valueType="num">
                                      <p:cBhvr additive="base">
                                        <p:cTn id="29"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304256"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工作中存在的不足</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5" name="对角圆角矩形 4"/>
          <p:cNvSpPr/>
          <p:nvPr/>
        </p:nvSpPr>
        <p:spPr>
          <a:xfrm>
            <a:off x="1263576" y="1763369"/>
            <a:ext cx="1343546" cy="573340"/>
          </a:xfrm>
          <a:prstGeom prst="round2DiagRect">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bg1"/>
                </a:solidFill>
                <a:latin typeface="微软雅黑" pitchFamily="34" charset="-122"/>
                <a:ea typeface="微软雅黑" pitchFamily="34" charset="-122"/>
              </a:rPr>
              <a:t>添加内容</a:t>
            </a:r>
          </a:p>
        </p:txBody>
      </p:sp>
      <p:sp>
        <p:nvSpPr>
          <p:cNvPr id="6" name="对角圆角矩形 5"/>
          <p:cNvSpPr/>
          <p:nvPr/>
        </p:nvSpPr>
        <p:spPr>
          <a:xfrm>
            <a:off x="2264820" y="2569467"/>
            <a:ext cx="1345257" cy="573342"/>
          </a:xfrm>
          <a:prstGeom prst="round2DiagRect">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bg1"/>
                </a:solidFill>
                <a:latin typeface="微软雅黑" pitchFamily="34" charset="-122"/>
                <a:ea typeface="微软雅黑" pitchFamily="34" charset="-122"/>
              </a:rPr>
              <a:t>添加内容</a:t>
            </a:r>
          </a:p>
        </p:txBody>
      </p:sp>
      <p:sp>
        <p:nvSpPr>
          <p:cNvPr id="7" name="对角圆角矩形 6"/>
          <p:cNvSpPr/>
          <p:nvPr/>
        </p:nvSpPr>
        <p:spPr>
          <a:xfrm>
            <a:off x="3266060" y="3375566"/>
            <a:ext cx="1345257" cy="573340"/>
          </a:xfrm>
          <a:prstGeom prst="round2DiagRect">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bg1"/>
                </a:solidFill>
                <a:latin typeface="微软雅黑" pitchFamily="34" charset="-122"/>
                <a:ea typeface="微软雅黑" pitchFamily="34" charset="-122"/>
              </a:rPr>
              <a:t>添加内容</a:t>
            </a:r>
          </a:p>
        </p:txBody>
      </p:sp>
      <p:sp>
        <p:nvSpPr>
          <p:cNvPr id="8" name="对角圆角矩形 7"/>
          <p:cNvSpPr/>
          <p:nvPr/>
        </p:nvSpPr>
        <p:spPr>
          <a:xfrm>
            <a:off x="4269011" y="4181664"/>
            <a:ext cx="1343546" cy="573342"/>
          </a:xfrm>
          <a:prstGeom prst="round2DiagRect">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bg1"/>
                </a:solidFill>
                <a:latin typeface="微软雅黑" pitchFamily="34" charset="-122"/>
                <a:ea typeface="微软雅黑" pitchFamily="34" charset="-122"/>
              </a:rPr>
              <a:t>添加内容</a:t>
            </a:r>
          </a:p>
        </p:txBody>
      </p:sp>
      <p:cxnSp>
        <p:nvCxnSpPr>
          <p:cNvPr id="9" name="直接箭头连接符 8"/>
          <p:cNvCxnSpPr/>
          <p:nvPr/>
        </p:nvCxnSpPr>
        <p:spPr>
          <a:xfrm>
            <a:off x="2759449" y="2018536"/>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3573090" y="1763370"/>
            <a:ext cx="2832572" cy="619549"/>
            <a:chOff x="3024807" y="1419622"/>
            <a:chExt cx="2627313" cy="574675"/>
          </a:xfrm>
        </p:grpSpPr>
        <p:sp>
          <p:nvSpPr>
            <p:cNvPr id="11" name="文本框 8"/>
            <p:cNvSpPr txBox="1">
              <a:spLocks noChangeArrowheads="1"/>
            </p:cNvSpPr>
            <p:nvPr/>
          </p:nvSpPr>
          <p:spPr bwMode="auto">
            <a:xfrm>
              <a:off x="3024807" y="1419622"/>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900" dirty="0">
                  <a:solidFill>
                    <a:srgbClr val="052E65"/>
                  </a:solidFill>
                  <a:latin typeface="微软雅黑" pitchFamily="34" charset="-122"/>
                </a:rPr>
                <a:t>添加标题</a:t>
              </a:r>
            </a:p>
          </p:txBody>
        </p:sp>
        <p:sp>
          <p:nvSpPr>
            <p:cNvPr id="12" name="文本框 9"/>
            <p:cNvSpPr txBox="1"/>
            <p:nvPr/>
          </p:nvSpPr>
          <p:spPr>
            <a:xfrm>
              <a:off x="3024807" y="1705372"/>
              <a:ext cx="2627313" cy="288925"/>
            </a:xfrm>
            <a:prstGeom prst="rect">
              <a:avLst/>
            </a:prstGeom>
            <a:noFill/>
          </p:spPr>
          <p:txBody>
            <a:bodyPr anchor="ctr"/>
            <a:lstStyle/>
            <a:p>
              <a:pPr>
                <a:defRPr/>
              </a:pPr>
              <a:r>
                <a:rPr lang="zh-CN" altLang="en-US" sz="1300" dirty="0">
                  <a:solidFill>
                    <a:schemeClr val="tx1">
                      <a:lumMod val="85000"/>
                      <a:lumOff val="15000"/>
                    </a:schemeClr>
                  </a:solidFill>
                  <a:latin typeface="微软雅黑" pitchFamily="34" charset="-122"/>
                  <a:ea typeface="微软雅黑" pitchFamily="34" charset="-122"/>
                </a:rPr>
                <a:t>点击添加内容点击添加内容点击添加</a:t>
              </a:r>
              <a:endParaRPr lang="en-US" altLang="zh-CN" sz="1300" dirty="0">
                <a:solidFill>
                  <a:schemeClr val="tx1">
                    <a:lumMod val="85000"/>
                    <a:lumOff val="15000"/>
                  </a:schemeClr>
                </a:solidFill>
                <a:latin typeface="微软雅黑" pitchFamily="34" charset="-122"/>
                <a:ea typeface="微软雅黑" pitchFamily="34" charset="-122"/>
              </a:endParaRPr>
            </a:p>
          </p:txBody>
        </p:sp>
      </p:grpSp>
      <p:cxnSp>
        <p:nvCxnSpPr>
          <p:cNvPr id="13" name="直接箭头连接符 12"/>
          <p:cNvCxnSpPr/>
          <p:nvPr/>
        </p:nvCxnSpPr>
        <p:spPr>
          <a:xfrm>
            <a:off x="3746998" y="2838326"/>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14" name="组合 13"/>
          <p:cNvGrpSpPr/>
          <p:nvPr/>
        </p:nvGrpSpPr>
        <p:grpSpPr>
          <a:xfrm>
            <a:off x="4504693" y="2539677"/>
            <a:ext cx="2832572" cy="617838"/>
            <a:chOff x="3888903" y="2139702"/>
            <a:chExt cx="2627313" cy="573088"/>
          </a:xfrm>
        </p:grpSpPr>
        <p:sp>
          <p:nvSpPr>
            <p:cNvPr id="15" name="文本框 11"/>
            <p:cNvSpPr txBox="1">
              <a:spLocks noChangeArrowheads="1"/>
            </p:cNvSpPr>
            <p:nvPr/>
          </p:nvSpPr>
          <p:spPr bwMode="auto">
            <a:xfrm>
              <a:off x="3888903" y="2139702"/>
              <a:ext cx="1129185" cy="31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900" dirty="0">
                  <a:solidFill>
                    <a:srgbClr val="052E65"/>
                  </a:solidFill>
                  <a:latin typeface="微软雅黑" pitchFamily="34" charset="-122"/>
                </a:rPr>
                <a:t>添加标题</a:t>
              </a:r>
            </a:p>
          </p:txBody>
        </p:sp>
        <p:sp>
          <p:nvSpPr>
            <p:cNvPr id="16" name="文本框 12"/>
            <p:cNvSpPr txBox="1"/>
            <p:nvPr/>
          </p:nvSpPr>
          <p:spPr>
            <a:xfrm>
              <a:off x="3888903" y="2425452"/>
              <a:ext cx="2627313" cy="287338"/>
            </a:xfrm>
            <a:prstGeom prst="rect">
              <a:avLst/>
            </a:prstGeom>
            <a:noFill/>
          </p:spPr>
          <p:txBody>
            <a:bodyPr anchor="ctr"/>
            <a:lstStyle/>
            <a:p>
              <a:pPr>
                <a:defRPr/>
              </a:pPr>
              <a:r>
                <a:rPr lang="zh-CN" altLang="en-US" sz="1300" dirty="0">
                  <a:solidFill>
                    <a:schemeClr val="tx1">
                      <a:lumMod val="85000"/>
                      <a:lumOff val="15000"/>
                    </a:schemeClr>
                  </a:solidFill>
                  <a:latin typeface="微软雅黑" pitchFamily="34" charset="-122"/>
                  <a:ea typeface="微软雅黑" pitchFamily="34" charset="-122"/>
                </a:rPr>
                <a:t>点击添加内容点击添加内容点击添加</a:t>
              </a:r>
              <a:endParaRPr lang="en-US" altLang="zh-CN" sz="1300" dirty="0">
                <a:solidFill>
                  <a:schemeClr val="tx1">
                    <a:lumMod val="85000"/>
                    <a:lumOff val="15000"/>
                  </a:schemeClr>
                </a:solidFill>
                <a:latin typeface="微软雅黑" pitchFamily="34" charset="-122"/>
                <a:ea typeface="微软雅黑" pitchFamily="34" charset="-122"/>
              </a:endParaRPr>
            </a:p>
          </p:txBody>
        </p:sp>
      </p:grpSp>
      <p:cxnSp>
        <p:nvCxnSpPr>
          <p:cNvPr id="17" name="直接箭头连接符 16"/>
          <p:cNvCxnSpPr/>
          <p:nvPr/>
        </p:nvCxnSpPr>
        <p:spPr>
          <a:xfrm>
            <a:off x="4734547" y="3658117"/>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5420868" y="3396827"/>
            <a:ext cx="2832571" cy="617837"/>
            <a:chOff x="4738688" y="2934767"/>
            <a:chExt cx="2627312" cy="573087"/>
          </a:xfrm>
        </p:grpSpPr>
        <p:sp>
          <p:nvSpPr>
            <p:cNvPr id="19" name="文本框 14"/>
            <p:cNvSpPr txBox="1">
              <a:spLocks noChangeArrowheads="1"/>
            </p:cNvSpPr>
            <p:nvPr/>
          </p:nvSpPr>
          <p:spPr bwMode="auto">
            <a:xfrm>
              <a:off x="4738688" y="2934767"/>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900" dirty="0">
                  <a:solidFill>
                    <a:srgbClr val="052E65"/>
                  </a:solidFill>
                  <a:latin typeface="微软雅黑" pitchFamily="34" charset="-122"/>
                </a:rPr>
                <a:t>添加标题</a:t>
              </a:r>
            </a:p>
          </p:txBody>
        </p:sp>
        <p:sp>
          <p:nvSpPr>
            <p:cNvPr id="20" name="文本框 15"/>
            <p:cNvSpPr txBox="1"/>
            <p:nvPr/>
          </p:nvSpPr>
          <p:spPr>
            <a:xfrm>
              <a:off x="4738688" y="3220517"/>
              <a:ext cx="2627312" cy="287337"/>
            </a:xfrm>
            <a:prstGeom prst="rect">
              <a:avLst/>
            </a:prstGeom>
            <a:noFill/>
          </p:spPr>
          <p:txBody>
            <a:bodyPr anchor="ctr"/>
            <a:lstStyle/>
            <a:p>
              <a:pPr>
                <a:defRPr/>
              </a:pPr>
              <a:r>
                <a:rPr lang="zh-CN" altLang="en-US" sz="1300" dirty="0">
                  <a:solidFill>
                    <a:schemeClr val="tx1">
                      <a:lumMod val="85000"/>
                      <a:lumOff val="15000"/>
                    </a:schemeClr>
                  </a:solidFill>
                  <a:latin typeface="微软雅黑" pitchFamily="34" charset="-122"/>
                  <a:ea typeface="微软雅黑" pitchFamily="34" charset="-122"/>
                </a:rPr>
                <a:t>点击添加内容点击添加内容点击添加</a:t>
              </a:r>
              <a:endParaRPr lang="en-US" altLang="zh-CN" sz="1300" dirty="0">
                <a:solidFill>
                  <a:schemeClr val="tx1">
                    <a:lumMod val="85000"/>
                    <a:lumOff val="15000"/>
                  </a:schemeClr>
                </a:solidFill>
                <a:latin typeface="微软雅黑" pitchFamily="34" charset="-122"/>
                <a:ea typeface="微软雅黑" pitchFamily="34" charset="-122"/>
              </a:endParaRPr>
            </a:p>
          </p:txBody>
        </p:sp>
      </p:grpSp>
      <p:cxnSp>
        <p:nvCxnSpPr>
          <p:cNvPr id="21" name="直接箭头连接符 20"/>
          <p:cNvCxnSpPr/>
          <p:nvPr/>
        </p:nvCxnSpPr>
        <p:spPr>
          <a:xfrm>
            <a:off x="5722096" y="4477907"/>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6404993" y="4173133"/>
            <a:ext cx="2832572" cy="617838"/>
            <a:chOff x="5651500" y="3654846"/>
            <a:chExt cx="2627313" cy="573088"/>
          </a:xfrm>
        </p:grpSpPr>
        <p:sp>
          <p:nvSpPr>
            <p:cNvPr id="23" name="文本框 17"/>
            <p:cNvSpPr txBox="1">
              <a:spLocks noChangeArrowheads="1"/>
            </p:cNvSpPr>
            <p:nvPr/>
          </p:nvSpPr>
          <p:spPr bwMode="auto">
            <a:xfrm>
              <a:off x="5651500" y="3654846"/>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900" dirty="0">
                  <a:solidFill>
                    <a:srgbClr val="052E65"/>
                  </a:solidFill>
                  <a:latin typeface="微软雅黑" pitchFamily="34" charset="-122"/>
                </a:rPr>
                <a:t>添加标题</a:t>
              </a:r>
            </a:p>
          </p:txBody>
        </p:sp>
        <p:sp>
          <p:nvSpPr>
            <p:cNvPr id="24" name="文本框 18"/>
            <p:cNvSpPr txBox="1"/>
            <p:nvPr/>
          </p:nvSpPr>
          <p:spPr>
            <a:xfrm>
              <a:off x="5651500" y="3940596"/>
              <a:ext cx="2627313" cy="287338"/>
            </a:xfrm>
            <a:prstGeom prst="rect">
              <a:avLst/>
            </a:prstGeom>
            <a:noFill/>
          </p:spPr>
          <p:txBody>
            <a:bodyPr anchor="ctr"/>
            <a:lstStyle/>
            <a:p>
              <a:pPr>
                <a:defRPr/>
              </a:pPr>
              <a:r>
                <a:rPr lang="zh-CN" altLang="en-US" sz="1300" dirty="0">
                  <a:solidFill>
                    <a:schemeClr val="tx1">
                      <a:lumMod val="85000"/>
                      <a:lumOff val="15000"/>
                    </a:schemeClr>
                  </a:solidFill>
                  <a:latin typeface="微软雅黑" pitchFamily="34" charset="-122"/>
                  <a:ea typeface="微软雅黑" pitchFamily="34" charset="-122"/>
                </a:rPr>
                <a:t>点击添加内容点击添加内容点击添加</a:t>
              </a:r>
              <a:endParaRPr lang="en-US" altLang="zh-CN" sz="1300" dirty="0">
                <a:solidFill>
                  <a:schemeClr val="tx1">
                    <a:lumMod val="85000"/>
                    <a:lumOff val="15000"/>
                  </a:schemeClr>
                </a:solidFill>
                <a:latin typeface="微软雅黑" pitchFamily="34" charset="-122"/>
                <a:ea typeface="微软雅黑" pitchFamily="34" charset="-122"/>
              </a:endParaRPr>
            </a:p>
          </p:txBody>
        </p:sp>
      </p:grpSp>
      <p:sp>
        <p:nvSpPr>
          <p:cNvPr id="25" name="直角上箭头 24"/>
          <p:cNvSpPr/>
          <p:nvPr/>
        </p:nvSpPr>
        <p:spPr>
          <a:xfrm rot="5400000">
            <a:off x="1611026" y="2453103"/>
            <a:ext cx="580186" cy="569938"/>
          </a:xfrm>
          <a:prstGeom prst="bentUpArrow">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endParaRPr lang="zh-CN" altLang="en-US" sz="1700" dirty="0">
              <a:ea typeface="微软雅黑" panose="020B0503020204020204" pitchFamily="34" charset="-122"/>
            </a:endParaRPr>
          </a:p>
        </p:txBody>
      </p:sp>
      <p:sp>
        <p:nvSpPr>
          <p:cNvPr id="26" name="直角上箭头 25"/>
          <p:cNvSpPr/>
          <p:nvPr/>
        </p:nvSpPr>
        <p:spPr>
          <a:xfrm rot="5400000">
            <a:off x="2624249" y="3248933"/>
            <a:ext cx="581897" cy="568226"/>
          </a:xfrm>
          <a:prstGeom prst="bentUpArrow">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endParaRPr lang="zh-CN" altLang="en-US" sz="1700" dirty="0">
              <a:ea typeface="微软雅黑" panose="020B0503020204020204" pitchFamily="34" charset="-122"/>
            </a:endParaRPr>
          </a:p>
        </p:txBody>
      </p:sp>
      <p:sp>
        <p:nvSpPr>
          <p:cNvPr id="27" name="直角上箭头 26"/>
          <p:cNvSpPr/>
          <p:nvPr/>
        </p:nvSpPr>
        <p:spPr>
          <a:xfrm rot="5400000">
            <a:off x="3638327" y="4043909"/>
            <a:ext cx="581897" cy="569937"/>
          </a:xfrm>
          <a:prstGeom prst="bentUpArrow">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endParaRPr lang="zh-CN" altLang="en-US" sz="1700" dirty="0">
              <a:ea typeface="微软雅黑" panose="020B0503020204020204" pitchFamily="34" charset="-122"/>
            </a:endParaRPr>
          </a:p>
        </p:txBody>
      </p:sp>
    </p:spTree>
    <p:extLst>
      <p:ext uri="{BB962C8B-B14F-4D97-AF65-F5344CB8AC3E}">
        <p14:creationId xmlns:p14="http://schemas.microsoft.com/office/powerpoint/2010/main" val="28743317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 presetClass="entr" presetSubtype="1"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0-#ppt_h/2"/>
                                          </p:val>
                                        </p:tav>
                                        <p:tav tm="100000">
                                          <p:val>
                                            <p:strVal val="#ppt_y"/>
                                          </p:val>
                                        </p:tav>
                                      </p:tavLst>
                                    </p:anim>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p:stCondLst>
                              <p:cond delay="2500"/>
                            </p:stCondLst>
                            <p:childTnLst>
                              <p:par>
                                <p:cTn id="29" presetID="12" presetClass="entr" presetSubtype="1"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500"/>
                                        <p:tgtEl>
                                          <p:spTgt spid="25"/>
                                        </p:tgtEl>
                                        <p:attrNameLst>
                                          <p:attrName>ppt_y</p:attrName>
                                        </p:attrNameLst>
                                      </p:cBhvr>
                                      <p:tavLst>
                                        <p:tav tm="0">
                                          <p:val>
                                            <p:strVal val="#ppt_y-#ppt_h*1.125000"/>
                                          </p:val>
                                        </p:tav>
                                        <p:tav tm="100000">
                                          <p:val>
                                            <p:strVal val="#ppt_y"/>
                                          </p:val>
                                        </p:tav>
                                      </p:tavLst>
                                    </p:anim>
                                    <p:animEffect transition="in" filter="wipe(down)">
                                      <p:cBhvr>
                                        <p:cTn id="32" dur="500"/>
                                        <p:tgtEl>
                                          <p:spTgt spid="25"/>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left)">
                                      <p:cBhvr>
                                        <p:cTn id="36" dur="500"/>
                                        <p:tgtEl>
                                          <p:spTgt spid="6"/>
                                        </p:tgtEl>
                                      </p:cBhvr>
                                    </p:animEffect>
                                  </p:childTnLst>
                                </p:cTn>
                              </p:par>
                            </p:childTnLst>
                          </p:cTn>
                        </p:par>
                        <p:par>
                          <p:cTn id="37" fill="hold">
                            <p:stCondLst>
                              <p:cond delay="3500"/>
                            </p:stCondLst>
                            <p:childTnLst>
                              <p:par>
                                <p:cTn id="38" presetID="22" presetClass="entr" presetSubtype="8" fill="hold"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ipe(left)">
                                      <p:cBhvr>
                                        <p:cTn id="40" dur="500"/>
                                        <p:tgtEl>
                                          <p:spTgt spid="13"/>
                                        </p:tgtEl>
                                      </p:cBhvr>
                                    </p:animEffect>
                                  </p:childTnLst>
                                </p:cTn>
                              </p:par>
                            </p:childTnLst>
                          </p:cTn>
                        </p:par>
                        <p:par>
                          <p:cTn id="41" fill="hold">
                            <p:stCondLst>
                              <p:cond delay="4000"/>
                            </p:stCondLst>
                            <p:childTnLst>
                              <p:par>
                                <p:cTn id="42" presetID="22" presetClass="entr" presetSubtype="8" fill="hold"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left)">
                                      <p:cBhvr>
                                        <p:cTn id="44" dur="500"/>
                                        <p:tgtEl>
                                          <p:spTgt spid="14"/>
                                        </p:tgtEl>
                                      </p:cBhvr>
                                    </p:animEffect>
                                  </p:childTnLst>
                                </p:cTn>
                              </p:par>
                            </p:childTnLst>
                          </p:cTn>
                        </p:par>
                        <p:par>
                          <p:cTn id="45" fill="hold">
                            <p:stCondLst>
                              <p:cond delay="4500"/>
                            </p:stCondLst>
                            <p:childTnLst>
                              <p:par>
                                <p:cTn id="46" presetID="12" presetClass="entr" presetSubtype="1"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additive="base">
                                        <p:cTn id="48" dur="500"/>
                                        <p:tgtEl>
                                          <p:spTgt spid="26"/>
                                        </p:tgtEl>
                                        <p:attrNameLst>
                                          <p:attrName>ppt_y</p:attrName>
                                        </p:attrNameLst>
                                      </p:cBhvr>
                                      <p:tavLst>
                                        <p:tav tm="0">
                                          <p:val>
                                            <p:strVal val="#ppt_y-#ppt_h*1.125000"/>
                                          </p:val>
                                        </p:tav>
                                        <p:tav tm="100000">
                                          <p:val>
                                            <p:strVal val="#ppt_y"/>
                                          </p:val>
                                        </p:tav>
                                      </p:tavLst>
                                    </p:anim>
                                    <p:animEffect transition="in" filter="wipe(down)">
                                      <p:cBhvr>
                                        <p:cTn id="49" dur="500"/>
                                        <p:tgtEl>
                                          <p:spTgt spid="26"/>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wipe(left)">
                                      <p:cBhvr>
                                        <p:cTn id="53" dur="500"/>
                                        <p:tgtEl>
                                          <p:spTgt spid="7"/>
                                        </p:tgtEl>
                                      </p:cBhvr>
                                    </p:animEffect>
                                  </p:childTnLst>
                                </p:cTn>
                              </p:par>
                            </p:childTnLst>
                          </p:cTn>
                        </p:par>
                        <p:par>
                          <p:cTn id="54" fill="hold">
                            <p:stCondLst>
                              <p:cond delay="5500"/>
                            </p:stCondLst>
                            <p:childTnLst>
                              <p:par>
                                <p:cTn id="55" presetID="22" presetClass="entr" presetSubtype="8" fill="hold"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wipe(left)">
                                      <p:cBhvr>
                                        <p:cTn id="57" dur="500"/>
                                        <p:tgtEl>
                                          <p:spTgt spid="17"/>
                                        </p:tgtEl>
                                      </p:cBhvr>
                                    </p:animEffect>
                                  </p:childTnLst>
                                </p:cTn>
                              </p:par>
                            </p:childTnLst>
                          </p:cTn>
                        </p:par>
                        <p:par>
                          <p:cTn id="58" fill="hold">
                            <p:stCondLst>
                              <p:cond delay="6000"/>
                            </p:stCondLst>
                            <p:childTnLst>
                              <p:par>
                                <p:cTn id="59" presetID="22" presetClass="entr" presetSubtype="8" fill="hold"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left)">
                                      <p:cBhvr>
                                        <p:cTn id="61" dur="500"/>
                                        <p:tgtEl>
                                          <p:spTgt spid="18"/>
                                        </p:tgtEl>
                                      </p:cBhvr>
                                    </p:animEffect>
                                  </p:childTnLst>
                                </p:cTn>
                              </p:par>
                            </p:childTnLst>
                          </p:cTn>
                        </p:par>
                        <p:par>
                          <p:cTn id="62" fill="hold">
                            <p:stCondLst>
                              <p:cond delay="6500"/>
                            </p:stCondLst>
                            <p:childTnLst>
                              <p:par>
                                <p:cTn id="63" presetID="12" presetClass="entr" presetSubtype="1" fill="hold" grpId="0" nodeType="afterEffect">
                                  <p:stCondLst>
                                    <p:cond delay="0"/>
                                  </p:stCondLst>
                                  <p:childTnLst>
                                    <p:set>
                                      <p:cBhvr>
                                        <p:cTn id="64" dur="1" fill="hold">
                                          <p:stCondLst>
                                            <p:cond delay="0"/>
                                          </p:stCondLst>
                                        </p:cTn>
                                        <p:tgtEl>
                                          <p:spTgt spid="27"/>
                                        </p:tgtEl>
                                        <p:attrNameLst>
                                          <p:attrName>style.visibility</p:attrName>
                                        </p:attrNameLst>
                                      </p:cBhvr>
                                      <p:to>
                                        <p:strVal val="visible"/>
                                      </p:to>
                                    </p:set>
                                    <p:anim calcmode="lin" valueType="num">
                                      <p:cBhvr additive="base">
                                        <p:cTn id="65" dur="500"/>
                                        <p:tgtEl>
                                          <p:spTgt spid="27"/>
                                        </p:tgtEl>
                                        <p:attrNameLst>
                                          <p:attrName>ppt_y</p:attrName>
                                        </p:attrNameLst>
                                      </p:cBhvr>
                                      <p:tavLst>
                                        <p:tav tm="0">
                                          <p:val>
                                            <p:strVal val="#ppt_y-#ppt_h*1.125000"/>
                                          </p:val>
                                        </p:tav>
                                        <p:tav tm="100000">
                                          <p:val>
                                            <p:strVal val="#ppt_y"/>
                                          </p:val>
                                        </p:tav>
                                      </p:tavLst>
                                    </p:anim>
                                    <p:animEffect transition="in" filter="wipe(down)">
                                      <p:cBhvr>
                                        <p:cTn id="66" dur="500"/>
                                        <p:tgtEl>
                                          <p:spTgt spid="27"/>
                                        </p:tgtEl>
                                      </p:cBhvr>
                                    </p:animEffect>
                                  </p:childTnLst>
                                </p:cTn>
                              </p:par>
                            </p:childTnLst>
                          </p:cTn>
                        </p:par>
                        <p:par>
                          <p:cTn id="67" fill="hold">
                            <p:stCondLst>
                              <p:cond delay="7000"/>
                            </p:stCondLst>
                            <p:childTnLst>
                              <p:par>
                                <p:cTn id="68" presetID="22" presetClass="entr" presetSubtype="8" fill="hold" grpId="0" nodeType="afterEffect">
                                  <p:stCondLst>
                                    <p:cond delay="0"/>
                                  </p:stCondLst>
                                  <p:childTnLst>
                                    <p:set>
                                      <p:cBhvr>
                                        <p:cTn id="69" dur="1" fill="hold">
                                          <p:stCondLst>
                                            <p:cond delay="0"/>
                                          </p:stCondLst>
                                        </p:cTn>
                                        <p:tgtEl>
                                          <p:spTgt spid="8"/>
                                        </p:tgtEl>
                                        <p:attrNameLst>
                                          <p:attrName>style.visibility</p:attrName>
                                        </p:attrNameLst>
                                      </p:cBhvr>
                                      <p:to>
                                        <p:strVal val="visible"/>
                                      </p:to>
                                    </p:set>
                                    <p:animEffect transition="in" filter="wipe(left)">
                                      <p:cBhvr>
                                        <p:cTn id="70" dur="500"/>
                                        <p:tgtEl>
                                          <p:spTgt spid="8"/>
                                        </p:tgtEl>
                                      </p:cBhvr>
                                    </p:animEffect>
                                  </p:childTnLst>
                                </p:cTn>
                              </p:par>
                            </p:childTnLst>
                          </p:cTn>
                        </p:par>
                        <p:par>
                          <p:cTn id="71" fill="hold">
                            <p:stCondLst>
                              <p:cond delay="7500"/>
                            </p:stCondLst>
                            <p:childTnLst>
                              <p:par>
                                <p:cTn id="72" presetID="22" presetClass="entr" presetSubtype="8" fill="hold"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wipe(left)">
                                      <p:cBhvr>
                                        <p:cTn id="74" dur="500"/>
                                        <p:tgtEl>
                                          <p:spTgt spid="21"/>
                                        </p:tgtEl>
                                      </p:cBhvr>
                                    </p:animEffect>
                                  </p:childTnLst>
                                </p:cTn>
                              </p:par>
                            </p:childTnLst>
                          </p:cTn>
                        </p:par>
                        <p:par>
                          <p:cTn id="75" fill="hold">
                            <p:stCondLst>
                              <p:cond delay="8000"/>
                            </p:stCondLst>
                            <p:childTnLst>
                              <p:par>
                                <p:cTn id="76" presetID="22" presetClass="entr" presetSubtype="8" fill="hold" nodeType="after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wipe(left)">
                                      <p:cBhvr>
                                        <p:cTn id="7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25" grpId="0" animBg="1"/>
      <p:bldP spid="26" grpId="0" animBg="1"/>
      <p:bldP spid="2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20" name="等腰三角形 19"/>
          <p:cNvSpPr/>
          <p:nvPr/>
        </p:nvSpPr>
        <p:spPr>
          <a:xfrm>
            <a:off x="981607" y="2633469"/>
            <a:ext cx="2082169" cy="1232143"/>
          </a:xfrm>
          <a:prstGeom prst="triangle">
            <a:avLst/>
          </a:prstGeom>
          <a:solidFill>
            <a:srgbClr val="052E65">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1" name="等腰三角形 20"/>
          <p:cNvSpPr/>
          <p:nvPr/>
        </p:nvSpPr>
        <p:spPr>
          <a:xfrm>
            <a:off x="2511777" y="2049400"/>
            <a:ext cx="2082169" cy="1816212"/>
          </a:xfrm>
          <a:prstGeom prst="triangle">
            <a:avLst/>
          </a:prstGeom>
          <a:solidFill>
            <a:srgbClr val="0B87D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2" name="等腰三角形 21"/>
          <p:cNvSpPr/>
          <p:nvPr/>
        </p:nvSpPr>
        <p:spPr>
          <a:xfrm>
            <a:off x="4041947" y="2209428"/>
            <a:ext cx="2082169" cy="1656184"/>
          </a:xfrm>
          <a:prstGeom prst="triangle">
            <a:avLst/>
          </a:prstGeom>
          <a:solidFill>
            <a:srgbClr val="5BBAF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3" name="等腰三角形 22"/>
          <p:cNvSpPr/>
          <p:nvPr/>
        </p:nvSpPr>
        <p:spPr>
          <a:xfrm>
            <a:off x="5572117" y="1401328"/>
            <a:ext cx="2082169" cy="2464285"/>
          </a:xfrm>
          <a:prstGeom prst="triangle">
            <a:avLst/>
          </a:prstGeom>
          <a:solidFill>
            <a:srgbClr val="FFC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等腰三角形 23"/>
          <p:cNvSpPr/>
          <p:nvPr/>
        </p:nvSpPr>
        <p:spPr>
          <a:xfrm>
            <a:off x="7102286" y="2957507"/>
            <a:ext cx="2226186" cy="908105"/>
          </a:xfrm>
          <a:prstGeom prst="triangle">
            <a:avLst/>
          </a:prstGeom>
          <a:solidFill>
            <a:srgbClr val="00B0F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5" name="文本框 7"/>
          <p:cNvSpPr txBox="1">
            <a:spLocks noChangeArrowheads="1"/>
          </p:cNvSpPr>
          <p:nvPr/>
        </p:nvSpPr>
        <p:spPr bwMode="auto">
          <a:xfrm>
            <a:off x="1704296" y="2159164"/>
            <a:ext cx="636788" cy="363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en-US" altLang="zh-CN" sz="1400" b="1" dirty="0">
                <a:solidFill>
                  <a:srgbClr val="052E65"/>
                </a:solidFill>
                <a:latin typeface="微软雅黑" pitchFamily="34" charset="-122"/>
              </a:rPr>
              <a:t>58%</a:t>
            </a:r>
          </a:p>
        </p:txBody>
      </p:sp>
      <p:sp>
        <p:nvSpPr>
          <p:cNvPr id="26" name="文本框 7"/>
          <p:cNvSpPr txBox="1">
            <a:spLocks noChangeArrowheads="1"/>
          </p:cNvSpPr>
          <p:nvPr/>
        </p:nvSpPr>
        <p:spPr bwMode="auto">
          <a:xfrm>
            <a:off x="3252468" y="1686318"/>
            <a:ext cx="636788" cy="363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en-US" altLang="zh-CN" sz="1400" b="1" dirty="0">
                <a:solidFill>
                  <a:srgbClr val="052E65"/>
                </a:solidFill>
                <a:latin typeface="微软雅黑" pitchFamily="34" charset="-122"/>
              </a:rPr>
              <a:t>75%</a:t>
            </a:r>
          </a:p>
        </p:txBody>
      </p:sp>
      <p:sp>
        <p:nvSpPr>
          <p:cNvPr id="27" name="文本框 7"/>
          <p:cNvSpPr txBox="1">
            <a:spLocks noChangeArrowheads="1"/>
          </p:cNvSpPr>
          <p:nvPr/>
        </p:nvSpPr>
        <p:spPr bwMode="auto">
          <a:xfrm>
            <a:off x="4800640" y="1828491"/>
            <a:ext cx="636788" cy="363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en-US" altLang="zh-CN" sz="1400" b="1" dirty="0">
                <a:solidFill>
                  <a:srgbClr val="052E65"/>
                </a:solidFill>
                <a:latin typeface="微软雅黑" pitchFamily="34" charset="-122"/>
              </a:rPr>
              <a:t>65%</a:t>
            </a:r>
          </a:p>
        </p:txBody>
      </p:sp>
      <p:sp>
        <p:nvSpPr>
          <p:cNvPr id="28" name="文本框 7"/>
          <p:cNvSpPr txBox="1">
            <a:spLocks noChangeArrowheads="1"/>
          </p:cNvSpPr>
          <p:nvPr/>
        </p:nvSpPr>
        <p:spPr bwMode="auto">
          <a:xfrm>
            <a:off x="6348812" y="1031935"/>
            <a:ext cx="636788" cy="363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en-US" altLang="zh-CN" sz="1400" b="1" dirty="0">
                <a:solidFill>
                  <a:srgbClr val="052E65"/>
                </a:solidFill>
                <a:latin typeface="微软雅黑" pitchFamily="34" charset="-122"/>
              </a:rPr>
              <a:t>90%</a:t>
            </a:r>
          </a:p>
        </p:txBody>
      </p:sp>
      <p:sp>
        <p:nvSpPr>
          <p:cNvPr id="29" name="文本框 7"/>
          <p:cNvSpPr txBox="1">
            <a:spLocks noChangeArrowheads="1"/>
          </p:cNvSpPr>
          <p:nvPr/>
        </p:nvSpPr>
        <p:spPr bwMode="auto">
          <a:xfrm>
            <a:off x="7896985" y="2451928"/>
            <a:ext cx="636788" cy="363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en-US" altLang="zh-CN" sz="1400" b="1" dirty="0">
                <a:solidFill>
                  <a:srgbClr val="052E65"/>
                </a:solidFill>
                <a:latin typeface="微软雅黑" pitchFamily="34" charset="-122"/>
              </a:rPr>
              <a:t>35%</a:t>
            </a:r>
          </a:p>
        </p:txBody>
      </p:sp>
      <p:sp>
        <p:nvSpPr>
          <p:cNvPr id="30" name="文本框 7"/>
          <p:cNvSpPr txBox="1">
            <a:spLocks noChangeArrowheads="1"/>
          </p:cNvSpPr>
          <p:nvPr/>
        </p:nvSpPr>
        <p:spPr bwMode="auto">
          <a:xfrm>
            <a:off x="975545" y="4153644"/>
            <a:ext cx="1687389"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a:solidFill>
                  <a:schemeClr val="tx1">
                    <a:lumMod val="85000"/>
                    <a:lumOff val="15000"/>
                  </a:schemeClr>
                </a:solidFill>
                <a:latin typeface="微软雅黑" pitchFamily="34" charset="-122"/>
              </a:rPr>
              <a:t>添加文本</a:t>
            </a:r>
            <a:endParaRPr lang="en-US" altLang="zh-CN" sz="1400" b="1" dirty="0">
              <a:solidFill>
                <a:schemeClr val="tx1">
                  <a:lumMod val="85000"/>
                  <a:lumOff val="15000"/>
                </a:schemeClr>
              </a:solidFill>
              <a:latin typeface="微软雅黑" pitchFamily="34" charset="-122"/>
            </a:endParaRPr>
          </a:p>
          <a:p>
            <a:pPr algn="ctr">
              <a:lnSpc>
                <a:spcPct val="150000"/>
              </a:lnSpc>
              <a:spcBef>
                <a:spcPts val="300"/>
              </a:spcBef>
            </a:pPr>
            <a:r>
              <a:rPr lang="zh-CN" altLang="en-US" sz="1200" dirty="0">
                <a:solidFill>
                  <a:schemeClr val="tx1">
                    <a:lumMod val="85000"/>
                    <a:lumOff val="15000"/>
                  </a:schemeClr>
                </a:solidFill>
                <a:latin typeface="微软雅黑" pitchFamily="34" charset="-122"/>
              </a:rPr>
              <a:t>添加说明文字添加说明文字添加说明文字</a:t>
            </a:r>
          </a:p>
        </p:txBody>
      </p:sp>
      <p:sp>
        <p:nvSpPr>
          <p:cNvPr id="31" name="文本框 7"/>
          <p:cNvSpPr txBox="1">
            <a:spLocks noChangeArrowheads="1"/>
          </p:cNvSpPr>
          <p:nvPr/>
        </p:nvSpPr>
        <p:spPr bwMode="auto">
          <a:xfrm>
            <a:off x="2605926" y="4153644"/>
            <a:ext cx="1687389"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a:solidFill>
                  <a:schemeClr val="tx1">
                    <a:lumMod val="85000"/>
                    <a:lumOff val="15000"/>
                  </a:schemeClr>
                </a:solidFill>
                <a:latin typeface="微软雅黑" pitchFamily="34" charset="-122"/>
              </a:rPr>
              <a:t>添加文本</a:t>
            </a:r>
            <a:endParaRPr lang="en-US" altLang="zh-CN" sz="1400" b="1" dirty="0">
              <a:solidFill>
                <a:schemeClr val="tx1">
                  <a:lumMod val="85000"/>
                  <a:lumOff val="15000"/>
                </a:schemeClr>
              </a:solidFill>
              <a:latin typeface="微软雅黑" pitchFamily="34" charset="-122"/>
            </a:endParaRPr>
          </a:p>
          <a:p>
            <a:pPr algn="ctr">
              <a:lnSpc>
                <a:spcPct val="150000"/>
              </a:lnSpc>
              <a:spcBef>
                <a:spcPts val="300"/>
              </a:spcBef>
            </a:pPr>
            <a:r>
              <a:rPr lang="zh-CN" altLang="en-US" sz="1200" dirty="0">
                <a:solidFill>
                  <a:schemeClr val="tx1">
                    <a:lumMod val="85000"/>
                    <a:lumOff val="15000"/>
                  </a:schemeClr>
                </a:solidFill>
                <a:latin typeface="微软雅黑" pitchFamily="34" charset="-122"/>
              </a:rPr>
              <a:t>添加说明文字添加说明文字添加说明文字</a:t>
            </a:r>
          </a:p>
        </p:txBody>
      </p:sp>
      <p:sp>
        <p:nvSpPr>
          <p:cNvPr id="32" name="文本框 7"/>
          <p:cNvSpPr txBox="1">
            <a:spLocks noChangeArrowheads="1"/>
          </p:cNvSpPr>
          <p:nvPr/>
        </p:nvSpPr>
        <p:spPr bwMode="auto">
          <a:xfrm>
            <a:off x="4236307" y="4153644"/>
            <a:ext cx="1687389"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a:solidFill>
                  <a:schemeClr val="tx1">
                    <a:lumMod val="85000"/>
                    <a:lumOff val="15000"/>
                  </a:schemeClr>
                </a:solidFill>
                <a:latin typeface="微软雅黑" pitchFamily="34" charset="-122"/>
              </a:rPr>
              <a:t>添加文本</a:t>
            </a:r>
            <a:endParaRPr lang="en-US" altLang="zh-CN" sz="1400" b="1" dirty="0">
              <a:solidFill>
                <a:schemeClr val="tx1">
                  <a:lumMod val="85000"/>
                  <a:lumOff val="15000"/>
                </a:schemeClr>
              </a:solidFill>
              <a:latin typeface="微软雅黑" pitchFamily="34" charset="-122"/>
            </a:endParaRPr>
          </a:p>
          <a:p>
            <a:pPr algn="ctr">
              <a:lnSpc>
                <a:spcPct val="150000"/>
              </a:lnSpc>
              <a:spcBef>
                <a:spcPts val="300"/>
              </a:spcBef>
            </a:pPr>
            <a:r>
              <a:rPr lang="zh-CN" altLang="en-US" sz="1200" dirty="0">
                <a:solidFill>
                  <a:schemeClr val="tx1">
                    <a:lumMod val="85000"/>
                    <a:lumOff val="15000"/>
                  </a:schemeClr>
                </a:solidFill>
                <a:latin typeface="微软雅黑" pitchFamily="34" charset="-122"/>
              </a:rPr>
              <a:t>添加说明文字添加说明文字添加说明文字</a:t>
            </a:r>
          </a:p>
        </p:txBody>
      </p:sp>
      <p:sp>
        <p:nvSpPr>
          <p:cNvPr id="33" name="文本框 7"/>
          <p:cNvSpPr txBox="1">
            <a:spLocks noChangeArrowheads="1"/>
          </p:cNvSpPr>
          <p:nvPr/>
        </p:nvSpPr>
        <p:spPr bwMode="auto">
          <a:xfrm>
            <a:off x="5866688" y="4153644"/>
            <a:ext cx="1687389"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a:solidFill>
                  <a:schemeClr val="tx1">
                    <a:lumMod val="85000"/>
                    <a:lumOff val="15000"/>
                  </a:schemeClr>
                </a:solidFill>
                <a:latin typeface="微软雅黑" pitchFamily="34" charset="-122"/>
              </a:rPr>
              <a:t>添加文本</a:t>
            </a:r>
            <a:endParaRPr lang="en-US" altLang="zh-CN" sz="1400" b="1" dirty="0">
              <a:solidFill>
                <a:schemeClr val="tx1">
                  <a:lumMod val="85000"/>
                  <a:lumOff val="15000"/>
                </a:schemeClr>
              </a:solidFill>
              <a:latin typeface="微软雅黑" pitchFamily="34" charset="-122"/>
            </a:endParaRPr>
          </a:p>
          <a:p>
            <a:pPr algn="ctr">
              <a:lnSpc>
                <a:spcPct val="150000"/>
              </a:lnSpc>
              <a:spcBef>
                <a:spcPts val="300"/>
              </a:spcBef>
            </a:pPr>
            <a:r>
              <a:rPr lang="zh-CN" altLang="en-US" sz="1200" dirty="0">
                <a:solidFill>
                  <a:schemeClr val="tx1">
                    <a:lumMod val="85000"/>
                    <a:lumOff val="15000"/>
                  </a:schemeClr>
                </a:solidFill>
                <a:latin typeface="微软雅黑" pitchFamily="34" charset="-122"/>
              </a:rPr>
              <a:t>添加说明文字添加说明文字添加说明文字</a:t>
            </a:r>
          </a:p>
        </p:txBody>
      </p:sp>
      <p:sp>
        <p:nvSpPr>
          <p:cNvPr id="34" name="文本框 7"/>
          <p:cNvSpPr txBox="1">
            <a:spLocks noChangeArrowheads="1"/>
          </p:cNvSpPr>
          <p:nvPr/>
        </p:nvSpPr>
        <p:spPr bwMode="auto">
          <a:xfrm>
            <a:off x="7497068" y="4153644"/>
            <a:ext cx="1687389"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a:solidFill>
                  <a:schemeClr val="tx1">
                    <a:lumMod val="85000"/>
                    <a:lumOff val="15000"/>
                  </a:schemeClr>
                </a:solidFill>
                <a:latin typeface="微软雅黑" pitchFamily="34" charset="-122"/>
              </a:rPr>
              <a:t>添加文本</a:t>
            </a:r>
            <a:endParaRPr lang="en-US" altLang="zh-CN" sz="1400" b="1" dirty="0">
              <a:solidFill>
                <a:schemeClr val="tx1">
                  <a:lumMod val="85000"/>
                  <a:lumOff val="15000"/>
                </a:schemeClr>
              </a:solidFill>
              <a:latin typeface="微软雅黑" pitchFamily="34" charset="-122"/>
            </a:endParaRPr>
          </a:p>
          <a:p>
            <a:pPr algn="ctr">
              <a:lnSpc>
                <a:spcPct val="150000"/>
              </a:lnSpc>
              <a:spcBef>
                <a:spcPts val="300"/>
              </a:spcBef>
            </a:pPr>
            <a:r>
              <a:rPr lang="zh-CN" altLang="en-US" sz="1200" dirty="0">
                <a:solidFill>
                  <a:schemeClr val="tx1">
                    <a:lumMod val="85000"/>
                    <a:lumOff val="15000"/>
                  </a:schemeClr>
                </a:solidFill>
                <a:latin typeface="微软雅黑" pitchFamily="34" charset="-122"/>
              </a:rPr>
              <a:t>添加说明文字添加说明文字添加说明文字</a:t>
            </a:r>
          </a:p>
        </p:txBody>
      </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wipe(down)">
                                      <p:cBhvr>
                                        <p:cTn id="18" dur="750"/>
                                        <p:tgtEl>
                                          <p:spTgt spid="20"/>
                                        </p:tgtEl>
                                      </p:cBhvr>
                                    </p:animEffect>
                                  </p:childTnLst>
                                </p:cTn>
                              </p:par>
                              <p:par>
                                <p:cTn id="19" presetID="22" presetClass="entr" presetSubtype="4" fill="hold" grpId="0" nodeType="withEffect">
                                  <p:stCondLst>
                                    <p:cond delay="250"/>
                                  </p:stCondLst>
                                  <p:childTnLst>
                                    <p:set>
                                      <p:cBhvr>
                                        <p:cTn id="20" dur="1" fill="hold">
                                          <p:stCondLst>
                                            <p:cond delay="0"/>
                                          </p:stCondLst>
                                        </p:cTn>
                                        <p:tgtEl>
                                          <p:spTgt spid="21"/>
                                        </p:tgtEl>
                                        <p:attrNameLst>
                                          <p:attrName>style.visibility</p:attrName>
                                        </p:attrNameLst>
                                      </p:cBhvr>
                                      <p:to>
                                        <p:strVal val="visible"/>
                                      </p:to>
                                    </p:set>
                                    <p:animEffect transition="in" filter="wipe(down)">
                                      <p:cBhvr>
                                        <p:cTn id="21" dur="750"/>
                                        <p:tgtEl>
                                          <p:spTgt spid="21"/>
                                        </p:tgtEl>
                                      </p:cBhvr>
                                    </p:animEffect>
                                  </p:childTnLst>
                                </p:cTn>
                              </p:par>
                              <p:par>
                                <p:cTn id="22" presetID="22" presetClass="entr" presetSubtype="4"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wipe(down)">
                                      <p:cBhvr>
                                        <p:cTn id="24" dur="750"/>
                                        <p:tgtEl>
                                          <p:spTgt spid="22"/>
                                        </p:tgtEl>
                                      </p:cBhvr>
                                    </p:animEffect>
                                  </p:childTnLst>
                                </p:cTn>
                              </p:par>
                              <p:par>
                                <p:cTn id="25" presetID="22" presetClass="entr" presetSubtype="4" fill="hold" grpId="0" nodeType="withEffect">
                                  <p:stCondLst>
                                    <p:cond delay="750"/>
                                  </p:stCondLst>
                                  <p:childTnLst>
                                    <p:set>
                                      <p:cBhvr>
                                        <p:cTn id="26" dur="1" fill="hold">
                                          <p:stCondLst>
                                            <p:cond delay="0"/>
                                          </p:stCondLst>
                                        </p:cTn>
                                        <p:tgtEl>
                                          <p:spTgt spid="23"/>
                                        </p:tgtEl>
                                        <p:attrNameLst>
                                          <p:attrName>style.visibility</p:attrName>
                                        </p:attrNameLst>
                                      </p:cBhvr>
                                      <p:to>
                                        <p:strVal val="visible"/>
                                      </p:to>
                                    </p:set>
                                    <p:animEffect transition="in" filter="wipe(down)">
                                      <p:cBhvr>
                                        <p:cTn id="27" dur="750"/>
                                        <p:tgtEl>
                                          <p:spTgt spid="23"/>
                                        </p:tgtEl>
                                      </p:cBhvr>
                                    </p:animEffect>
                                  </p:childTnLst>
                                </p:cTn>
                              </p:par>
                              <p:par>
                                <p:cTn id="28" presetID="22" presetClass="entr" presetSubtype="4" fill="hold" grpId="0" nodeType="withEffect">
                                  <p:stCondLst>
                                    <p:cond delay="1000"/>
                                  </p:stCondLst>
                                  <p:childTnLst>
                                    <p:set>
                                      <p:cBhvr>
                                        <p:cTn id="29" dur="1" fill="hold">
                                          <p:stCondLst>
                                            <p:cond delay="0"/>
                                          </p:stCondLst>
                                        </p:cTn>
                                        <p:tgtEl>
                                          <p:spTgt spid="24"/>
                                        </p:tgtEl>
                                        <p:attrNameLst>
                                          <p:attrName>style.visibility</p:attrName>
                                        </p:attrNameLst>
                                      </p:cBhvr>
                                      <p:to>
                                        <p:strVal val="visible"/>
                                      </p:to>
                                    </p:set>
                                    <p:animEffect transition="in" filter="wipe(down)">
                                      <p:cBhvr>
                                        <p:cTn id="30" dur="750"/>
                                        <p:tgtEl>
                                          <p:spTgt spid="24"/>
                                        </p:tgtEl>
                                      </p:cBhvr>
                                    </p:animEffect>
                                  </p:childTnLst>
                                </p:cTn>
                              </p:par>
                            </p:childTnLst>
                          </p:cTn>
                        </p:par>
                        <p:par>
                          <p:cTn id="31" fill="hold">
                            <p:stCondLst>
                              <p:cond delay="2750"/>
                            </p:stCondLst>
                            <p:childTnLst>
                              <p:par>
                                <p:cTn id="32" presetID="47" presetClass="entr" presetSubtype="0"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750"/>
                                        <p:tgtEl>
                                          <p:spTgt spid="25"/>
                                        </p:tgtEl>
                                      </p:cBhvr>
                                    </p:animEffect>
                                    <p:anim calcmode="lin" valueType="num">
                                      <p:cBhvr>
                                        <p:cTn id="35" dur="750" fill="hold"/>
                                        <p:tgtEl>
                                          <p:spTgt spid="25"/>
                                        </p:tgtEl>
                                        <p:attrNameLst>
                                          <p:attrName>ppt_x</p:attrName>
                                        </p:attrNameLst>
                                      </p:cBhvr>
                                      <p:tavLst>
                                        <p:tav tm="0">
                                          <p:val>
                                            <p:strVal val="#ppt_x"/>
                                          </p:val>
                                        </p:tav>
                                        <p:tav tm="100000">
                                          <p:val>
                                            <p:strVal val="#ppt_x"/>
                                          </p:val>
                                        </p:tav>
                                      </p:tavLst>
                                    </p:anim>
                                    <p:anim calcmode="lin" valueType="num">
                                      <p:cBhvr>
                                        <p:cTn id="36" dur="750" fill="hold"/>
                                        <p:tgtEl>
                                          <p:spTgt spid="25"/>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fade">
                                      <p:cBhvr>
                                        <p:cTn id="39" dur="750"/>
                                        <p:tgtEl>
                                          <p:spTgt spid="30"/>
                                        </p:tgtEl>
                                      </p:cBhvr>
                                    </p:animEffect>
                                    <p:anim calcmode="lin" valueType="num">
                                      <p:cBhvr>
                                        <p:cTn id="40" dur="750" fill="hold"/>
                                        <p:tgtEl>
                                          <p:spTgt spid="30"/>
                                        </p:tgtEl>
                                        <p:attrNameLst>
                                          <p:attrName>ppt_x</p:attrName>
                                        </p:attrNameLst>
                                      </p:cBhvr>
                                      <p:tavLst>
                                        <p:tav tm="0">
                                          <p:val>
                                            <p:strVal val="#ppt_x"/>
                                          </p:val>
                                        </p:tav>
                                        <p:tav tm="100000">
                                          <p:val>
                                            <p:strVal val="#ppt_x"/>
                                          </p:val>
                                        </p:tav>
                                      </p:tavLst>
                                    </p:anim>
                                    <p:anim calcmode="lin" valueType="num">
                                      <p:cBhvr>
                                        <p:cTn id="41" dur="750" fill="hold"/>
                                        <p:tgtEl>
                                          <p:spTgt spid="30"/>
                                        </p:tgtEl>
                                        <p:attrNameLst>
                                          <p:attrName>ppt_y</p:attrName>
                                        </p:attrNameLst>
                                      </p:cBhvr>
                                      <p:tavLst>
                                        <p:tav tm="0">
                                          <p:val>
                                            <p:strVal val="#ppt_y+.1"/>
                                          </p:val>
                                        </p:tav>
                                        <p:tav tm="100000">
                                          <p:val>
                                            <p:strVal val="#ppt_y"/>
                                          </p:val>
                                        </p:tav>
                                      </p:tavLst>
                                    </p:anim>
                                  </p:childTnLst>
                                </p:cTn>
                              </p:par>
                            </p:childTnLst>
                          </p:cTn>
                        </p:par>
                        <p:par>
                          <p:cTn id="42" fill="hold">
                            <p:stCondLst>
                              <p:cond delay="3500"/>
                            </p:stCondLst>
                            <p:childTnLst>
                              <p:par>
                                <p:cTn id="43" presetID="47" presetClass="entr" presetSubtype="0"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750"/>
                                        <p:tgtEl>
                                          <p:spTgt spid="26"/>
                                        </p:tgtEl>
                                      </p:cBhvr>
                                    </p:animEffect>
                                    <p:anim calcmode="lin" valueType="num">
                                      <p:cBhvr>
                                        <p:cTn id="46" dur="750" fill="hold"/>
                                        <p:tgtEl>
                                          <p:spTgt spid="26"/>
                                        </p:tgtEl>
                                        <p:attrNameLst>
                                          <p:attrName>ppt_x</p:attrName>
                                        </p:attrNameLst>
                                      </p:cBhvr>
                                      <p:tavLst>
                                        <p:tav tm="0">
                                          <p:val>
                                            <p:strVal val="#ppt_x"/>
                                          </p:val>
                                        </p:tav>
                                        <p:tav tm="100000">
                                          <p:val>
                                            <p:strVal val="#ppt_x"/>
                                          </p:val>
                                        </p:tav>
                                      </p:tavLst>
                                    </p:anim>
                                    <p:anim calcmode="lin" valueType="num">
                                      <p:cBhvr>
                                        <p:cTn id="47" dur="750" fill="hold"/>
                                        <p:tgtEl>
                                          <p:spTgt spid="26"/>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fade">
                                      <p:cBhvr>
                                        <p:cTn id="50" dur="750"/>
                                        <p:tgtEl>
                                          <p:spTgt spid="31"/>
                                        </p:tgtEl>
                                      </p:cBhvr>
                                    </p:animEffect>
                                    <p:anim calcmode="lin" valueType="num">
                                      <p:cBhvr>
                                        <p:cTn id="51" dur="750" fill="hold"/>
                                        <p:tgtEl>
                                          <p:spTgt spid="31"/>
                                        </p:tgtEl>
                                        <p:attrNameLst>
                                          <p:attrName>ppt_x</p:attrName>
                                        </p:attrNameLst>
                                      </p:cBhvr>
                                      <p:tavLst>
                                        <p:tav tm="0">
                                          <p:val>
                                            <p:strVal val="#ppt_x"/>
                                          </p:val>
                                        </p:tav>
                                        <p:tav tm="100000">
                                          <p:val>
                                            <p:strVal val="#ppt_x"/>
                                          </p:val>
                                        </p:tav>
                                      </p:tavLst>
                                    </p:anim>
                                    <p:anim calcmode="lin" valueType="num">
                                      <p:cBhvr>
                                        <p:cTn id="52" dur="750" fill="hold"/>
                                        <p:tgtEl>
                                          <p:spTgt spid="31"/>
                                        </p:tgtEl>
                                        <p:attrNameLst>
                                          <p:attrName>ppt_y</p:attrName>
                                        </p:attrNameLst>
                                      </p:cBhvr>
                                      <p:tavLst>
                                        <p:tav tm="0">
                                          <p:val>
                                            <p:strVal val="#ppt_y+.1"/>
                                          </p:val>
                                        </p:tav>
                                        <p:tav tm="100000">
                                          <p:val>
                                            <p:strVal val="#ppt_y"/>
                                          </p:val>
                                        </p:tav>
                                      </p:tavLst>
                                    </p:anim>
                                  </p:childTnLst>
                                </p:cTn>
                              </p:par>
                            </p:childTnLst>
                          </p:cTn>
                        </p:par>
                        <p:par>
                          <p:cTn id="53" fill="hold">
                            <p:stCondLst>
                              <p:cond delay="4250"/>
                            </p:stCondLst>
                            <p:childTnLst>
                              <p:par>
                                <p:cTn id="54" presetID="47" presetClass="entr" presetSubtype="0" fill="hold" grpId="0" nodeType="after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fade">
                                      <p:cBhvr>
                                        <p:cTn id="56" dur="750"/>
                                        <p:tgtEl>
                                          <p:spTgt spid="27"/>
                                        </p:tgtEl>
                                      </p:cBhvr>
                                    </p:animEffect>
                                    <p:anim calcmode="lin" valueType="num">
                                      <p:cBhvr>
                                        <p:cTn id="57" dur="750" fill="hold"/>
                                        <p:tgtEl>
                                          <p:spTgt spid="27"/>
                                        </p:tgtEl>
                                        <p:attrNameLst>
                                          <p:attrName>ppt_x</p:attrName>
                                        </p:attrNameLst>
                                      </p:cBhvr>
                                      <p:tavLst>
                                        <p:tav tm="0">
                                          <p:val>
                                            <p:strVal val="#ppt_x"/>
                                          </p:val>
                                        </p:tav>
                                        <p:tav tm="100000">
                                          <p:val>
                                            <p:strVal val="#ppt_x"/>
                                          </p:val>
                                        </p:tav>
                                      </p:tavLst>
                                    </p:anim>
                                    <p:anim calcmode="lin" valueType="num">
                                      <p:cBhvr>
                                        <p:cTn id="58" dur="750" fill="hold"/>
                                        <p:tgtEl>
                                          <p:spTgt spid="27"/>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32"/>
                                        </p:tgtEl>
                                        <p:attrNameLst>
                                          <p:attrName>style.visibility</p:attrName>
                                        </p:attrNameLst>
                                      </p:cBhvr>
                                      <p:to>
                                        <p:strVal val="visible"/>
                                      </p:to>
                                    </p:set>
                                    <p:animEffect transition="in" filter="fade">
                                      <p:cBhvr>
                                        <p:cTn id="61" dur="750"/>
                                        <p:tgtEl>
                                          <p:spTgt spid="32"/>
                                        </p:tgtEl>
                                      </p:cBhvr>
                                    </p:animEffect>
                                    <p:anim calcmode="lin" valueType="num">
                                      <p:cBhvr>
                                        <p:cTn id="62" dur="750" fill="hold"/>
                                        <p:tgtEl>
                                          <p:spTgt spid="32"/>
                                        </p:tgtEl>
                                        <p:attrNameLst>
                                          <p:attrName>ppt_x</p:attrName>
                                        </p:attrNameLst>
                                      </p:cBhvr>
                                      <p:tavLst>
                                        <p:tav tm="0">
                                          <p:val>
                                            <p:strVal val="#ppt_x"/>
                                          </p:val>
                                        </p:tav>
                                        <p:tav tm="100000">
                                          <p:val>
                                            <p:strVal val="#ppt_x"/>
                                          </p:val>
                                        </p:tav>
                                      </p:tavLst>
                                    </p:anim>
                                    <p:anim calcmode="lin" valueType="num">
                                      <p:cBhvr>
                                        <p:cTn id="63" dur="750" fill="hold"/>
                                        <p:tgtEl>
                                          <p:spTgt spid="32"/>
                                        </p:tgtEl>
                                        <p:attrNameLst>
                                          <p:attrName>ppt_y</p:attrName>
                                        </p:attrNameLst>
                                      </p:cBhvr>
                                      <p:tavLst>
                                        <p:tav tm="0">
                                          <p:val>
                                            <p:strVal val="#ppt_y+.1"/>
                                          </p:val>
                                        </p:tav>
                                        <p:tav tm="100000">
                                          <p:val>
                                            <p:strVal val="#ppt_y"/>
                                          </p:val>
                                        </p:tav>
                                      </p:tavLst>
                                    </p:anim>
                                  </p:childTnLst>
                                </p:cTn>
                              </p:par>
                            </p:childTnLst>
                          </p:cTn>
                        </p:par>
                        <p:par>
                          <p:cTn id="64" fill="hold">
                            <p:stCondLst>
                              <p:cond delay="5000"/>
                            </p:stCondLst>
                            <p:childTnLst>
                              <p:par>
                                <p:cTn id="65" presetID="47" presetClass="entr" presetSubtype="0" fill="hold" grpId="0" nodeType="after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fade">
                                      <p:cBhvr>
                                        <p:cTn id="67" dur="750"/>
                                        <p:tgtEl>
                                          <p:spTgt spid="28"/>
                                        </p:tgtEl>
                                      </p:cBhvr>
                                    </p:animEffect>
                                    <p:anim calcmode="lin" valueType="num">
                                      <p:cBhvr>
                                        <p:cTn id="68" dur="750" fill="hold"/>
                                        <p:tgtEl>
                                          <p:spTgt spid="28"/>
                                        </p:tgtEl>
                                        <p:attrNameLst>
                                          <p:attrName>ppt_x</p:attrName>
                                        </p:attrNameLst>
                                      </p:cBhvr>
                                      <p:tavLst>
                                        <p:tav tm="0">
                                          <p:val>
                                            <p:strVal val="#ppt_x"/>
                                          </p:val>
                                        </p:tav>
                                        <p:tav tm="100000">
                                          <p:val>
                                            <p:strVal val="#ppt_x"/>
                                          </p:val>
                                        </p:tav>
                                      </p:tavLst>
                                    </p:anim>
                                    <p:anim calcmode="lin" valueType="num">
                                      <p:cBhvr>
                                        <p:cTn id="69" dur="750" fill="hold"/>
                                        <p:tgtEl>
                                          <p:spTgt spid="28"/>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750"/>
                                        <p:tgtEl>
                                          <p:spTgt spid="33"/>
                                        </p:tgtEl>
                                      </p:cBhvr>
                                    </p:animEffect>
                                    <p:anim calcmode="lin" valueType="num">
                                      <p:cBhvr>
                                        <p:cTn id="73" dur="750" fill="hold"/>
                                        <p:tgtEl>
                                          <p:spTgt spid="33"/>
                                        </p:tgtEl>
                                        <p:attrNameLst>
                                          <p:attrName>ppt_x</p:attrName>
                                        </p:attrNameLst>
                                      </p:cBhvr>
                                      <p:tavLst>
                                        <p:tav tm="0">
                                          <p:val>
                                            <p:strVal val="#ppt_x"/>
                                          </p:val>
                                        </p:tav>
                                        <p:tav tm="100000">
                                          <p:val>
                                            <p:strVal val="#ppt_x"/>
                                          </p:val>
                                        </p:tav>
                                      </p:tavLst>
                                    </p:anim>
                                    <p:anim calcmode="lin" valueType="num">
                                      <p:cBhvr>
                                        <p:cTn id="74" dur="750" fill="hold"/>
                                        <p:tgtEl>
                                          <p:spTgt spid="33"/>
                                        </p:tgtEl>
                                        <p:attrNameLst>
                                          <p:attrName>ppt_y</p:attrName>
                                        </p:attrNameLst>
                                      </p:cBhvr>
                                      <p:tavLst>
                                        <p:tav tm="0">
                                          <p:val>
                                            <p:strVal val="#ppt_y+.1"/>
                                          </p:val>
                                        </p:tav>
                                        <p:tav tm="100000">
                                          <p:val>
                                            <p:strVal val="#ppt_y"/>
                                          </p:val>
                                        </p:tav>
                                      </p:tavLst>
                                    </p:anim>
                                  </p:childTnLst>
                                </p:cTn>
                              </p:par>
                            </p:childTnLst>
                          </p:cTn>
                        </p:par>
                        <p:par>
                          <p:cTn id="75" fill="hold">
                            <p:stCondLst>
                              <p:cond delay="5750"/>
                            </p:stCondLst>
                            <p:childTnLst>
                              <p:par>
                                <p:cTn id="76" presetID="47" presetClass="entr" presetSubtype="0" fill="hold" grpId="0" nodeType="after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fade">
                                      <p:cBhvr>
                                        <p:cTn id="78" dur="750"/>
                                        <p:tgtEl>
                                          <p:spTgt spid="29"/>
                                        </p:tgtEl>
                                      </p:cBhvr>
                                    </p:animEffect>
                                    <p:anim calcmode="lin" valueType="num">
                                      <p:cBhvr>
                                        <p:cTn id="79" dur="750" fill="hold"/>
                                        <p:tgtEl>
                                          <p:spTgt spid="29"/>
                                        </p:tgtEl>
                                        <p:attrNameLst>
                                          <p:attrName>ppt_x</p:attrName>
                                        </p:attrNameLst>
                                      </p:cBhvr>
                                      <p:tavLst>
                                        <p:tav tm="0">
                                          <p:val>
                                            <p:strVal val="#ppt_x"/>
                                          </p:val>
                                        </p:tav>
                                        <p:tav tm="100000">
                                          <p:val>
                                            <p:strVal val="#ppt_x"/>
                                          </p:val>
                                        </p:tav>
                                      </p:tavLst>
                                    </p:anim>
                                    <p:anim calcmode="lin" valueType="num">
                                      <p:cBhvr>
                                        <p:cTn id="80" dur="750" fill="hold"/>
                                        <p:tgtEl>
                                          <p:spTgt spid="29"/>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34"/>
                                        </p:tgtEl>
                                        <p:attrNameLst>
                                          <p:attrName>style.visibility</p:attrName>
                                        </p:attrNameLst>
                                      </p:cBhvr>
                                      <p:to>
                                        <p:strVal val="visible"/>
                                      </p:to>
                                    </p:set>
                                    <p:animEffect transition="in" filter="fade">
                                      <p:cBhvr>
                                        <p:cTn id="83" dur="750"/>
                                        <p:tgtEl>
                                          <p:spTgt spid="34"/>
                                        </p:tgtEl>
                                      </p:cBhvr>
                                    </p:animEffect>
                                    <p:anim calcmode="lin" valueType="num">
                                      <p:cBhvr>
                                        <p:cTn id="84" dur="750" fill="hold"/>
                                        <p:tgtEl>
                                          <p:spTgt spid="34"/>
                                        </p:tgtEl>
                                        <p:attrNameLst>
                                          <p:attrName>ppt_x</p:attrName>
                                        </p:attrNameLst>
                                      </p:cBhvr>
                                      <p:tavLst>
                                        <p:tav tm="0">
                                          <p:val>
                                            <p:strVal val="#ppt_x"/>
                                          </p:val>
                                        </p:tav>
                                        <p:tav tm="100000">
                                          <p:val>
                                            <p:strVal val="#ppt_x"/>
                                          </p:val>
                                        </p:tav>
                                      </p:tavLst>
                                    </p:anim>
                                    <p:anim calcmode="lin" valueType="num">
                                      <p:cBhvr>
                                        <p:cTn id="85" dur="75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20" grpId="0" animBg="1"/>
      <p:bldP spid="21" grpId="0" animBg="1"/>
      <p:bldP spid="22" grpId="0" animBg="1"/>
      <p:bldP spid="23" grpId="0" animBg="1"/>
      <p:bldP spid="24" grpId="0" animBg="1"/>
      <p:bldP spid="25" grpId="0"/>
      <p:bldP spid="26" grpId="0"/>
      <p:bldP spid="27" grpId="0"/>
      <p:bldP spid="28" grpId="0"/>
      <p:bldP spid="29" grpId="0"/>
      <p:bldP spid="30" grpId="0"/>
      <p:bldP spid="31" grpId="0"/>
      <p:bldP spid="32" grpId="0"/>
      <p:bldP spid="33" grpId="0"/>
      <p:bldP spid="3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pic>
        <p:nvPicPr>
          <p:cNvPr id="5"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134849" y="1601875"/>
            <a:ext cx="1824485" cy="1086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5379427" y="1601875"/>
            <a:ext cx="1831331" cy="1086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1134848" y="3577679"/>
            <a:ext cx="1824487" cy="107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5"/>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5386273" y="3577679"/>
            <a:ext cx="1824485" cy="107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文本框 3"/>
          <p:cNvSpPr txBox="1">
            <a:spLocks noChangeArrowheads="1"/>
          </p:cNvSpPr>
          <p:nvPr/>
        </p:nvSpPr>
        <p:spPr bwMode="auto">
          <a:xfrm>
            <a:off x="2973024" y="1608720"/>
            <a:ext cx="2052036" cy="143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81" tIns="49291" rIns="98581" bIns="49291"/>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50000"/>
              </a:lnSpc>
              <a:defRPr/>
            </a:pPr>
            <a:r>
              <a:rPr lang="zh-CN" altLang="en-US" sz="1500" dirty="0">
                <a:solidFill>
                  <a:schemeClr val="tx1">
                    <a:lumMod val="85000"/>
                    <a:lumOff val="15000"/>
                  </a:schemeClr>
                </a:solidFill>
                <a:latin typeface="微软雅黑" pitchFamily="34" charset="-122"/>
              </a:rPr>
              <a:t>单击此处添加对图片的说明文字单击此处添加对图片的说明文字</a:t>
            </a:r>
            <a:r>
              <a:rPr lang="en-US" altLang="zh-CN" sz="1500" dirty="0">
                <a:solidFill>
                  <a:schemeClr val="tx1">
                    <a:lumMod val="85000"/>
                    <a:lumOff val="15000"/>
                  </a:schemeClr>
                </a:solidFill>
                <a:latin typeface="微软雅黑" pitchFamily="34" charset="-122"/>
              </a:rPr>
              <a:t>.</a:t>
            </a:r>
            <a:endParaRPr lang="zh-CN" altLang="en-US" sz="1500" dirty="0">
              <a:solidFill>
                <a:schemeClr val="tx1">
                  <a:lumMod val="85000"/>
                  <a:lumOff val="15000"/>
                </a:schemeClr>
              </a:solidFill>
              <a:latin typeface="微软雅黑" pitchFamily="34" charset="-122"/>
            </a:endParaRPr>
          </a:p>
        </p:txBody>
      </p:sp>
      <p:sp>
        <p:nvSpPr>
          <p:cNvPr id="10" name="矩形 16"/>
          <p:cNvSpPr>
            <a:spLocks noChangeArrowheads="1"/>
          </p:cNvSpPr>
          <p:nvPr/>
        </p:nvSpPr>
        <p:spPr bwMode="auto">
          <a:xfrm>
            <a:off x="1131426" y="2688093"/>
            <a:ext cx="1827907" cy="359968"/>
          </a:xfrm>
          <a:prstGeom prst="rect">
            <a:avLst/>
          </a:prstGeom>
          <a:solidFill>
            <a:srgbClr val="052E65"/>
          </a:solidFill>
          <a:ln>
            <a:noFill/>
          </a:ln>
          <a:extLst/>
        </p:spPr>
        <p:txBody>
          <a:bodyPr lIns="98581" tIns="49291" rIns="98581" bIns="49291" anchor="ctr"/>
          <a:lstStyle/>
          <a:p>
            <a:pPr algn="ctr" eaLnBrk="1" hangingPunct="1">
              <a:buFont typeface="Arial" charset="0"/>
              <a:buNone/>
            </a:pPr>
            <a:r>
              <a:rPr lang="zh-CN" altLang="en-US" sz="1500" dirty="0">
                <a:solidFill>
                  <a:srgbClr val="FFFFFF"/>
                </a:solidFill>
                <a:latin typeface="微软雅黑" pitchFamily="34" charset="-122"/>
                <a:ea typeface="微软雅黑" pitchFamily="34" charset="-122"/>
              </a:rPr>
              <a:t>此处添加文本</a:t>
            </a:r>
          </a:p>
        </p:txBody>
      </p:sp>
      <p:sp>
        <p:nvSpPr>
          <p:cNvPr id="11" name="矩形 17"/>
          <p:cNvSpPr>
            <a:spLocks noChangeArrowheads="1"/>
          </p:cNvSpPr>
          <p:nvPr/>
        </p:nvSpPr>
        <p:spPr bwMode="auto">
          <a:xfrm>
            <a:off x="5382850" y="2688093"/>
            <a:ext cx="1827907" cy="359968"/>
          </a:xfrm>
          <a:prstGeom prst="rect">
            <a:avLst/>
          </a:prstGeom>
          <a:solidFill>
            <a:srgbClr val="052E65"/>
          </a:solidFill>
          <a:ln>
            <a:noFill/>
          </a:ln>
          <a:extLst/>
        </p:spPr>
        <p:txBody>
          <a:bodyPr lIns="98581" tIns="49291" rIns="98581" bIns="49291" anchor="ctr"/>
          <a:lstStyle/>
          <a:p>
            <a:pPr algn="ctr"/>
            <a:r>
              <a:rPr lang="zh-CN" altLang="en-US" sz="1500" dirty="0">
                <a:solidFill>
                  <a:srgbClr val="FFFFFF"/>
                </a:solidFill>
                <a:latin typeface="微软雅黑" pitchFamily="34" charset="-122"/>
                <a:ea typeface="微软雅黑" pitchFamily="34" charset="-122"/>
              </a:rPr>
              <a:t>此处添加文本</a:t>
            </a:r>
          </a:p>
        </p:txBody>
      </p:sp>
      <p:sp>
        <p:nvSpPr>
          <p:cNvPr id="12" name="矩形 18"/>
          <p:cNvSpPr>
            <a:spLocks noChangeArrowheads="1"/>
          </p:cNvSpPr>
          <p:nvPr/>
        </p:nvSpPr>
        <p:spPr bwMode="auto">
          <a:xfrm>
            <a:off x="1131426" y="4655341"/>
            <a:ext cx="1827907" cy="359966"/>
          </a:xfrm>
          <a:prstGeom prst="rect">
            <a:avLst/>
          </a:prstGeom>
          <a:solidFill>
            <a:srgbClr val="052E65"/>
          </a:solidFill>
          <a:ln>
            <a:noFill/>
          </a:ln>
          <a:extLst/>
        </p:spPr>
        <p:txBody>
          <a:bodyPr lIns="98581" tIns="49291" rIns="98581" bIns="49291" anchor="ctr"/>
          <a:lstStyle/>
          <a:p>
            <a:pPr algn="ctr"/>
            <a:r>
              <a:rPr lang="zh-CN" altLang="en-US" sz="1500" dirty="0">
                <a:solidFill>
                  <a:srgbClr val="FFFFFF"/>
                </a:solidFill>
                <a:latin typeface="微软雅黑" pitchFamily="34" charset="-122"/>
                <a:ea typeface="微软雅黑" pitchFamily="34" charset="-122"/>
              </a:rPr>
              <a:t>此处添加文本</a:t>
            </a:r>
          </a:p>
        </p:txBody>
      </p:sp>
      <p:sp>
        <p:nvSpPr>
          <p:cNvPr id="13" name="矩形 19"/>
          <p:cNvSpPr>
            <a:spLocks noChangeArrowheads="1"/>
          </p:cNvSpPr>
          <p:nvPr/>
        </p:nvSpPr>
        <p:spPr bwMode="auto">
          <a:xfrm>
            <a:off x="5382850" y="4655341"/>
            <a:ext cx="1827907" cy="359966"/>
          </a:xfrm>
          <a:prstGeom prst="rect">
            <a:avLst/>
          </a:prstGeom>
          <a:solidFill>
            <a:srgbClr val="052E65"/>
          </a:solidFill>
          <a:ln>
            <a:noFill/>
          </a:ln>
          <a:extLst/>
        </p:spPr>
        <p:txBody>
          <a:bodyPr lIns="98581" tIns="49291" rIns="98581" bIns="49291" anchor="ctr"/>
          <a:lstStyle/>
          <a:p>
            <a:pPr algn="ctr"/>
            <a:r>
              <a:rPr lang="zh-CN" altLang="en-US" sz="1500" dirty="0">
                <a:solidFill>
                  <a:srgbClr val="FFFFFF"/>
                </a:solidFill>
                <a:latin typeface="微软雅黑" pitchFamily="34" charset="-122"/>
                <a:ea typeface="微软雅黑" pitchFamily="34" charset="-122"/>
              </a:rPr>
              <a:t>此处添加文本</a:t>
            </a:r>
          </a:p>
        </p:txBody>
      </p:sp>
      <p:sp>
        <p:nvSpPr>
          <p:cNvPr id="14" name="文本框 3"/>
          <p:cNvSpPr txBox="1">
            <a:spLocks noChangeArrowheads="1"/>
          </p:cNvSpPr>
          <p:nvPr/>
        </p:nvSpPr>
        <p:spPr bwMode="auto">
          <a:xfrm>
            <a:off x="7276436" y="1601874"/>
            <a:ext cx="2052036" cy="143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81" tIns="49291" rIns="98581" bIns="49291"/>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50000"/>
              </a:lnSpc>
              <a:defRPr/>
            </a:pPr>
            <a:r>
              <a:rPr lang="zh-CN" altLang="en-US" sz="1500" dirty="0">
                <a:solidFill>
                  <a:schemeClr val="tx1">
                    <a:lumMod val="85000"/>
                    <a:lumOff val="15000"/>
                  </a:schemeClr>
                </a:solidFill>
                <a:latin typeface="微软雅黑" pitchFamily="34" charset="-122"/>
              </a:rPr>
              <a:t>单击此处添加对图片的说明文字单击此处添加对图片的说明文字</a:t>
            </a:r>
            <a:r>
              <a:rPr lang="en-US" altLang="zh-CN" sz="1500" dirty="0">
                <a:solidFill>
                  <a:schemeClr val="tx1">
                    <a:lumMod val="85000"/>
                    <a:lumOff val="15000"/>
                  </a:schemeClr>
                </a:solidFill>
                <a:latin typeface="微软雅黑" pitchFamily="34" charset="-122"/>
              </a:rPr>
              <a:t>.</a:t>
            </a:r>
            <a:endParaRPr lang="zh-CN" altLang="en-US" sz="1500" dirty="0">
              <a:solidFill>
                <a:schemeClr val="tx1">
                  <a:lumMod val="85000"/>
                  <a:lumOff val="15000"/>
                </a:schemeClr>
              </a:solidFill>
              <a:latin typeface="微软雅黑" pitchFamily="34" charset="-122"/>
            </a:endParaRPr>
          </a:p>
        </p:txBody>
      </p:sp>
      <p:sp>
        <p:nvSpPr>
          <p:cNvPr id="15" name="文本框 3"/>
          <p:cNvSpPr txBox="1">
            <a:spLocks noChangeArrowheads="1"/>
          </p:cNvSpPr>
          <p:nvPr/>
        </p:nvSpPr>
        <p:spPr bwMode="auto">
          <a:xfrm>
            <a:off x="2973024" y="3584524"/>
            <a:ext cx="2052036" cy="143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81" tIns="49291" rIns="98581" bIns="49291"/>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50000"/>
              </a:lnSpc>
              <a:defRPr/>
            </a:pPr>
            <a:r>
              <a:rPr lang="zh-CN" altLang="en-US" sz="1500" dirty="0">
                <a:solidFill>
                  <a:schemeClr val="tx1">
                    <a:lumMod val="85000"/>
                    <a:lumOff val="15000"/>
                  </a:schemeClr>
                </a:solidFill>
                <a:latin typeface="微软雅黑" pitchFamily="34" charset="-122"/>
              </a:rPr>
              <a:t>单击此处添加对图片的说明文字单击此处添加对图片的说明文字</a:t>
            </a:r>
            <a:r>
              <a:rPr lang="en-US" altLang="zh-CN" sz="1500" dirty="0">
                <a:solidFill>
                  <a:schemeClr val="tx1">
                    <a:lumMod val="85000"/>
                    <a:lumOff val="15000"/>
                  </a:schemeClr>
                </a:solidFill>
                <a:latin typeface="微软雅黑" pitchFamily="34" charset="-122"/>
              </a:rPr>
              <a:t>.</a:t>
            </a:r>
            <a:endParaRPr lang="zh-CN" altLang="en-US" sz="1500" dirty="0">
              <a:solidFill>
                <a:schemeClr val="tx1">
                  <a:lumMod val="85000"/>
                  <a:lumOff val="15000"/>
                </a:schemeClr>
              </a:solidFill>
              <a:latin typeface="微软雅黑" pitchFamily="34" charset="-122"/>
            </a:endParaRPr>
          </a:p>
        </p:txBody>
      </p:sp>
      <p:sp>
        <p:nvSpPr>
          <p:cNvPr id="16" name="文本框 3"/>
          <p:cNvSpPr txBox="1">
            <a:spLocks noChangeArrowheads="1"/>
          </p:cNvSpPr>
          <p:nvPr/>
        </p:nvSpPr>
        <p:spPr bwMode="auto">
          <a:xfrm>
            <a:off x="7276436" y="3577678"/>
            <a:ext cx="2052036" cy="143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81" tIns="49291" rIns="98581" bIns="49291"/>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50000"/>
              </a:lnSpc>
              <a:defRPr/>
            </a:pPr>
            <a:r>
              <a:rPr lang="zh-CN" altLang="en-US" sz="1500" dirty="0">
                <a:solidFill>
                  <a:schemeClr val="tx1">
                    <a:lumMod val="85000"/>
                    <a:lumOff val="15000"/>
                  </a:schemeClr>
                </a:solidFill>
                <a:latin typeface="微软雅黑" pitchFamily="34" charset="-122"/>
              </a:rPr>
              <a:t>单击此处添加对图片的说明文字单击此处添加对图片的说明文字</a:t>
            </a:r>
            <a:r>
              <a:rPr lang="en-US" altLang="zh-CN" sz="1500" dirty="0">
                <a:solidFill>
                  <a:schemeClr val="tx1">
                    <a:lumMod val="85000"/>
                    <a:lumOff val="15000"/>
                  </a:schemeClr>
                </a:solidFill>
                <a:latin typeface="微软雅黑" pitchFamily="34" charset="-122"/>
              </a:rPr>
              <a:t>.</a:t>
            </a:r>
            <a:endParaRPr lang="zh-CN" altLang="en-US" sz="1500" dirty="0">
              <a:solidFill>
                <a:schemeClr val="tx1">
                  <a:lumMod val="85000"/>
                  <a:lumOff val="15000"/>
                </a:schemeClr>
              </a:solidFill>
              <a:latin typeface="微软雅黑" pitchFamily="34" charset="-122"/>
            </a:endParaRPr>
          </a:p>
        </p:txBody>
      </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 presetClass="entr" presetSubtype="1"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0-#ppt_h/2"/>
                                          </p:val>
                                        </p:tav>
                                        <p:tav tm="100000">
                                          <p:val>
                                            <p:strVal val="#ppt_y"/>
                                          </p:val>
                                        </p:tav>
                                      </p:tavLst>
                                    </p:anim>
                                  </p:childTnLst>
                                </p:cTn>
                              </p:par>
                            </p:childTnLst>
                          </p:cTn>
                        </p:par>
                        <p:par>
                          <p:cTn id="20" fill="hold">
                            <p:stCondLst>
                              <p:cond delay="1500"/>
                            </p:stCondLst>
                            <p:childTnLst>
                              <p:par>
                                <p:cTn id="21" presetID="22" presetClass="entr" presetSubtype="4"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par>
                          <p:cTn id="28" fill="hold">
                            <p:stCondLst>
                              <p:cond delay="2500"/>
                            </p:stCondLst>
                            <p:childTnLst>
                              <p:par>
                                <p:cTn id="29" presetID="2" presetClass="entr" presetSubtype="1"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0-#ppt_h/2"/>
                                          </p:val>
                                        </p:tav>
                                        <p:tav tm="100000">
                                          <p:val>
                                            <p:strVal val="#ppt_y"/>
                                          </p:val>
                                        </p:tav>
                                      </p:tavLst>
                                    </p:anim>
                                  </p:childTnLst>
                                </p:cTn>
                              </p:par>
                            </p:childTnLst>
                          </p:cTn>
                        </p:par>
                        <p:par>
                          <p:cTn id="33" fill="hold">
                            <p:stCondLst>
                              <p:cond delay="3000"/>
                            </p:stCondLst>
                            <p:childTnLst>
                              <p:par>
                                <p:cTn id="34" presetID="22" presetClass="entr" presetSubtype="4" fill="hold"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down)">
                                      <p:cBhvr>
                                        <p:cTn id="36" dur="500"/>
                                        <p:tgtEl>
                                          <p:spTgt spid="6"/>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ipe(left)">
                                      <p:cBhvr>
                                        <p:cTn id="40" dur="500"/>
                                        <p:tgtEl>
                                          <p:spTgt spid="14"/>
                                        </p:tgtEl>
                                      </p:cBhvr>
                                    </p:animEffect>
                                  </p:childTnLst>
                                </p:cTn>
                              </p:par>
                            </p:childTnLst>
                          </p:cTn>
                        </p:par>
                        <p:par>
                          <p:cTn id="41" fill="hold">
                            <p:stCondLst>
                              <p:cond delay="4000"/>
                            </p:stCondLst>
                            <p:childTnLst>
                              <p:par>
                                <p:cTn id="42" presetID="2" presetClass="entr" presetSubtype="4"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fill="hold"/>
                                        <p:tgtEl>
                                          <p:spTgt spid="12"/>
                                        </p:tgtEl>
                                        <p:attrNameLst>
                                          <p:attrName>ppt_x</p:attrName>
                                        </p:attrNameLst>
                                      </p:cBhvr>
                                      <p:tavLst>
                                        <p:tav tm="0">
                                          <p:val>
                                            <p:strVal val="#ppt_x"/>
                                          </p:val>
                                        </p:tav>
                                        <p:tav tm="100000">
                                          <p:val>
                                            <p:strVal val="#ppt_x"/>
                                          </p:val>
                                        </p:tav>
                                      </p:tavLst>
                                    </p:anim>
                                    <p:anim calcmode="lin" valueType="num">
                                      <p:cBhvr additive="base">
                                        <p:cTn id="45" dur="500" fill="hold"/>
                                        <p:tgtEl>
                                          <p:spTgt spid="12"/>
                                        </p:tgtEl>
                                        <p:attrNameLst>
                                          <p:attrName>ppt_y</p:attrName>
                                        </p:attrNameLst>
                                      </p:cBhvr>
                                      <p:tavLst>
                                        <p:tav tm="0">
                                          <p:val>
                                            <p:strVal val="1+#ppt_h/2"/>
                                          </p:val>
                                        </p:tav>
                                        <p:tav tm="100000">
                                          <p:val>
                                            <p:strVal val="#ppt_y"/>
                                          </p:val>
                                        </p:tav>
                                      </p:tavLst>
                                    </p:anim>
                                  </p:childTnLst>
                                </p:cTn>
                              </p:par>
                            </p:childTnLst>
                          </p:cTn>
                        </p:par>
                        <p:par>
                          <p:cTn id="46" fill="hold">
                            <p:stCondLst>
                              <p:cond delay="4500"/>
                            </p:stCondLst>
                            <p:childTnLst>
                              <p:par>
                                <p:cTn id="47" presetID="22" presetClass="entr" presetSubtype="4" fill="hold" nodeType="after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wipe(down)">
                                      <p:cBhvr>
                                        <p:cTn id="49" dur="500"/>
                                        <p:tgtEl>
                                          <p:spTgt spid="7"/>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wipe(left)">
                                      <p:cBhvr>
                                        <p:cTn id="53" dur="500"/>
                                        <p:tgtEl>
                                          <p:spTgt spid="15"/>
                                        </p:tgtEl>
                                      </p:cBhvr>
                                    </p:animEffect>
                                  </p:childTnLst>
                                </p:cTn>
                              </p:par>
                            </p:childTnLst>
                          </p:cTn>
                        </p:par>
                        <p:par>
                          <p:cTn id="54" fill="hold">
                            <p:stCondLst>
                              <p:cond delay="5500"/>
                            </p:stCondLst>
                            <p:childTnLst>
                              <p:par>
                                <p:cTn id="55" presetID="2" presetClass="entr" presetSubtype="4"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500" fill="hold"/>
                                        <p:tgtEl>
                                          <p:spTgt spid="13"/>
                                        </p:tgtEl>
                                        <p:attrNameLst>
                                          <p:attrName>ppt_x</p:attrName>
                                        </p:attrNameLst>
                                      </p:cBhvr>
                                      <p:tavLst>
                                        <p:tav tm="0">
                                          <p:val>
                                            <p:strVal val="#ppt_x"/>
                                          </p:val>
                                        </p:tav>
                                        <p:tav tm="100000">
                                          <p:val>
                                            <p:strVal val="#ppt_x"/>
                                          </p:val>
                                        </p:tav>
                                      </p:tavLst>
                                    </p:anim>
                                    <p:anim calcmode="lin" valueType="num">
                                      <p:cBhvr additive="base">
                                        <p:cTn id="58" dur="500" fill="hold"/>
                                        <p:tgtEl>
                                          <p:spTgt spid="13"/>
                                        </p:tgtEl>
                                        <p:attrNameLst>
                                          <p:attrName>ppt_y</p:attrName>
                                        </p:attrNameLst>
                                      </p:cBhvr>
                                      <p:tavLst>
                                        <p:tav tm="0">
                                          <p:val>
                                            <p:strVal val="1+#ppt_h/2"/>
                                          </p:val>
                                        </p:tav>
                                        <p:tav tm="100000">
                                          <p:val>
                                            <p:strVal val="#ppt_y"/>
                                          </p:val>
                                        </p:tav>
                                      </p:tavLst>
                                    </p:anim>
                                  </p:childTnLst>
                                </p:cTn>
                              </p:par>
                            </p:childTnLst>
                          </p:cTn>
                        </p:par>
                        <p:par>
                          <p:cTn id="59" fill="hold">
                            <p:stCondLst>
                              <p:cond delay="6000"/>
                            </p:stCondLst>
                            <p:childTnLst>
                              <p:par>
                                <p:cTn id="60" presetID="22" presetClass="entr" presetSubtype="4" fill="hold"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wipe(down)">
                                      <p:cBhvr>
                                        <p:cTn id="62" dur="500"/>
                                        <p:tgtEl>
                                          <p:spTgt spid="8"/>
                                        </p:tgtEl>
                                      </p:cBhvr>
                                    </p:animEffect>
                                  </p:childTnLst>
                                </p:cTn>
                              </p:par>
                            </p:childTnLst>
                          </p:cTn>
                        </p:par>
                        <p:par>
                          <p:cTn id="63" fill="hold">
                            <p:stCondLst>
                              <p:cond delay="6500"/>
                            </p:stCondLst>
                            <p:childTnLst>
                              <p:par>
                                <p:cTn id="64" presetID="22" presetClass="entr" presetSubtype="8" fill="hold" grpId="0" nodeType="after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wipe(left)">
                                      <p:cBhvr>
                                        <p:cTn id="6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9" grpId="0"/>
      <p:bldP spid="10" grpId="0" animBg="1"/>
      <p:bldP spid="11" grpId="0" animBg="1"/>
      <p:bldP spid="12" grpId="0" animBg="1"/>
      <p:bldP spid="13" grpId="0" animBg="1"/>
      <p:bldP spid="14" grpId="0"/>
      <p:bldP spid="15" grpId="0"/>
      <p:bldP spid="1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cxnSp>
        <p:nvCxnSpPr>
          <p:cNvPr id="5" name="直接箭头连接符 37"/>
          <p:cNvCxnSpPr>
            <a:cxnSpLocks noChangeShapeType="1"/>
          </p:cNvCxnSpPr>
          <p:nvPr/>
        </p:nvCxnSpPr>
        <p:spPr bwMode="auto">
          <a:xfrm>
            <a:off x="4217114" y="3035272"/>
            <a:ext cx="0" cy="604822"/>
          </a:xfrm>
          <a:prstGeom prst="straightConnector1">
            <a:avLst/>
          </a:prstGeom>
          <a:noFill/>
          <a:ln w="19050" algn="ctr">
            <a:solidFill>
              <a:srgbClr val="052E65"/>
            </a:solidFill>
            <a:prstDash val="sysDash"/>
            <a:miter lim="800000"/>
            <a:headEnd type="oval" w="med" len="med"/>
            <a:tailEnd type="triangle" w="med" len="med"/>
          </a:ln>
        </p:spPr>
      </p:cxnSp>
      <p:cxnSp>
        <p:nvCxnSpPr>
          <p:cNvPr id="6" name="直接箭头连接符 38"/>
          <p:cNvCxnSpPr>
            <a:cxnSpLocks noChangeShapeType="1"/>
          </p:cNvCxnSpPr>
          <p:nvPr/>
        </p:nvCxnSpPr>
        <p:spPr bwMode="auto">
          <a:xfrm>
            <a:off x="7482504" y="3035272"/>
            <a:ext cx="0" cy="604822"/>
          </a:xfrm>
          <a:prstGeom prst="straightConnector1">
            <a:avLst/>
          </a:prstGeom>
          <a:noFill/>
          <a:ln w="19050" algn="ctr">
            <a:solidFill>
              <a:srgbClr val="052E65"/>
            </a:solidFill>
            <a:prstDash val="sysDash"/>
            <a:miter lim="800000"/>
            <a:headEnd type="oval" w="med" len="med"/>
            <a:tailEnd type="triangle" w="med" len="med"/>
          </a:ln>
        </p:spPr>
      </p:cxnSp>
      <p:cxnSp>
        <p:nvCxnSpPr>
          <p:cNvPr id="7" name="直接箭头连接符 39"/>
          <p:cNvCxnSpPr>
            <a:cxnSpLocks noChangeShapeType="1"/>
          </p:cNvCxnSpPr>
          <p:nvPr/>
        </p:nvCxnSpPr>
        <p:spPr bwMode="auto">
          <a:xfrm>
            <a:off x="2583610" y="3035272"/>
            <a:ext cx="0" cy="604822"/>
          </a:xfrm>
          <a:prstGeom prst="straightConnector1">
            <a:avLst/>
          </a:prstGeom>
          <a:noFill/>
          <a:ln w="19050" algn="ctr">
            <a:solidFill>
              <a:srgbClr val="052E65"/>
            </a:solidFill>
            <a:prstDash val="sysDash"/>
            <a:miter lim="800000"/>
            <a:headEnd type="oval" w="med" len="med"/>
            <a:tailEnd type="triangle" w="med" len="med"/>
          </a:ln>
        </p:spPr>
      </p:cxnSp>
      <p:cxnSp>
        <p:nvCxnSpPr>
          <p:cNvPr id="8" name="直接箭头连接符 40"/>
          <p:cNvCxnSpPr>
            <a:cxnSpLocks noChangeShapeType="1"/>
          </p:cNvCxnSpPr>
          <p:nvPr/>
        </p:nvCxnSpPr>
        <p:spPr bwMode="auto">
          <a:xfrm>
            <a:off x="5849001" y="3035272"/>
            <a:ext cx="0" cy="604822"/>
          </a:xfrm>
          <a:prstGeom prst="straightConnector1">
            <a:avLst/>
          </a:prstGeom>
          <a:noFill/>
          <a:ln w="19050" algn="ctr">
            <a:solidFill>
              <a:srgbClr val="052E65"/>
            </a:solidFill>
            <a:prstDash val="sysDash"/>
            <a:miter lim="800000"/>
            <a:headEnd type="oval" w="med" len="med"/>
            <a:tailEnd type="triangle" w="med" len="med"/>
          </a:ln>
        </p:spPr>
      </p:cxnSp>
      <p:sp>
        <p:nvSpPr>
          <p:cNvPr id="9" name="环形箭头 8"/>
          <p:cNvSpPr/>
          <p:nvPr/>
        </p:nvSpPr>
        <p:spPr>
          <a:xfrm flipH="1">
            <a:off x="1923741" y="1835327"/>
            <a:ext cx="1321360" cy="1321230"/>
          </a:xfrm>
          <a:prstGeom prst="circularArrow">
            <a:avLst>
              <a:gd name="adj1" fmla="val 12500"/>
              <a:gd name="adj2" fmla="val 1142319"/>
              <a:gd name="adj3" fmla="val 20457681"/>
              <a:gd name="adj4" fmla="val 2875315"/>
              <a:gd name="adj5" fmla="val 12500"/>
            </a:avLst>
          </a:prstGeom>
          <a:solidFill>
            <a:srgbClr val="052E65"/>
          </a:solidFill>
          <a:ln w="12700" cap="flat" cmpd="sng" algn="ctr">
            <a:noFill/>
            <a:prstDash val="solid"/>
            <a:miter lim="800000"/>
          </a:ln>
          <a:effectLst/>
        </p:spPr>
        <p:txBody>
          <a:bodyPr lIns="93136" tIns="46569" rIns="93136" bIns="46569" anchor="ctr"/>
          <a:lstStyle/>
          <a:p>
            <a:pPr algn="ctr">
              <a:defRPr/>
            </a:pPr>
            <a:r>
              <a:rPr lang="zh-CN" altLang="en-US" kern="0" dirty="0">
                <a:solidFill>
                  <a:schemeClr val="tx1">
                    <a:lumMod val="85000"/>
                    <a:lumOff val="15000"/>
                  </a:schemeClr>
                </a:solidFill>
                <a:ea typeface="微软雅黑" panose="020B0503020204020204" pitchFamily="34" charset="-122"/>
              </a:rPr>
              <a:t>标题</a:t>
            </a:r>
          </a:p>
        </p:txBody>
      </p:sp>
      <p:sp>
        <p:nvSpPr>
          <p:cNvPr id="10" name="TextBox 31"/>
          <p:cNvSpPr txBox="1">
            <a:spLocks noChangeArrowheads="1"/>
          </p:cNvSpPr>
          <p:nvPr/>
        </p:nvSpPr>
        <p:spPr bwMode="auto">
          <a:xfrm>
            <a:off x="1839640" y="3651414"/>
            <a:ext cx="1455598" cy="934278"/>
          </a:xfrm>
          <a:prstGeom prst="rect">
            <a:avLst/>
          </a:prstGeom>
          <a:noFill/>
          <a:ln w="9525">
            <a:noFill/>
            <a:miter lim="800000"/>
            <a:headEnd/>
            <a:tailEnd/>
          </a:ln>
        </p:spPr>
        <p:txBody>
          <a:bodyPr lIns="93136" tIns="46569" rIns="93136" bIns="46569">
            <a:spAutoFit/>
          </a:bodyPr>
          <a:lstStyle/>
          <a:p>
            <a:pPr algn="just" eaLnBrk="1" hangingPunct="1">
              <a:lnSpc>
                <a:spcPct val="130000"/>
              </a:lnSpc>
            </a:pPr>
            <a:r>
              <a:rPr lang="zh-CN" altLang="en-US" sz="1400" dirty="0">
                <a:solidFill>
                  <a:schemeClr val="tx1">
                    <a:lumMod val="85000"/>
                    <a:lumOff val="15000"/>
                  </a:schemeClr>
                </a:solidFill>
                <a:latin typeface="微软雅黑" pitchFamily="34" charset="-122"/>
                <a:ea typeface="微软雅黑" pitchFamily="34" charset="-122"/>
              </a:rPr>
              <a:t>请在此处输入您文本，或者将您文本粘贴到此处。</a:t>
            </a:r>
          </a:p>
        </p:txBody>
      </p:sp>
      <p:sp>
        <p:nvSpPr>
          <p:cNvPr id="11" name="环形箭头 10"/>
          <p:cNvSpPr/>
          <p:nvPr/>
        </p:nvSpPr>
        <p:spPr>
          <a:xfrm flipH="1">
            <a:off x="3557246" y="1835327"/>
            <a:ext cx="1319742" cy="1321230"/>
          </a:xfrm>
          <a:prstGeom prst="circularArrow">
            <a:avLst>
              <a:gd name="adj1" fmla="val 12500"/>
              <a:gd name="adj2" fmla="val 1142319"/>
              <a:gd name="adj3" fmla="val 20457681"/>
              <a:gd name="adj4" fmla="val 2875315"/>
              <a:gd name="adj5" fmla="val 12500"/>
            </a:avLst>
          </a:prstGeom>
          <a:solidFill>
            <a:srgbClr val="052E65"/>
          </a:solidFill>
          <a:ln w="12700" cap="flat" cmpd="sng" algn="ctr">
            <a:noFill/>
            <a:prstDash val="solid"/>
            <a:miter lim="800000"/>
          </a:ln>
          <a:effectLst/>
        </p:spPr>
        <p:txBody>
          <a:bodyPr lIns="93136" tIns="46569" rIns="93136" bIns="46569" anchor="ctr"/>
          <a:lstStyle/>
          <a:p>
            <a:pPr algn="ctr">
              <a:defRPr/>
            </a:pPr>
            <a:r>
              <a:rPr lang="zh-CN" altLang="en-US" kern="0" dirty="0">
                <a:solidFill>
                  <a:schemeClr val="tx1">
                    <a:lumMod val="85000"/>
                    <a:lumOff val="15000"/>
                  </a:schemeClr>
                </a:solidFill>
                <a:ea typeface="微软雅黑" panose="020B0503020204020204" pitchFamily="34" charset="-122"/>
              </a:rPr>
              <a:t>标题</a:t>
            </a:r>
          </a:p>
        </p:txBody>
      </p:sp>
      <p:sp>
        <p:nvSpPr>
          <p:cNvPr id="12" name="TextBox 31"/>
          <p:cNvSpPr txBox="1">
            <a:spLocks noChangeArrowheads="1"/>
          </p:cNvSpPr>
          <p:nvPr/>
        </p:nvSpPr>
        <p:spPr bwMode="auto">
          <a:xfrm>
            <a:off x="3471527" y="3651414"/>
            <a:ext cx="1455598" cy="934278"/>
          </a:xfrm>
          <a:prstGeom prst="rect">
            <a:avLst/>
          </a:prstGeom>
          <a:noFill/>
          <a:ln w="9525">
            <a:noFill/>
            <a:miter lim="800000"/>
            <a:headEnd/>
            <a:tailEnd/>
          </a:ln>
        </p:spPr>
        <p:txBody>
          <a:bodyPr lIns="93136" tIns="46569" rIns="93136" bIns="46569">
            <a:spAutoFit/>
          </a:bodyPr>
          <a:lstStyle/>
          <a:p>
            <a:pPr algn="just" eaLnBrk="1" hangingPunct="1">
              <a:lnSpc>
                <a:spcPct val="130000"/>
              </a:lnSpc>
            </a:pPr>
            <a:r>
              <a:rPr lang="zh-CN" altLang="en-US" sz="1400" dirty="0">
                <a:solidFill>
                  <a:schemeClr val="tx1">
                    <a:lumMod val="85000"/>
                    <a:lumOff val="15000"/>
                  </a:schemeClr>
                </a:solidFill>
                <a:latin typeface="微软雅黑" pitchFamily="34" charset="-122"/>
                <a:ea typeface="微软雅黑" pitchFamily="34" charset="-122"/>
              </a:rPr>
              <a:t>请在此处输入您文本，或者将您文本粘贴到此处。</a:t>
            </a:r>
          </a:p>
        </p:txBody>
      </p:sp>
      <p:sp>
        <p:nvSpPr>
          <p:cNvPr id="13" name="环形箭头 12"/>
          <p:cNvSpPr/>
          <p:nvPr/>
        </p:nvSpPr>
        <p:spPr>
          <a:xfrm flipH="1">
            <a:off x="5189133" y="1835327"/>
            <a:ext cx="1321358" cy="1321230"/>
          </a:xfrm>
          <a:prstGeom prst="circularArrow">
            <a:avLst>
              <a:gd name="adj1" fmla="val 12500"/>
              <a:gd name="adj2" fmla="val 1142319"/>
              <a:gd name="adj3" fmla="val 20457681"/>
              <a:gd name="adj4" fmla="val 2875315"/>
              <a:gd name="adj5" fmla="val 12500"/>
            </a:avLst>
          </a:prstGeom>
          <a:solidFill>
            <a:srgbClr val="052E65"/>
          </a:solidFill>
          <a:ln w="12700" cap="flat" cmpd="sng" algn="ctr">
            <a:noFill/>
            <a:prstDash val="solid"/>
            <a:miter lim="800000"/>
          </a:ln>
          <a:effectLst/>
        </p:spPr>
        <p:txBody>
          <a:bodyPr lIns="93136" tIns="46569" rIns="93136" bIns="46569" anchor="ctr"/>
          <a:lstStyle/>
          <a:p>
            <a:pPr algn="ctr">
              <a:defRPr/>
            </a:pPr>
            <a:r>
              <a:rPr lang="zh-CN" altLang="en-US" kern="0" dirty="0">
                <a:solidFill>
                  <a:schemeClr val="tx1">
                    <a:lumMod val="85000"/>
                    <a:lumOff val="15000"/>
                  </a:schemeClr>
                </a:solidFill>
                <a:ea typeface="微软雅黑" panose="020B0503020204020204" pitchFamily="34" charset="-122"/>
              </a:rPr>
              <a:t>标题</a:t>
            </a:r>
          </a:p>
        </p:txBody>
      </p:sp>
      <p:sp>
        <p:nvSpPr>
          <p:cNvPr id="14" name="TextBox 31"/>
          <p:cNvSpPr txBox="1">
            <a:spLocks noChangeArrowheads="1"/>
          </p:cNvSpPr>
          <p:nvPr/>
        </p:nvSpPr>
        <p:spPr bwMode="auto">
          <a:xfrm>
            <a:off x="5105031" y="3651414"/>
            <a:ext cx="1455598" cy="934278"/>
          </a:xfrm>
          <a:prstGeom prst="rect">
            <a:avLst/>
          </a:prstGeom>
          <a:noFill/>
          <a:ln w="9525">
            <a:noFill/>
            <a:miter lim="800000"/>
            <a:headEnd/>
            <a:tailEnd/>
          </a:ln>
        </p:spPr>
        <p:txBody>
          <a:bodyPr lIns="93136" tIns="46569" rIns="93136" bIns="46569">
            <a:spAutoFit/>
          </a:bodyPr>
          <a:lstStyle/>
          <a:p>
            <a:pPr algn="just" eaLnBrk="1" hangingPunct="1">
              <a:lnSpc>
                <a:spcPct val="130000"/>
              </a:lnSpc>
            </a:pPr>
            <a:r>
              <a:rPr lang="zh-CN" altLang="en-US" sz="1400" dirty="0">
                <a:solidFill>
                  <a:schemeClr val="tx1">
                    <a:lumMod val="85000"/>
                    <a:lumOff val="15000"/>
                  </a:schemeClr>
                </a:solidFill>
                <a:latin typeface="微软雅黑" pitchFamily="34" charset="-122"/>
                <a:ea typeface="微软雅黑" pitchFamily="34" charset="-122"/>
              </a:rPr>
              <a:t>请在此处输入您文本，或者将您文本粘贴到此处。</a:t>
            </a:r>
          </a:p>
        </p:txBody>
      </p:sp>
      <p:sp>
        <p:nvSpPr>
          <p:cNvPr id="15" name="环形箭头 14"/>
          <p:cNvSpPr/>
          <p:nvPr/>
        </p:nvSpPr>
        <p:spPr>
          <a:xfrm flipH="1">
            <a:off x="6822636" y="1835327"/>
            <a:ext cx="1319742" cy="1321230"/>
          </a:xfrm>
          <a:prstGeom prst="circularArrow">
            <a:avLst>
              <a:gd name="adj1" fmla="val 12500"/>
              <a:gd name="adj2" fmla="val 1142319"/>
              <a:gd name="adj3" fmla="val 20457681"/>
              <a:gd name="adj4" fmla="val 2875315"/>
              <a:gd name="adj5" fmla="val 12500"/>
            </a:avLst>
          </a:prstGeom>
          <a:solidFill>
            <a:srgbClr val="052E65"/>
          </a:solidFill>
          <a:ln w="12700" cap="flat" cmpd="sng" algn="ctr">
            <a:noFill/>
            <a:prstDash val="solid"/>
            <a:miter lim="800000"/>
          </a:ln>
          <a:effectLst/>
        </p:spPr>
        <p:txBody>
          <a:bodyPr lIns="93136" tIns="46569" rIns="93136" bIns="46569" anchor="ctr"/>
          <a:lstStyle/>
          <a:p>
            <a:pPr algn="ctr">
              <a:defRPr/>
            </a:pPr>
            <a:r>
              <a:rPr lang="zh-CN" altLang="en-US" kern="0" dirty="0">
                <a:solidFill>
                  <a:schemeClr val="tx1">
                    <a:lumMod val="85000"/>
                    <a:lumOff val="15000"/>
                  </a:schemeClr>
                </a:solidFill>
                <a:ea typeface="微软雅黑" panose="020B0503020204020204" pitchFamily="34" charset="-122"/>
              </a:rPr>
              <a:t>标题</a:t>
            </a:r>
          </a:p>
        </p:txBody>
      </p:sp>
      <p:sp>
        <p:nvSpPr>
          <p:cNvPr id="16" name="TextBox 31"/>
          <p:cNvSpPr txBox="1">
            <a:spLocks noChangeArrowheads="1"/>
          </p:cNvSpPr>
          <p:nvPr/>
        </p:nvSpPr>
        <p:spPr bwMode="auto">
          <a:xfrm>
            <a:off x="6736916" y="3651414"/>
            <a:ext cx="1455598" cy="934278"/>
          </a:xfrm>
          <a:prstGeom prst="rect">
            <a:avLst/>
          </a:prstGeom>
          <a:noFill/>
          <a:ln w="9525">
            <a:noFill/>
            <a:miter lim="800000"/>
            <a:headEnd/>
            <a:tailEnd/>
          </a:ln>
        </p:spPr>
        <p:txBody>
          <a:bodyPr lIns="93136" tIns="46569" rIns="93136" bIns="46569">
            <a:spAutoFit/>
          </a:bodyPr>
          <a:lstStyle/>
          <a:p>
            <a:pPr algn="just" eaLnBrk="1" hangingPunct="1">
              <a:lnSpc>
                <a:spcPct val="130000"/>
              </a:lnSpc>
            </a:pPr>
            <a:r>
              <a:rPr lang="zh-CN" altLang="en-US" sz="1400" dirty="0">
                <a:solidFill>
                  <a:schemeClr val="tx1">
                    <a:lumMod val="85000"/>
                    <a:lumOff val="15000"/>
                  </a:schemeClr>
                </a:solidFill>
                <a:latin typeface="微软雅黑" pitchFamily="34" charset="-122"/>
                <a:ea typeface="微软雅黑" pitchFamily="34" charset="-122"/>
              </a:rPr>
              <a:t>请在此处输入您文本，或者将您文本粘贴到此处。</a:t>
            </a:r>
          </a:p>
        </p:txBody>
      </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53" presetClass="entr" presetSubtype="0"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500" fill="hold"/>
                                        <p:tgtEl>
                                          <p:spTgt spid="9"/>
                                        </p:tgtEl>
                                        <p:attrNameLst>
                                          <p:attrName>ppt_w</p:attrName>
                                        </p:attrNameLst>
                                      </p:cBhvr>
                                      <p:tavLst>
                                        <p:tav tm="0">
                                          <p:val>
                                            <p:fltVal val="0"/>
                                          </p:val>
                                        </p:tav>
                                        <p:tav tm="100000">
                                          <p:val>
                                            <p:strVal val="#ppt_w"/>
                                          </p:val>
                                        </p:tav>
                                      </p:tavLst>
                                    </p:anim>
                                    <p:anim calcmode="lin" valueType="num">
                                      <p:cBhvr>
                                        <p:cTn id="19" dur="500" fill="hold"/>
                                        <p:tgtEl>
                                          <p:spTgt spid="9"/>
                                        </p:tgtEl>
                                        <p:attrNameLst>
                                          <p:attrName>ppt_h</p:attrName>
                                        </p:attrNameLst>
                                      </p:cBhvr>
                                      <p:tavLst>
                                        <p:tav tm="0">
                                          <p:val>
                                            <p:fltVal val="0"/>
                                          </p:val>
                                        </p:tav>
                                        <p:tav tm="100000">
                                          <p:val>
                                            <p:strVal val="#ppt_h"/>
                                          </p:val>
                                        </p:tav>
                                      </p:tavLst>
                                    </p:anim>
                                    <p:animEffect transition="in" filter="fade">
                                      <p:cBhvr>
                                        <p:cTn id="20" dur="500"/>
                                        <p:tgtEl>
                                          <p:spTgt spid="9"/>
                                        </p:tgtEl>
                                      </p:cBhvr>
                                    </p:animEffect>
                                  </p:childTnLst>
                                </p:cTn>
                              </p:par>
                              <p:par>
                                <p:cTn id="21" presetID="53" presetClass="entr" presetSubtype="0" fill="hold" grpId="0" nodeType="withEffect">
                                  <p:stCondLst>
                                    <p:cond delay="2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Effect transition="in" filter="fade">
                                      <p:cBhvr>
                                        <p:cTn id="25" dur="500"/>
                                        <p:tgtEl>
                                          <p:spTgt spid="11"/>
                                        </p:tgtEl>
                                      </p:cBhvr>
                                    </p:animEffect>
                                  </p:childTnLst>
                                </p:cTn>
                              </p:par>
                              <p:par>
                                <p:cTn id="26" presetID="53" presetClass="entr" presetSubtype="0" fill="hold" grpId="0" nodeType="withEffect">
                                  <p:stCondLst>
                                    <p:cond delay="40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childTnLst>
                                </p:cTn>
                              </p:par>
                              <p:par>
                                <p:cTn id="31" presetID="53" presetClass="entr" presetSubtype="0" fill="hold" grpId="0" nodeType="withEffect">
                                  <p:stCondLst>
                                    <p:cond delay="600"/>
                                  </p:stCondLst>
                                  <p:childTnLst>
                                    <p:set>
                                      <p:cBhvr>
                                        <p:cTn id="32" dur="1" fill="hold">
                                          <p:stCondLst>
                                            <p:cond delay="0"/>
                                          </p:stCondLst>
                                        </p:cTn>
                                        <p:tgtEl>
                                          <p:spTgt spid="15"/>
                                        </p:tgtEl>
                                        <p:attrNameLst>
                                          <p:attrName>style.visibility</p:attrName>
                                        </p:attrNameLst>
                                      </p:cBhvr>
                                      <p:to>
                                        <p:strVal val="visible"/>
                                      </p:to>
                                    </p:set>
                                    <p:anim calcmode="lin" valueType="num">
                                      <p:cBhvr>
                                        <p:cTn id="33" dur="500" fill="hold"/>
                                        <p:tgtEl>
                                          <p:spTgt spid="15"/>
                                        </p:tgtEl>
                                        <p:attrNameLst>
                                          <p:attrName>ppt_w</p:attrName>
                                        </p:attrNameLst>
                                      </p:cBhvr>
                                      <p:tavLst>
                                        <p:tav tm="0">
                                          <p:val>
                                            <p:fltVal val="0"/>
                                          </p:val>
                                        </p:tav>
                                        <p:tav tm="100000">
                                          <p:val>
                                            <p:strVal val="#ppt_w"/>
                                          </p:val>
                                        </p:tav>
                                      </p:tavLst>
                                    </p:anim>
                                    <p:anim calcmode="lin" valueType="num">
                                      <p:cBhvr>
                                        <p:cTn id="34" dur="500" fill="hold"/>
                                        <p:tgtEl>
                                          <p:spTgt spid="15"/>
                                        </p:tgtEl>
                                        <p:attrNameLst>
                                          <p:attrName>ppt_h</p:attrName>
                                        </p:attrNameLst>
                                      </p:cBhvr>
                                      <p:tavLst>
                                        <p:tav tm="0">
                                          <p:val>
                                            <p:fltVal val="0"/>
                                          </p:val>
                                        </p:tav>
                                        <p:tav tm="100000">
                                          <p:val>
                                            <p:strVal val="#ppt_h"/>
                                          </p:val>
                                        </p:tav>
                                      </p:tavLst>
                                    </p:anim>
                                    <p:animEffect transition="in" filter="fade">
                                      <p:cBhvr>
                                        <p:cTn id="35" dur="500"/>
                                        <p:tgtEl>
                                          <p:spTgt spid="15"/>
                                        </p:tgtEl>
                                      </p:cBhvr>
                                    </p:animEffect>
                                  </p:childTnLst>
                                </p:cTn>
                              </p:par>
                            </p:childTnLst>
                          </p:cTn>
                        </p:par>
                        <p:par>
                          <p:cTn id="36" fill="hold">
                            <p:stCondLst>
                              <p:cond delay="2100"/>
                            </p:stCondLst>
                            <p:childTnLst>
                              <p:par>
                                <p:cTn id="37" presetID="22" presetClass="entr" presetSubtype="1"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up)">
                                      <p:cBhvr>
                                        <p:cTn id="39" dur="500"/>
                                        <p:tgtEl>
                                          <p:spTgt spid="7"/>
                                        </p:tgtEl>
                                      </p:cBhvr>
                                    </p:animEffect>
                                  </p:childTnLst>
                                </p:cTn>
                              </p:par>
                            </p:childTnLst>
                          </p:cTn>
                        </p:par>
                        <p:par>
                          <p:cTn id="40" fill="hold">
                            <p:stCondLst>
                              <p:cond delay="2600"/>
                            </p:stCondLst>
                            <p:childTnLst>
                              <p:par>
                                <p:cTn id="41" presetID="22" presetClass="entr" presetSubtype="1"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up)">
                                      <p:cBhvr>
                                        <p:cTn id="43" dur="500"/>
                                        <p:tgtEl>
                                          <p:spTgt spid="10"/>
                                        </p:tgtEl>
                                      </p:cBhvr>
                                    </p:animEffect>
                                  </p:childTnLst>
                                </p:cTn>
                              </p:par>
                            </p:childTnLst>
                          </p:cTn>
                        </p:par>
                        <p:par>
                          <p:cTn id="44" fill="hold">
                            <p:stCondLst>
                              <p:cond delay="3100"/>
                            </p:stCondLst>
                            <p:childTnLst>
                              <p:par>
                                <p:cTn id="45" presetID="22" presetClass="entr" presetSubtype="1" fill="hold" nodeType="after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wipe(up)">
                                      <p:cBhvr>
                                        <p:cTn id="47" dur="500"/>
                                        <p:tgtEl>
                                          <p:spTgt spid="5"/>
                                        </p:tgtEl>
                                      </p:cBhvr>
                                    </p:animEffect>
                                  </p:childTnLst>
                                </p:cTn>
                              </p:par>
                            </p:childTnLst>
                          </p:cTn>
                        </p:par>
                        <p:par>
                          <p:cTn id="48" fill="hold">
                            <p:stCondLst>
                              <p:cond delay="3600"/>
                            </p:stCondLst>
                            <p:childTnLst>
                              <p:par>
                                <p:cTn id="49" presetID="22" presetClass="entr" presetSubtype="1"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ipe(up)">
                                      <p:cBhvr>
                                        <p:cTn id="51" dur="500"/>
                                        <p:tgtEl>
                                          <p:spTgt spid="12"/>
                                        </p:tgtEl>
                                      </p:cBhvr>
                                    </p:animEffect>
                                  </p:childTnLst>
                                </p:cTn>
                              </p:par>
                            </p:childTnLst>
                          </p:cTn>
                        </p:par>
                        <p:par>
                          <p:cTn id="52" fill="hold">
                            <p:stCondLst>
                              <p:cond delay="4100"/>
                            </p:stCondLst>
                            <p:childTnLst>
                              <p:par>
                                <p:cTn id="53" presetID="22" presetClass="entr" presetSubtype="1" fill="hold" nodeType="after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wipe(up)">
                                      <p:cBhvr>
                                        <p:cTn id="55" dur="500"/>
                                        <p:tgtEl>
                                          <p:spTgt spid="8"/>
                                        </p:tgtEl>
                                      </p:cBhvr>
                                    </p:animEffect>
                                  </p:childTnLst>
                                </p:cTn>
                              </p:par>
                            </p:childTnLst>
                          </p:cTn>
                        </p:par>
                        <p:par>
                          <p:cTn id="56" fill="hold">
                            <p:stCondLst>
                              <p:cond delay="4600"/>
                            </p:stCondLst>
                            <p:childTnLst>
                              <p:par>
                                <p:cTn id="57" presetID="22" presetClass="entr" presetSubtype="1"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wipe(up)">
                                      <p:cBhvr>
                                        <p:cTn id="59" dur="500"/>
                                        <p:tgtEl>
                                          <p:spTgt spid="14"/>
                                        </p:tgtEl>
                                      </p:cBhvr>
                                    </p:animEffect>
                                  </p:childTnLst>
                                </p:cTn>
                              </p:par>
                            </p:childTnLst>
                          </p:cTn>
                        </p:par>
                        <p:par>
                          <p:cTn id="60" fill="hold">
                            <p:stCondLst>
                              <p:cond delay="5100"/>
                            </p:stCondLst>
                            <p:childTnLst>
                              <p:par>
                                <p:cTn id="61" presetID="22" presetClass="entr" presetSubtype="1" fill="hold" nodeType="afterEffect">
                                  <p:stCondLst>
                                    <p:cond delay="0"/>
                                  </p:stCondLst>
                                  <p:childTnLst>
                                    <p:set>
                                      <p:cBhvr>
                                        <p:cTn id="62" dur="1" fill="hold">
                                          <p:stCondLst>
                                            <p:cond delay="0"/>
                                          </p:stCondLst>
                                        </p:cTn>
                                        <p:tgtEl>
                                          <p:spTgt spid="6"/>
                                        </p:tgtEl>
                                        <p:attrNameLst>
                                          <p:attrName>style.visibility</p:attrName>
                                        </p:attrNameLst>
                                      </p:cBhvr>
                                      <p:to>
                                        <p:strVal val="visible"/>
                                      </p:to>
                                    </p:set>
                                    <p:animEffect transition="in" filter="wipe(up)">
                                      <p:cBhvr>
                                        <p:cTn id="63" dur="500"/>
                                        <p:tgtEl>
                                          <p:spTgt spid="6"/>
                                        </p:tgtEl>
                                      </p:cBhvr>
                                    </p:animEffect>
                                  </p:childTnLst>
                                </p:cTn>
                              </p:par>
                            </p:childTnLst>
                          </p:cTn>
                        </p:par>
                        <p:par>
                          <p:cTn id="64" fill="hold">
                            <p:stCondLst>
                              <p:cond delay="5600"/>
                            </p:stCondLst>
                            <p:childTnLst>
                              <p:par>
                                <p:cTn id="65" presetID="22" presetClass="entr" presetSubtype="1"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up)">
                                      <p:cBhvr>
                                        <p:cTn id="6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9" grpId="0" animBg="1"/>
      <p:bldP spid="10" grpId="0"/>
      <p:bldP spid="11" grpId="0" animBg="1"/>
      <p:bldP spid="12" grpId="0"/>
      <p:bldP spid="13" grpId="0" animBg="1"/>
      <p:bldP spid="14" grpId="0"/>
      <p:bldP spid="15" grpId="0" animBg="1"/>
      <p:bldP spid="1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grpSp>
        <p:nvGrpSpPr>
          <p:cNvPr id="5" name="组合 4"/>
          <p:cNvGrpSpPr/>
          <p:nvPr/>
        </p:nvGrpSpPr>
        <p:grpSpPr>
          <a:xfrm>
            <a:off x="3197110" y="1330535"/>
            <a:ext cx="1746563" cy="1746500"/>
            <a:chOff x="2825806" y="1018139"/>
            <a:chExt cx="1620000" cy="1620000"/>
          </a:xfrm>
        </p:grpSpPr>
        <p:sp>
          <p:nvSpPr>
            <p:cNvPr id="6" name="Freeform 5"/>
            <p:cNvSpPr>
              <a:spLocks/>
            </p:cNvSpPr>
            <p:nvPr/>
          </p:nvSpPr>
          <p:spPr bwMode="auto">
            <a:xfrm rot="10800000" flipH="1" flipV="1">
              <a:off x="2825806" y="1018139"/>
              <a:ext cx="1620000" cy="1620000"/>
            </a:xfrm>
            <a:custGeom>
              <a:avLst/>
              <a:gdLst>
                <a:gd name="T0" fmla="*/ 498 w 946"/>
                <a:gd name="T1" fmla="*/ 946 h 946"/>
                <a:gd name="T2" fmla="*/ 500 w 946"/>
                <a:gd name="T3" fmla="*/ 924 h 946"/>
                <a:gd name="T4" fmla="*/ 509 w 946"/>
                <a:gd name="T5" fmla="*/ 882 h 946"/>
                <a:gd name="T6" fmla="*/ 521 w 946"/>
                <a:gd name="T7" fmla="*/ 841 h 946"/>
                <a:gd name="T8" fmla="*/ 535 w 946"/>
                <a:gd name="T9" fmla="*/ 801 h 946"/>
                <a:gd name="T10" fmla="*/ 555 w 946"/>
                <a:gd name="T11" fmla="*/ 762 h 946"/>
                <a:gd name="T12" fmla="*/ 576 w 946"/>
                <a:gd name="T13" fmla="*/ 727 h 946"/>
                <a:gd name="T14" fmla="*/ 600 w 946"/>
                <a:gd name="T15" fmla="*/ 692 h 946"/>
                <a:gd name="T16" fmla="*/ 627 w 946"/>
                <a:gd name="T17" fmla="*/ 661 h 946"/>
                <a:gd name="T18" fmla="*/ 657 w 946"/>
                <a:gd name="T19" fmla="*/ 632 h 946"/>
                <a:gd name="T20" fmla="*/ 690 w 946"/>
                <a:gd name="T21" fmla="*/ 605 h 946"/>
                <a:gd name="T22" fmla="*/ 724 w 946"/>
                <a:gd name="T23" fmla="*/ 581 h 946"/>
                <a:gd name="T24" fmla="*/ 761 w 946"/>
                <a:gd name="T25" fmla="*/ 560 h 946"/>
                <a:gd name="T26" fmla="*/ 799 w 946"/>
                <a:gd name="T27" fmla="*/ 542 h 946"/>
                <a:gd name="T28" fmla="*/ 840 w 946"/>
                <a:gd name="T29" fmla="*/ 528 h 946"/>
                <a:gd name="T30" fmla="*/ 881 w 946"/>
                <a:gd name="T31" fmla="*/ 517 h 946"/>
                <a:gd name="T32" fmla="*/ 924 w 946"/>
                <a:gd name="T33" fmla="*/ 510 h 946"/>
                <a:gd name="T34" fmla="*/ 946 w 946"/>
                <a:gd name="T35" fmla="*/ 187 h 946"/>
                <a:gd name="T36" fmla="*/ 945 w 946"/>
                <a:gd name="T37" fmla="*/ 168 h 946"/>
                <a:gd name="T38" fmla="*/ 938 w 946"/>
                <a:gd name="T39" fmla="*/ 131 h 946"/>
                <a:gd name="T40" fmla="*/ 923 w 946"/>
                <a:gd name="T41" fmla="*/ 97 h 946"/>
                <a:gd name="T42" fmla="*/ 904 w 946"/>
                <a:gd name="T43" fmla="*/ 68 h 946"/>
                <a:gd name="T44" fmla="*/ 878 w 946"/>
                <a:gd name="T45" fmla="*/ 43 h 946"/>
                <a:gd name="T46" fmla="*/ 848 w 946"/>
                <a:gd name="T47" fmla="*/ 23 h 946"/>
                <a:gd name="T48" fmla="*/ 814 w 946"/>
                <a:gd name="T49" fmla="*/ 8 h 946"/>
                <a:gd name="T50" fmla="*/ 778 w 946"/>
                <a:gd name="T51" fmla="*/ 1 h 946"/>
                <a:gd name="T52" fmla="*/ 186 w 946"/>
                <a:gd name="T53" fmla="*/ 0 h 946"/>
                <a:gd name="T54" fmla="*/ 168 w 946"/>
                <a:gd name="T55" fmla="*/ 1 h 946"/>
                <a:gd name="T56" fmla="*/ 130 w 946"/>
                <a:gd name="T57" fmla="*/ 8 h 946"/>
                <a:gd name="T58" fmla="*/ 98 w 946"/>
                <a:gd name="T59" fmla="*/ 23 h 946"/>
                <a:gd name="T60" fmla="*/ 68 w 946"/>
                <a:gd name="T61" fmla="*/ 43 h 946"/>
                <a:gd name="T62" fmla="*/ 42 w 946"/>
                <a:gd name="T63" fmla="*/ 68 h 946"/>
                <a:gd name="T64" fmla="*/ 22 w 946"/>
                <a:gd name="T65" fmla="*/ 97 h 946"/>
                <a:gd name="T66" fmla="*/ 8 w 946"/>
                <a:gd name="T67" fmla="*/ 131 h 946"/>
                <a:gd name="T68" fmla="*/ 1 w 946"/>
                <a:gd name="T69" fmla="*/ 168 h 946"/>
                <a:gd name="T70" fmla="*/ 0 w 946"/>
                <a:gd name="T71" fmla="*/ 760 h 946"/>
                <a:gd name="T72" fmla="*/ 1 w 946"/>
                <a:gd name="T73" fmla="*/ 779 h 946"/>
                <a:gd name="T74" fmla="*/ 8 w 946"/>
                <a:gd name="T75" fmla="*/ 815 h 946"/>
                <a:gd name="T76" fmla="*/ 22 w 946"/>
                <a:gd name="T77" fmla="*/ 848 h 946"/>
                <a:gd name="T78" fmla="*/ 42 w 946"/>
                <a:gd name="T79" fmla="*/ 878 h 946"/>
                <a:gd name="T80" fmla="*/ 68 w 946"/>
                <a:gd name="T81" fmla="*/ 904 h 946"/>
                <a:gd name="T82" fmla="*/ 98 w 946"/>
                <a:gd name="T83" fmla="*/ 924 h 946"/>
                <a:gd name="T84" fmla="*/ 130 w 946"/>
                <a:gd name="T85" fmla="*/ 937 h 946"/>
                <a:gd name="T86" fmla="*/ 168 w 946"/>
                <a:gd name="T87" fmla="*/ 946 h 946"/>
                <a:gd name="T88" fmla="*/ 186 w 946"/>
                <a:gd name="T89" fmla="*/ 946 h 94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946"/>
                <a:gd name="T136" fmla="*/ 0 h 946"/>
                <a:gd name="T137" fmla="*/ 946 w 946"/>
                <a:gd name="T138" fmla="*/ 946 h 94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946" h="946">
                  <a:moveTo>
                    <a:pt x="186" y="946"/>
                  </a:moveTo>
                  <a:lnTo>
                    <a:pt x="498" y="946"/>
                  </a:lnTo>
                  <a:lnTo>
                    <a:pt x="500" y="924"/>
                  </a:lnTo>
                  <a:lnTo>
                    <a:pt x="504" y="904"/>
                  </a:lnTo>
                  <a:lnTo>
                    <a:pt x="509" y="882"/>
                  </a:lnTo>
                  <a:lnTo>
                    <a:pt x="515" y="861"/>
                  </a:lnTo>
                  <a:lnTo>
                    <a:pt x="521" y="841"/>
                  </a:lnTo>
                  <a:lnTo>
                    <a:pt x="528" y="820"/>
                  </a:lnTo>
                  <a:lnTo>
                    <a:pt x="535" y="801"/>
                  </a:lnTo>
                  <a:lnTo>
                    <a:pt x="545" y="782"/>
                  </a:lnTo>
                  <a:lnTo>
                    <a:pt x="555" y="762"/>
                  </a:lnTo>
                  <a:lnTo>
                    <a:pt x="564" y="744"/>
                  </a:lnTo>
                  <a:lnTo>
                    <a:pt x="576" y="727"/>
                  </a:lnTo>
                  <a:lnTo>
                    <a:pt x="587" y="709"/>
                  </a:lnTo>
                  <a:lnTo>
                    <a:pt x="600" y="692"/>
                  </a:lnTo>
                  <a:lnTo>
                    <a:pt x="614" y="676"/>
                  </a:lnTo>
                  <a:lnTo>
                    <a:pt x="627" y="661"/>
                  </a:lnTo>
                  <a:lnTo>
                    <a:pt x="643" y="646"/>
                  </a:lnTo>
                  <a:lnTo>
                    <a:pt x="657" y="632"/>
                  </a:lnTo>
                  <a:lnTo>
                    <a:pt x="673" y="618"/>
                  </a:lnTo>
                  <a:lnTo>
                    <a:pt x="690" y="605"/>
                  </a:lnTo>
                  <a:lnTo>
                    <a:pt x="707" y="593"/>
                  </a:lnTo>
                  <a:lnTo>
                    <a:pt x="724" y="581"/>
                  </a:lnTo>
                  <a:lnTo>
                    <a:pt x="742" y="570"/>
                  </a:lnTo>
                  <a:lnTo>
                    <a:pt x="761" y="560"/>
                  </a:lnTo>
                  <a:lnTo>
                    <a:pt x="779" y="551"/>
                  </a:lnTo>
                  <a:lnTo>
                    <a:pt x="799" y="542"/>
                  </a:lnTo>
                  <a:lnTo>
                    <a:pt x="819" y="535"/>
                  </a:lnTo>
                  <a:lnTo>
                    <a:pt x="840" y="528"/>
                  </a:lnTo>
                  <a:lnTo>
                    <a:pt x="860" y="523"/>
                  </a:lnTo>
                  <a:lnTo>
                    <a:pt x="881" y="517"/>
                  </a:lnTo>
                  <a:lnTo>
                    <a:pt x="903" y="513"/>
                  </a:lnTo>
                  <a:lnTo>
                    <a:pt x="924" y="510"/>
                  </a:lnTo>
                  <a:lnTo>
                    <a:pt x="946" y="508"/>
                  </a:lnTo>
                  <a:lnTo>
                    <a:pt x="946" y="187"/>
                  </a:lnTo>
                  <a:lnTo>
                    <a:pt x="945" y="168"/>
                  </a:lnTo>
                  <a:lnTo>
                    <a:pt x="942" y="149"/>
                  </a:lnTo>
                  <a:lnTo>
                    <a:pt x="938" y="131"/>
                  </a:lnTo>
                  <a:lnTo>
                    <a:pt x="932" y="114"/>
                  </a:lnTo>
                  <a:lnTo>
                    <a:pt x="923" y="97"/>
                  </a:lnTo>
                  <a:lnTo>
                    <a:pt x="915" y="82"/>
                  </a:lnTo>
                  <a:lnTo>
                    <a:pt x="904" y="68"/>
                  </a:lnTo>
                  <a:lnTo>
                    <a:pt x="892" y="55"/>
                  </a:lnTo>
                  <a:lnTo>
                    <a:pt x="878" y="43"/>
                  </a:lnTo>
                  <a:lnTo>
                    <a:pt x="864" y="32"/>
                  </a:lnTo>
                  <a:lnTo>
                    <a:pt x="848" y="23"/>
                  </a:lnTo>
                  <a:lnTo>
                    <a:pt x="831" y="14"/>
                  </a:lnTo>
                  <a:lnTo>
                    <a:pt x="814" y="8"/>
                  </a:lnTo>
                  <a:lnTo>
                    <a:pt x="796" y="3"/>
                  </a:lnTo>
                  <a:lnTo>
                    <a:pt x="778" y="1"/>
                  </a:lnTo>
                  <a:lnTo>
                    <a:pt x="759" y="0"/>
                  </a:lnTo>
                  <a:lnTo>
                    <a:pt x="186" y="0"/>
                  </a:lnTo>
                  <a:lnTo>
                    <a:pt x="168" y="1"/>
                  </a:lnTo>
                  <a:lnTo>
                    <a:pt x="149" y="3"/>
                  </a:lnTo>
                  <a:lnTo>
                    <a:pt x="130" y="8"/>
                  </a:lnTo>
                  <a:lnTo>
                    <a:pt x="114" y="14"/>
                  </a:lnTo>
                  <a:lnTo>
                    <a:pt x="98" y="23"/>
                  </a:lnTo>
                  <a:lnTo>
                    <a:pt x="82" y="32"/>
                  </a:lnTo>
                  <a:lnTo>
                    <a:pt x="68" y="43"/>
                  </a:lnTo>
                  <a:lnTo>
                    <a:pt x="54" y="55"/>
                  </a:lnTo>
                  <a:lnTo>
                    <a:pt x="42" y="68"/>
                  </a:lnTo>
                  <a:lnTo>
                    <a:pt x="31" y="82"/>
                  </a:lnTo>
                  <a:lnTo>
                    <a:pt x="22" y="97"/>
                  </a:lnTo>
                  <a:lnTo>
                    <a:pt x="14" y="114"/>
                  </a:lnTo>
                  <a:lnTo>
                    <a:pt x="8" y="131"/>
                  </a:lnTo>
                  <a:lnTo>
                    <a:pt x="4" y="149"/>
                  </a:lnTo>
                  <a:lnTo>
                    <a:pt x="1" y="168"/>
                  </a:lnTo>
                  <a:lnTo>
                    <a:pt x="0" y="187"/>
                  </a:lnTo>
                  <a:lnTo>
                    <a:pt x="0" y="760"/>
                  </a:lnTo>
                  <a:lnTo>
                    <a:pt x="1" y="779"/>
                  </a:lnTo>
                  <a:lnTo>
                    <a:pt x="4" y="797"/>
                  </a:lnTo>
                  <a:lnTo>
                    <a:pt x="8" y="815"/>
                  </a:lnTo>
                  <a:lnTo>
                    <a:pt x="14" y="832"/>
                  </a:lnTo>
                  <a:lnTo>
                    <a:pt x="22" y="848"/>
                  </a:lnTo>
                  <a:lnTo>
                    <a:pt x="31" y="864"/>
                  </a:lnTo>
                  <a:lnTo>
                    <a:pt x="42" y="878"/>
                  </a:lnTo>
                  <a:lnTo>
                    <a:pt x="54" y="892"/>
                  </a:lnTo>
                  <a:lnTo>
                    <a:pt x="68" y="904"/>
                  </a:lnTo>
                  <a:lnTo>
                    <a:pt x="82" y="914"/>
                  </a:lnTo>
                  <a:lnTo>
                    <a:pt x="98" y="924"/>
                  </a:lnTo>
                  <a:lnTo>
                    <a:pt x="114" y="931"/>
                  </a:lnTo>
                  <a:lnTo>
                    <a:pt x="130" y="937"/>
                  </a:lnTo>
                  <a:lnTo>
                    <a:pt x="149" y="942"/>
                  </a:lnTo>
                  <a:lnTo>
                    <a:pt x="168" y="946"/>
                  </a:lnTo>
                  <a:lnTo>
                    <a:pt x="186" y="946"/>
                  </a:lnTo>
                  <a:close/>
                </a:path>
              </a:pathLst>
            </a:custGeom>
            <a:solidFill>
              <a:srgbClr val="052E65"/>
            </a:solidFill>
            <a:ln>
              <a:noFill/>
            </a:ln>
            <a:extLst/>
          </p:spPr>
          <p:txBody>
            <a:bodyPr/>
            <a:lstStyle/>
            <a:p>
              <a:endParaRPr lang="zh-CN" altLang="en-US" dirty="0">
                <a:ea typeface="微软雅黑" panose="020B0503020204020204" pitchFamily="34" charset="-122"/>
              </a:endParaRPr>
            </a:p>
          </p:txBody>
        </p:sp>
        <p:sp>
          <p:nvSpPr>
            <p:cNvPr id="7" name="TextBox 6"/>
            <p:cNvSpPr txBox="1"/>
            <p:nvPr/>
          </p:nvSpPr>
          <p:spPr>
            <a:xfrm>
              <a:off x="2969822" y="1092682"/>
              <a:ext cx="576064" cy="830997"/>
            </a:xfrm>
            <a:prstGeom prst="rect">
              <a:avLst/>
            </a:prstGeom>
            <a:noFill/>
          </p:spPr>
          <p:txBody>
            <a:bodyPr wrap="square" rtlCol="0">
              <a:spAutoFit/>
            </a:bodyPr>
            <a:lstStyle/>
            <a:p>
              <a:r>
                <a:rPr lang="en-US" altLang="zh-CN" sz="5200" b="1" dirty="0">
                  <a:solidFill>
                    <a:schemeClr val="bg1"/>
                  </a:solidFill>
                  <a:latin typeface="华文中宋" pitchFamily="2" charset="-122"/>
                  <a:ea typeface="华文中宋" pitchFamily="2" charset="-122"/>
                </a:rPr>
                <a:t>S</a:t>
              </a:r>
              <a:endParaRPr lang="zh-CN" altLang="en-US" sz="5200" b="1" dirty="0">
                <a:solidFill>
                  <a:schemeClr val="bg1"/>
                </a:solidFill>
                <a:latin typeface="华文中宋" pitchFamily="2" charset="-122"/>
                <a:ea typeface="华文中宋" pitchFamily="2" charset="-122"/>
              </a:endParaRPr>
            </a:p>
          </p:txBody>
        </p:sp>
        <p:sp>
          <p:nvSpPr>
            <p:cNvPr id="8" name="TextBox 7"/>
            <p:cNvSpPr txBox="1"/>
            <p:nvPr/>
          </p:nvSpPr>
          <p:spPr>
            <a:xfrm>
              <a:off x="2897814" y="1923679"/>
              <a:ext cx="1008112" cy="342581"/>
            </a:xfrm>
            <a:prstGeom prst="rect">
              <a:avLst/>
            </a:prstGeom>
            <a:noFill/>
          </p:spPr>
          <p:txBody>
            <a:bodyPr wrap="square" rtlCol="0">
              <a:spAutoFit/>
            </a:bodyPr>
            <a:lstStyle/>
            <a:p>
              <a:r>
                <a:rPr lang="en-US" altLang="zh-CN" dirty="0">
                  <a:solidFill>
                    <a:schemeClr val="bg1"/>
                  </a:solidFill>
                  <a:ea typeface="微软雅黑" panose="020B0503020204020204" pitchFamily="34" charset="-122"/>
                </a:rPr>
                <a:t>strength</a:t>
              </a:r>
              <a:endParaRPr lang="zh-CN" altLang="en-US" dirty="0">
                <a:solidFill>
                  <a:schemeClr val="bg1"/>
                </a:solidFill>
                <a:ea typeface="微软雅黑" panose="020B0503020204020204" pitchFamily="34" charset="-122"/>
              </a:endParaRPr>
            </a:p>
          </p:txBody>
        </p:sp>
      </p:grpSp>
      <p:grpSp>
        <p:nvGrpSpPr>
          <p:cNvPr id="9" name="组合 8"/>
          <p:cNvGrpSpPr/>
          <p:nvPr/>
        </p:nvGrpSpPr>
        <p:grpSpPr>
          <a:xfrm>
            <a:off x="5082587" y="1330536"/>
            <a:ext cx="1918570" cy="1746500"/>
            <a:chOff x="4574655" y="1018140"/>
            <a:chExt cx="1779543" cy="1620000"/>
          </a:xfrm>
        </p:grpSpPr>
        <p:sp>
          <p:nvSpPr>
            <p:cNvPr id="10" name="Freeform 9"/>
            <p:cNvSpPr>
              <a:spLocks/>
            </p:cNvSpPr>
            <p:nvPr/>
          </p:nvSpPr>
          <p:spPr bwMode="auto">
            <a:xfrm rot="10800000" flipV="1">
              <a:off x="4574655" y="1018140"/>
              <a:ext cx="1620000" cy="1620000"/>
            </a:xfrm>
            <a:custGeom>
              <a:avLst/>
              <a:gdLst>
                <a:gd name="T0" fmla="*/ 498 w 946"/>
                <a:gd name="T1" fmla="*/ 946 h 946"/>
                <a:gd name="T2" fmla="*/ 500 w 946"/>
                <a:gd name="T3" fmla="*/ 924 h 946"/>
                <a:gd name="T4" fmla="*/ 509 w 946"/>
                <a:gd name="T5" fmla="*/ 882 h 946"/>
                <a:gd name="T6" fmla="*/ 521 w 946"/>
                <a:gd name="T7" fmla="*/ 841 h 946"/>
                <a:gd name="T8" fmla="*/ 535 w 946"/>
                <a:gd name="T9" fmla="*/ 801 h 946"/>
                <a:gd name="T10" fmla="*/ 555 w 946"/>
                <a:gd name="T11" fmla="*/ 762 h 946"/>
                <a:gd name="T12" fmla="*/ 576 w 946"/>
                <a:gd name="T13" fmla="*/ 727 h 946"/>
                <a:gd name="T14" fmla="*/ 600 w 946"/>
                <a:gd name="T15" fmla="*/ 692 h 946"/>
                <a:gd name="T16" fmla="*/ 627 w 946"/>
                <a:gd name="T17" fmla="*/ 661 h 946"/>
                <a:gd name="T18" fmla="*/ 657 w 946"/>
                <a:gd name="T19" fmla="*/ 632 h 946"/>
                <a:gd name="T20" fmla="*/ 690 w 946"/>
                <a:gd name="T21" fmla="*/ 605 h 946"/>
                <a:gd name="T22" fmla="*/ 724 w 946"/>
                <a:gd name="T23" fmla="*/ 581 h 946"/>
                <a:gd name="T24" fmla="*/ 761 w 946"/>
                <a:gd name="T25" fmla="*/ 560 h 946"/>
                <a:gd name="T26" fmla="*/ 799 w 946"/>
                <a:gd name="T27" fmla="*/ 542 h 946"/>
                <a:gd name="T28" fmla="*/ 840 w 946"/>
                <a:gd name="T29" fmla="*/ 528 h 946"/>
                <a:gd name="T30" fmla="*/ 881 w 946"/>
                <a:gd name="T31" fmla="*/ 517 h 946"/>
                <a:gd name="T32" fmla="*/ 924 w 946"/>
                <a:gd name="T33" fmla="*/ 510 h 946"/>
                <a:gd name="T34" fmla="*/ 946 w 946"/>
                <a:gd name="T35" fmla="*/ 187 h 946"/>
                <a:gd name="T36" fmla="*/ 945 w 946"/>
                <a:gd name="T37" fmla="*/ 168 h 946"/>
                <a:gd name="T38" fmla="*/ 938 w 946"/>
                <a:gd name="T39" fmla="*/ 131 h 946"/>
                <a:gd name="T40" fmla="*/ 923 w 946"/>
                <a:gd name="T41" fmla="*/ 97 h 946"/>
                <a:gd name="T42" fmla="*/ 904 w 946"/>
                <a:gd name="T43" fmla="*/ 68 h 946"/>
                <a:gd name="T44" fmla="*/ 878 w 946"/>
                <a:gd name="T45" fmla="*/ 43 h 946"/>
                <a:gd name="T46" fmla="*/ 848 w 946"/>
                <a:gd name="T47" fmla="*/ 23 h 946"/>
                <a:gd name="T48" fmla="*/ 814 w 946"/>
                <a:gd name="T49" fmla="*/ 8 h 946"/>
                <a:gd name="T50" fmla="*/ 778 w 946"/>
                <a:gd name="T51" fmla="*/ 1 h 946"/>
                <a:gd name="T52" fmla="*/ 186 w 946"/>
                <a:gd name="T53" fmla="*/ 0 h 946"/>
                <a:gd name="T54" fmla="*/ 168 w 946"/>
                <a:gd name="T55" fmla="*/ 1 h 946"/>
                <a:gd name="T56" fmla="*/ 130 w 946"/>
                <a:gd name="T57" fmla="*/ 8 h 946"/>
                <a:gd name="T58" fmla="*/ 98 w 946"/>
                <a:gd name="T59" fmla="*/ 23 h 946"/>
                <a:gd name="T60" fmla="*/ 68 w 946"/>
                <a:gd name="T61" fmla="*/ 43 h 946"/>
                <a:gd name="T62" fmla="*/ 42 w 946"/>
                <a:gd name="T63" fmla="*/ 68 h 946"/>
                <a:gd name="T64" fmla="*/ 22 w 946"/>
                <a:gd name="T65" fmla="*/ 97 h 946"/>
                <a:gd name="T66" fmla="*/ 8 w 946"/>
                <a:gd name="T67" fmla="*/ 131 h 946"/>
                <a:gd name="T68" fmla="*/ 1 w 946"/>
                <a:gd name="T69" fmla="*/ 168 h 946"/>
                <a:gd name="T70" fmla="*/ 0 w 946"/>
                <a:gd name="T71" fmla="*/ 760 h 946"/>
                <a:gd name="T72" fmla="*/ 1 w 946"/>
                <a:gd name="T73" fmla="*/ 779 h 946"/>
                <a:gd name="T74" fmla="*/ 8 w 946"/>
                <a:gd name="T75" fmla="*/ 815 h 946"/>
                <a:gd name="T76" fmla="*/ 22 w 946"/>
                <a:gd name="T77" fmla="*/ 848 h 946"/>
                <a:gd name="T78" fmla="*/ 42 w 946"/>
                <a:gd name="T79" fmla="*/ 878 h 946"/>
                <a:gd name="T80" fmla="*/ 68 w 946"/>
                <a:gd name="T81" fmla="*/ 904 h 946"/>
                <a:gd name="T82" fmla="*/ 98 w 946"/>
                <a:gd name="T83" fmla="*/ 924 h 946"/>
                <a:gd name="T84" fmla="*/ 130 w 946"/>
                <a:gd name="T85" fmla="*/ 937 h 946"/>
                <a:gd name="T86" fmla="*/ 168 w 946"/>
                <a:gd name="T87" fmla="*/ 946 h 946"/>
                <a:gd name="T88" fmla="*/ 186 w 946"/>
                <a:gd name="T89" fmla="*/ 946 h 94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946"/>
                <a:gd name="T136" fmla="*/ 0 h 946"/>
                <a:gd name="T137" fmla="*/ 946 w 946"/>
                <a:gd name="T138" fmla="*/ 946 h 94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946" h="946">
                  <a:moveTo>
                    <a:pt x="186" y="946"/>
                  </a:moveTo>
                  <a:lnTo>
                    <a:pt x="498" y="946"/>
                  </a:lnTo>
                  <a:lnTo>
                    <a:pt x="500" y="924"/>
                  </a:lnTo>
                  <a:lnTo>
                    <a:pt x="504" y="904"/>
                  </a:lnTo>
                  <a:lnTo>
                    <a:pt x="509" y="882"/>
                  </a:lnTo>
                  <a:lnTo>
                    <a:pt x="515" y="861"/>
                  </a:lnTo>
                  <a:lnTo>
                    <a:pt x="521" y="841"/>
                  </a:lnTo>
                  <a:lnTo>
                    <a:pt x="528" y="820"/>
                  </a:lnTo>
                  <a:lnTo>
                    <a:pt x="535" y="801"/>
                  </a:lnTo>
                  <a:lnTo>
                    <a:pt x="545" y="782"/>
                  </a:lnTo>
                  <a:lnTo>
                    <a:pt x="555" y="762"/>
                  </a:lnTo>
                  <a:lnTo>
                    <a:pt x="564" y="744"/>
                  </a:lnTo>
                  <a:lnTo>
                    <a:pt x="576" y="727"/>
                  </a:lnTo>
                  <a:lnTo>
                    <a:pt x="587" y="709"/>
                  </a:lnTo>
                  <a:lnTo>
                    <a:pt x="600" y="692"/>
                  </a:lnTo>
                  <a:lnTo>
                    <a:pt x="614" y="676"/>
                  </a:lnTo>
                  <a:lnTo>
                    <a:pt x="627" y="661"/>
                  </a:lnTo>
                  <a:lnTo>
                    <a:pt x="643" y="646"/>
                  </a:lnTo>
                  <a:lnTo>
                    <a:pt x="657" y="632"/>
                  </a:lnTo>
                  <a:lnTo>
                    <a:pt x="673" y="618"/>
                  </a:lnTo>
                  <a:lnTo>
                    <a:pt x="690" y="605"/>
                  </a:lnTo>
                  <a:lnTo>
                    <a:pt x="707" y="593"/>
                  </a:lnTo>
                  <a:lnTo>
                    <a:pt x="724" y="581"/>
                  </a:lnTo>
                  <a:lnTo>
                    <a:pt x="742" y="570"/>
                  </a:lnTo>
                  <a:lnTo>
                    <a:pt x="761" y="560"/>
                  </a:lnTo>
                  <a:lnTo>
                    <a:pt x="779" y="551"/>
                  </a:lnTo>
                  <a:lnTo>
                    <a:pt x="799" y="542"/>
                  </a:lnTo>
                  <a:lnTo>
                    <a:pt x="819" y="535"/>
                  </a:lnTo>
                  <a:lnTo>
                    <a:pt x="840" y="528"/>
                  </a:lnTo>
                  <a:lnTo>
                    <a:pt x="860" y="523"/>
                  </a:lnTo>
                  <a:lnTo>
                    <a:pt x="881" y="517"/>
                  </a:lnTo>
                  <a:lnTo>
                    <a:pt x="903" y="513"/>
                  </a:lnTo>
                  <a:lnTo>
                    <a:pt x="924" y="510"/>
                  </a:lnTo>
                  <a:lnTo>
                    <a:pt x="946" y="508"/>
                  </a:lnTo>
                  <a:lnTo>
                    <a:pt x="946" y="187"/>
                  </a:lnTo>
                  <a:lnTo>
                    <a:pt x="945" y="168"/>
                  </a:lnTo>
                  <a:lnTo>
                    <a:pt x="942" y="149"/>
                  </a:lnTo>
                  <a:lnTo>
                    <a:pt x="938" y="131"/>
                  </a:lnTo>
                  <a:lnTo>
                    <a:pt x="932" y="114"/>
                  </a:lnTo>
                  <a:lnTo>
                    <a:pt x="923" y="97"/>
                  </a:lnTo>
                  <a:lnTo>
                    <a:pt x="915" y="82"/>
                  </a:lnTo>
                  <a:lnTo>
                    <a:pt x="904" y="68"/>
                  </a:lnTo>
                  <a:lnTo>
                    <a:pt x="892" y="55"/>
                  </a:lnTo>
                  <a:lnTo>
                    <a:pt x="878" y="43"/>
                  </a:lnTo>
                  <a:lnTo>
                    <a:pt x="864" y="32"/>
                  </a:lnTo>
                  <a:lnTo>
                    <a:pt x="848" y="23"/>
                  </a:lnTo>
                  <a:lnTo>
                    <a:pt x="831" y="14"/>
                  </a:lnTo>
                  <a:lnTo>
                    <a:pt x="814" y="8"/>
                  </a:lnTo>
                  <a:lnTo>
                    <a:pt x="796" y="3"/>
                  </a:lnTo>
                  <a:lnTo>
                    <a:pt x="778" y="1"/>
                  </a:lnTo>
                  <a:lnTo>
                    <a:pt x="759" y="0"/>
                  </a:lnTo>
                  <a:lnTo>
                    <a:pt x="186" y="0"/>
                  </a:lnTo>
                  <a:lnTo>
                    <a:pt x="168" y="1"/>
                  </a:lnTo>
                  <a:lnTo>
                    <a:pt x="149" y="3"/>
                  </a:lnTo>
                  <a:lnTo>
                    <a:pt x="130" y="8"/>
                  </a:lnTo>
                  <a:lnTo>
                    <a:pt x="114" y="14"/>
                  </a:lnTo>
                  <a:lnTo>
                    <a:pt x="98" y="23"/>
                  </a:lnTo>
                  <a:lnTo>
                    <a:pt x="82" y="32"/>
                  </a:lnTo>
                  <a:lnTo>
                    <a:pt x="68" y="43"/>
                  </a:lnTo>
                  <a:lnTo>
                    <a:pt x="54" y="55"/>
                  </a:lnTo>
                  <a:lnTo>
                    <a:pt x="42" y="68"/>
                  </a:lnTo>
                  <a:lnTo>
                    <a:pt x="31" y="82"/>
                  </a:lnTo>
                  <a:lnTo>
                    <a:pt x="22" y="97"/>
                  </a:lnTo>
                  <a:lnTo>
                    <a:pt x="14" y="114"/>
                  </a:lnTo>
                  <a:lnTo>
                    <a:pt x="8" y="131"/>
                  </a:lnTo>
                  <a:lnTo>
                    <a:pt x="4" y="149"/>
                  </a:lnTo>
                  <a:lnTo>
                    <a:pt x="1" y="168"/>
                  </a:lnTo>
                  <a:lnTo>
                    <a:pt x="0" y="187"/>
                  </a:lnTo>
                  <a:lnTo>
                    <a:pt x="0" y="760"/>
                  </a:lnTo>
                  <a:lnTo>
                    <a:pt x="1" y="779"/>
                  </a:lnTo>
                  <a:lnTo>
                    <a:pt x="4" y="797"/>
                  </a:lnTo>
                  <a:lnTo>
                    <a:pt x="8" y="815"/>
                  </a:lnTo>
                  <a:lnTo>
                    <a:pt x="14" y="832"/>
                  </a:lnTo>
                  <a:lnTo>
                    <a:pt x="22" y="848"/>
                  </a:lnTo>
                  <a:lnTo>
                    <a:pt x="31" y="864"/>
                  </a:lnTo>
                  <a:lnTo>
                    <a:pt x="42" y="878"/>
                  </a:lnTo>
                  <a:lnTo>
                    <a:pt x="54" y="892"/>
                  </a:lnTo>
                  <a:lnTo>
                    <a:pt x="68" y="904"/>
                  </a:lnTo>
                  <a:lnTo>
                    <a:pt x="82" y="914"/>
                  </a:lnTo>
                  <a:lnTo>
                    <a:pt x="98" y="924"/>
                  </a:lnTo>
                  <a:lnTo>
                    <a:pt x="114" y="931"/>
                  </a:lnTo>
                  <a:lnTo>
                    <a:pt x="130" y="937"/>
                  </a:lnTo>
                  <a:lnTo>
                    <a:pt x="149" y="942"/>
                  </a:lnTo>
                  <a:lnTo>
                    <a:pt x="168" y="946"/>
                  </a:lnTo>
                  <a:lnTo>
                    <a:pt x="186" y="946"/>
                  </a:lnTo>
                  <a:close/>
                </a:path>
              </a:pathLst>
            </a:custGeom>
            <a:solidFill>
              <a:srgbClr val="052E65"/>
            </a:solidFill>
            <a:ln>
              <a:noFill/>
            </a:ln>
            <a:extLst/>
          </p:spPr>
          <p:txBody>
            <a:bodyPr/>
            <a:lstStyle/>
            <a:p>
              <a:endParaRPr lang="zh-CN" altLang="en-US" dirty="0">
                <a:ea typeface="微软雅黑" panose="020B0503020204020204" pitchFamily="34" charset="-122"/>
              </a:endParaRPr>
            </a:p>
          </p:txBody>
        </p:sp>
        <p:sp>
          <p:nvSpPr>
            <p:cNvPr id="11" name="TextBox 10"/>
            <p:cNvSpPr txBox="1"/>
            <p:nvPr/>
          </p:nvSpPr>
          <p:spPr>
            <a:xfrm>
              <a:off x="5346086" y="1092682"/>
              <a:ext cx="576064" cy="830997"/>
            </a:xfrm>
            <a:prstGeom prst="rect">
              <a:avLst/>
            </a:prstGeom>
            <a:noFill/>
          </p:spPr>
          <p:txBody>
            <a:bodyPr wrap="square" rtlCol="0">
              <a:spAutoFit/>
            </a:bodyPr>
            <a:lstStyle/>
            <a:p>
              <a:r>
                <a:rPr lang="en-US" altLang="zh-CN" sz="5200" b="1" dirty="0">
                  <a:solidFill>
                    <a:schemeClr val="bg1"/>
                  </a:solidFill>
                  <a:latin typeface="华文中宋" pitchFamily="2" charset="-122"/>
                  <a:ea typeface="华文中宋" pitchFamily="2" charset="-122"/>
                </a:rPr>
                <a:t>W</a:t>
              </a:r>
              <a:endParaRPr lang="zh-CN" altLang="en-US" sz="5200" b="1" dirty="0">
                <a:solidFill>
                  <a:schemeClr val="bg1"/>
                </a:solidFill>
                <a:latin typeface="华文中宋" pitchFamily="2" charset="-122"/>
                <a:ea typeface="华文中宋" pitchFamily="2" charset="-122"/>
              </a:endParaRPr>
            </a:p>
          </p:txBody>
        </p:sp>
        <p:sp>
          <p:nvSpPr>
            <p:cNvPr id="12" name="TextBox 11"/>
            <p:cNvSpPr txBox="1"/>
            <p:nvPr/>
          </p:nvSpPr>
          <p:spPr>
            <a:xfrm>
              <a:off x="5130062" y="1995687"/>
              <a:ext cx="1224136" cy="342581"/>
            </a:xfrm>
            <a:prstGeom prst="rect">
              <a:avLst/>
            </a:prstGeom>
            <a:noFill/>
          </p:spPr>
          <p:txBody>
            <a:bodyPr wrap="square" rtlCol="0">
              <a:spAutoFit/>
            </a:bodyPr>
            <a:lstStyle/>
            <a:p>
              <a:r>
                <a:rPr lang="en-US" altLang="zh-CN" dirty="0">
                  <a:solidFill>
                    <a:schemeClr val="bg1"/>
                  </a:solidFill>
                  <a:ea typeface="微软雅黑" panose="020B0503020204020204" pitchFamily="34" charset="-122"/>
                </a:rPr>
                <a:t>weakness</a:t>
              </a:r>
              <a:endParaRPr lang="zh-CN" altLang="en-US" dirty="0">
                <a:solidFill>
                  <a:schemeClr val="bg1"/>
                </a:solidFill>
                <a:ea typeface="微软雅黑" panose="020B0503020204020204" pitchFamily="34" charset="-122"/>
              </a:endParaRPr>
            </a:p>
          </p:txBody>
        </p:sp>
      </p:grpSp>
      <p:grpSp>
        <p:nvGrpSpPr>
          <p:cNvPr id="13" name="组合 12"/>
          <p:cNvGrpSpPr/>
          <p:nvPr/>
        </p:nvGrpSpPr>
        <p:grpSpPr>
          <a:xfrm>
            <a:off x="3197111" y="3199733"/>
            <a:ext cx="1785572" cy="1746500"/>
            <a:chOff x="2825807" y="2751950"/>
            <a:chExt cx="1656183" cy="1620000"/>
          </a:xfrm>
        </p:grpSpPr>
        <p:sp>
          <p:nvSpPr>
            <p:cNvPr id="14" name="Freeform 12"/>
            <p:cNvSpPr>
              <a:spLocks/>
            </p:cNvSpPr>
            <p:nvPr/>
          </p:nvSpPr>
          <p:spPr bwMode="auto">
            <a:xfrm rot="10800000" flipH="1">
              <a:off x="2825807" y="2751950"/>
              <a:ext cx="1620000" cy="1620000"/>
            </a:xfrm>
            <a:custGeom>
              <a:avLst/>
              <a:gdLst>
                <a:gd name="T0" fmla="*/ 498 w 946"/>
                <a:gd name="T1" fmla="*/ 946 h 946"/>
                <a:gd name="T2" fmla="*/ 500 w 946"/>
                <a:gd name="T3" fmla="*/ 924 h 946"/>
                <a:gd name="T4" fmla="*/ 509 w 946"/>
                <a:gd name="T5" fmla="*/ 882 h 946"/>
                <a:gd name="T6" fmla="*/ 521 w 946"/>
                <a:gd name="T7" fmla="*/ 841 h 946"/>
                <a:gd name="T8" fmla="*/ 535 w 946"/>
                <a:gd name="T9" fmla="*/ 801 h 946"/>
                <a:gd name="T10" fmla="*/ 555 w 946"/>
                <a:gd name="T11" fmla="*/ 762 h 946"/>
                <a:gd name="T12" fmla="*/ 576 w 946"/>
                <a:gd name="T13" fmla="*/ 727 h 946"/>
                <a:gd name="T14" fmla="*/ 600 w 946"/>
                <a:gd name="T15" fmla="*/ 692 h 946"/>
                <a:gd name="T16" fmla="*/ 627 w 946"/>
                <a:gd name="T17" fmla="*/ 661 h 946"/>
                <a:gd name="T18" fmla="*/ 657 w 946"/>
                <a:gd name="T19" fmla="*/ 632 h 946"/>
                <a:gd name="T20" fmla="*/ 690 w 946"/>
                <a:gd name="T21" fmla="*/ 605 h 946"/>
                <a:gd name="T22" fmla="*/ 724 w 946"/>
                <a:gd name="T23" fmla="*/ 581 h 946"/>
                <a:gd name="T24" fmla="*/ 761 w 946"/>
                <a:gd name="T25" fmla="*/ 560 h 946"/>
                <a:gd name="T26" fmla="*/ 799 w 946"/>
                <a:gd name="T27" fmla="*/ 542 h 946"/>
                <a:gd name="T28" fmla="*/ 840 w 946"/>
                <a:gd name="T29" fmla="*/ 528 h 946"/>
                <a:gd name="T30" fmla="*/ 881 w 946"/>
                <a:gd name="T31" fmla="*/ 517 h 946"/>
                <a:gd name="T32" fmla="*/ 924 w 946"/>
                <a:gd name="T33" fmla="*/ 510 h 946"/>
                <a:gd name="T34" fmla="*/ 946 w 946"/>
                <a:gd name="T35" fmla="*/ 187 h 946"/>
                <a:gd name="T36" fmla="*/ 945 w 946"/>
                <a:gd name="T37" fmla="*/ 168 h 946"/>
                <a:gd name="T38" fmla="*/ 938 w 946"/>
                <a:gd name="T39" fmla="*/ 131 h 946"/>
                <a:gd name="T40" fmla="*/ 923 w 946"/>
                <a:gd name="T41" fmla="*/ 97 h 946"/>
                <a:gd name="T42" fmla="*/ 904 w 946"/>
                <a:gd name="T43" fmla="*/ 68 h 946"/>
                <a:gd name="T44" fmla="*/ 878 w 946"/>
                <a:gd name="T45" fmla="*/ 43 h 946"/>
                <a:gd name="T46" fmla="*/ 848 w 946"/>
                <a:gd name="T47" fmla="*/ 23 h 946"/>
                <a:gd name="T48" fmla="*/ 814 w 946"/>
                <a:gd name="T49" fmla="*/ 8 h 946"/>
                <a:gd name="T50" fmla="*/ 778 w 946"/>
                <a:gd name="T51" fmla="*/ 1 h 946"/>
                <a:gd name="T52" fmla="*/ 186 w 946"/>
                <a:gd name="T53" fmla="*/ 0 h 946"/>
                <a:gd name="T54" fmla="*/ 168 w 946"/>
                <a:gd name="T55" fmla="*/ 1 h 946"/>
                <a:gd name="T56" fmla="*/ 130 w 946"/>
                <a:gd name="T57" fmla="*/ 8 h 946"/>
                <a:gd name="T58" fmla="*/ 98 w 946"/>
                <a:gd name="T59" fmla="*/ 23 h 946"/>
                <a:gd name="T60" fmla="*/ 68 w 946"/>
                <a:gd name="T61" fmla="*/ 43 h 946"/>
                <a:gd name="T62" fmla="*/ 42 w 946"/>
                <a:gd name="T63" fmla="*/ 68 h 946"/>
                <a:gd name="T64" fmla="*/ 22 w 946"/>
                <a:gd name="T65" fmla="*/ 97 h 946"/>
                <a:gd name="T66" fmla="*/ 8 w 946"/>
                <a:gd name="T67" fmla="*/ 131 h 946"/>
                <a:gd name="T68" fmla="*/ 1 w 946"/>
                <a:gd name="T69" fmla="*/ 168 h 946"/>
                <a:gd name="T70" fmla="*/ 0 w 946"/>
                <a:gd name="T71" fmla="*/ 760 h 946"/>
                <a:gd name="T72" fmla="*/ 1 w 946"/>
                <a:gd name="T73" fmla="*/ 779 h 946"/>
                <a:gd name="T74" fmla="*/ 8 w 946"/>
                <a:gd name="T75" fmla="*/ 815 h 946"/>
                <a:gd name="T76" fmla="*/ 22 w 946"/>
                <a:gd name="T77" fmla="*/ 848 h 946"/>
                <a:gd name="T78" fmla="*/ 42 w 946"/>
                <a:gd name="T79" fmla="*/ 878 h 946"/>
                <a:gd name="T80" fmla="*/ 68 w 946"/>
                <a:gd name="T81" fmla="*/ 904 h 946"/>
                <a:gd name="T82" fmla="*/ 98 w 946"/>
                <a:gd name="T83" fmla="*/ 924 h 946"/>
                <a:gd name="T84" fmla="*/ 130 w 946"/>
                <a:gd name="T85" fmla="*/ 937 h 946"/>
                <a:gd name="T86" fmla="*/ 168 w 946"/>
                <a:gd name="T87" fmla="*/ 946 h 946"/>
                <a:gd name="T88" fmla="*/ 186 w 946"/>
                <a:gd name="T89" fmla="*/ 946 h 94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946"/>
                <a:gd name="T136" fmla="*/ 0 h 946"/>
                <a:gd name="T137" fmla="*/ 946 w 946"/>
                <a:gd name="T138" fmla="*/ 946 h 94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946" h="946">
                  <a:moveTo>
                    <a:pt x="186" y="946"/>
                  </a:moveTo>
                  <a:lnTo>
                    <a:pt x="498" y="946"/>
                  </a:lnTo>
                  <a:lnTo>
                    <a:pt x="500" y="924"/>
                  </a:lnTo>
                  <a:lnTo>
                    <a:pt x="504" y="904"/>
                  </a:lnTo>
                  <a:lnTo>
                    <a:pt x="509" y="882"/>
                  </a:lnTo>
                  <a:lnTo>
                    <a:pt x="515" y="861"/>
                  </a:lnTo>
                  <a:lnTo>
                    <a:pt x="521" y="841"/>
                  </a:lnTo>
                  <a:lnTo>
                    <a:pt x="528" y="820"/>
                  </a:lnTo>
                  <a:lnTo>
                    <a:pt x="535" y="801"/>
                  </a:lnTo>
                  <a:lnTo>
                    <a:pt x="545" y="782"/>
                  </a:lnTo>
                  <a:lnTo>
                    <a:pt x="555" y="762"/>
                  </a:lnTo>
                  <a:lnTo>
                    <a:pt x="564" y="744"/>
                  </a:lnTo>
                  <a:lnTo>
                    <a:pt x="576" y="727"/>
                  </a:lnTo>
                  <a:lnTo>
                    <a:pt x="587" y="709"/>
                  </a:lnTo>
                  <a:lnTo>
                    <a:pt x="600" y="692"/>
                  </a:lnTo>
                  <a:lnTo>
                    <a:pt x="614" y="676"/>
                  </a:lnTo>
                  <a:lnTo>
                    <a:pt x="627" y="661"/>
                  </a:lnTo>
                  <a:lnTo>
                    <a:pt x="643" y="646"/>
                  </a:lnTo>
                  <a:lnTo>
                    <a:pt x="657" y="632"/>
                  </a:lnTo>
                  <a:lnTo>
                    <a:pt x="673" y="618"/>
                  </a:lnTo>
                  <a:lnTo>
                    <a:pt x="690" y="605"/>
                  </a:lnTo>
                  <a:lnTo>
                    <a:pt x="707" y="593"/>
                  </a:lnTo>
                  <a:lnTo>
                    <a:pt x="724" y="581"/>
                  </a:lnTo>
                  <a:lnTo>
                    <a:pt x="742" y="570"/>
                  </a:lnTo>
                  <a:lnTo>
                    <a:pt x="761" y="560"/>
                  </a:lnTo>
                  <a:lnTo>
                    <a:pt x="779" y="551"/>
                  </a:lnTo>
                  <a:lnTo>
                    <a:pt x="799" y="542"/>
                  </a:lnTo>
                  <a:lnTo>
                    <a:pt x="819" y="535"/>
                  </a:lnTo>
                  <a:lnTo>
                    <a:pt x="840" y="528"/>
                  </a:lnTo>
                  <a:lnTo>
                    <a:pt x="860" y="523"/>
                  </a:lnTo>
                  <a:lnTo>
                    <a:pt x="881" y="517"/>
                  </a:lnTo>
                  <a:lnTo>
                    <a:pt x="903" y="513"/>
                  </a:lnTo>
                  <a:lnTo>
                    <a:pt x="924" y="510"/>
                  </a:lnTo>
                  <a:lnTo>
                    <a:pt x="946" y="508"/>
                  </a:lnTo>
                  <a:lnTo>
                    <a:pt x="946" y="187"/>
                  </a:lnTo>
                  <a:lnTo>
                    <a:pt x="945" y="168"/>
                  </a:lnTo>
                  <a:lnTo>
                    <a:pt x="942" y="149"/>
                  </a:lnTo>
                  <a:lnTo>
                    <a:pt x="938" y="131"/>
                  </a:lnTo>
                  <a:lnTo>
                    <a:pt x="932" y="114"/>
                  </a:lnTo>
                  <a:lnTo>
                    <a:pt x="923" y="97"/>
                  </a:lnTo>
                  <a:lnTo>
                    <a:pt x="915" y="82"/>
                  </a:lnTo>
                  <a:lnTo>
                    <a:pt x="904" y="68"/>
                  </a:lnTo>
                  <a:lnTo>
                    <a:pt x="892" y="55"/>
                  </a:lnTo>
                  <a:lnTo>
                    <a:pt x="878" y="43"/>
                  </a:lnTo>
                  <a:lnTo>
                    <a:pt x="864" y="32"/>
                  </a:lnTo>
                  <a:lnTo>
                    <a:pt x="848" y="23"/>
                  </a:lnTo>
                  <a:lnTo>
                    <a:pt x="831" y="14"/>
                  </a:lnTo>
                  <a:lnTo>
                    <a:pt x="814" y="8"/>
                  </a:lnTo>
                  <a:lnTo>
                    <a:pt x="796" y="3"/>
                  </a:lnTo>
                  <a:lnTo>
                    <a:pt x="778" y="1"/>
                  </a:lnTo>
                  <a:lnTo>
                    <a:pt x="759" y="0"/>
                  </a:lnTo>
                  <a:lnTo>
                    <a:pt x="186" y="0"/>
                  </a:lnTo>
                  <a:lnTo>
                    <a:pt x="168" y="1"/>
                  </a:lnTo>
                  <a:lnTo>
                    <a:pt x="149" y="3"/>
                  </a:lnTo>
                  <a:lnTo>
                    <a:pt x="130" y="8"/>
                  </a:lnTo>
                  <a:lnTo>
                    <a:pt x="114" y="14"/>
                  </a:lnTo>
                  <a:lnTo>
                    <a:pt x="98" y="23"/>
                  </a:lnTo>
                  <a:lnTo>
                    <a:pt x="82" y="32"/>
                  </a:lnTo>
                  <a:lnTo>
                    <a:pt x="68" y="43"/>
                  </a:lnTo>
                  <a:lnTo>
                    <a:pt x="54" y="55"/>
                  </a:lnTo>
                  <a:lnTo>
                    <a:pt x="42" y="68"/>
                  </a:lnTo>
                  <a:lnTo>
                    <a:pt x="31" y="82"/>
                  </a:lnTo>
                  <a:lnTo>
                    <a:pt x="22" y="97"/>
                  </a:lnTo>
                  <a:lnTo>
                    <a:pt x="14" y="114"/>
                  </a:lnTo>
                  <a:lnTo>
                    <a:pt x="8" y="131"/>
                  </a:lnTo>
                  <a:lnTo>
                    <a:pt x="4" y="149"/>
                  </a:lnTo>
                  <a:lnTo>
                    <a:pt x="1" y="168"/>
                  </a:lnTo>
                  <a:lnTo>
                    <a:pt x="0" y="187"/>
                  </a:lnTo>
                  <a:lnTo>
                    <a:pt x="0" y="760"/>
                  </a:lnTo>
                  <a:lnTo>
                    <a:pt x="1" y="779"/>
                  </a:lnTo>
                  <a:lnTo>
                    <a:pt x="4" y="797"/>
                  </a:lnTo>
                  <a:lnTo>
                    <a:pt x="8" y="815"/>
                  </a:lnTo>
                  <a:lnTo>
                    <a:pt x="14" y="832"/>
                  </a:lnTo>
                  <a:lnTo>
                    <a:pt x="22" y="848"/>
                  </a:lnTo>
                  <a:lnTo>
                    <a:pt x="31" y="864"/>
                  </a:lnTo>
                  <a:lnTo>
                    <a:pt x="42" y="878"/>
                  </a:lnTo>
                  <a:lnTo>
                    <a:pt x="54" y="892"/>
                  </a:lnTo>
                  <a:lnTo>
                    <a:pt x="68" y="904"/>
                  </a:lnTo>
                  <a:lnTo>
                    <a:pt x="82" y="914"/>
                  </a:lnTo>
                  <a:lnTo>
                    <a:pt x="98" y="924"/>
                  </a:lnTo>
                  <a:lnTo>
                    <a:pt x="114" y="931"/>
                  </a:lnTo>
                  <a:lnTo>
                    <a:pt x="130" y="937"/>
                  </a:lnTo>
                  <a:lnTo>
                    <a:pt x="149" y="942"/>
                  </a:lnTo>
                  <a:lnTo>
                    <a:pt x="168" y="946"/>
                  </a:lnTo>
                  <a:lnTo>
                    <a:pt x="186" y="946"/>
                  </a:lnTo>
                  <a:close/>
                </a:path>
              </a:pathLst>
            </a:custGeom>
            <a:solidFill>
              <a:srgbClr val="052E65"/>
            </a:solidFill>
            <a:ln>
              <a:noFill/>
            </a:ln>
            <a:extLst/>
          </p:spPr>
          <p:txBody>
            <a:bodyPr lIns="72009" tIns="36005" rIns="72009" bIns="36005"/>
            <a:lstStyle/>
            <a:p>
              <a:endParaRPr lang="zh-CN" altLang="en-US" dirty="0">
                <a:ea typeface="微软雅黑" panose="020B0503020204020204" pitchFamily="34" charset="-122"/>
              </a:endParaRPr>
            </a:p>
          </p:txBody>
        </p:sp>
        <p:sp>
          <p:nvSpPr>
            <p:cNvPr id="15" name="TextBox 14"/>
            <p:cNvSpPr txBox="1"/>
            <p:nvPr/>
          </p:nvSpPr>
          <p:spPr>
            <a:xfrm>
              <a:off x="2969822" y="3108906"/>
              <a:ext cx="576064" cy="830997"/>
            </a:xfrm>
            <a:prstGeom prst="rect">
              <a:avLst/>
            </a:prstGeom>
            <a:noFill/>
          </p:spPr>
          <p:txBody>
            <a:bodyPr wrap="square" rtlCol="0">
              <a:spAutoFit/>
            </a:bodyPr>
            <a:lstStyle/>
            <a:p>
              <a:r>
                <a:rPr lang="en-US" altLang="zh-CN" sz="5200" b="1" dirty="0">
                  <a:solidFill>
                    <a:schemeClr val="bg1"/>
                  </a:solidFill>
                  <a:latin typeface="华文中宋" pitchFamily="2" charset="-122"/>
                  <a:ea typeface="华文中宋" pitchFamily="2" charset="-122"/>
                </a:rPr>
                <a:t>O</a:t>
              </a:r>
              <a:endParaRPr lang="zh-CN" altLang="en-US" sz="5200" b="1" dirty="0">
                <a:solidFill>
                  <a:schemeClr val="bg1"/>
                </a:solidFill>
                <a:latin typeface="华文中宋" pitchFamily="2" charset="-122"/>
                <a:ea typeface="华文中宋" pitchFamily="2" charset="-122"/>
              </a:endParaRPr>
            </a:p>
          </p:txBody>
        </p:sp>
        <p:sp>
          <p:nvSpPr>
            <p:cNvPr id="16" name="TextBox 15"/>
            <p:cNvSpPr txBox="1"/>
            <p:nvPr/>
          </p:nvSpPr>
          <p:spPr>
            <a:xfrm>
              <a:off x="2897814" y="3723879"/>
              <a:ext cx="1584176" cy="342581"/>
            </a:xfrm>
            <a:prstGeom prst="rect">
              <a:avLst/>
            </a:prstGeom>
            <a:noFill/>
          </p:spPr>
          <p:txBody>
            <a:bodyPr wrap="square" rtlCol="0">
              <a:spAutoFit/>
            </a:bodyPr>
            <a:lstStyle/>
            <a:p>
              <a:r>
                <a:rPr lang="en-US" altLang="zh-CN" dirty="0">
                  <a:solidFill>
                    <a:schemeClr val="bg1"/>
                  </a:solidFill>
                  <a:ea typeface="微软雅黑" panose="020B0503020204020204" pitchFamily="34" charset="-122"/>
                </a:rPr>
                <a:t>Opportunities</a:t>
              </a:r>
              <a:endParaRPr lang="zh-CN" altLang="en-US" dirty="0">
                <a:solidFill>
                  <a:schemeClr val="bg1"/>
                </a:solidFill>
                <a:ea typeface="微软雅黑" panose="020B0503020204020204" pitchFamily="34" charset="-122"/>
              </a:endParaRPr>
            </a:p>
          </p:txBody>
        </p:sp>
      </p:grpSp>
      <p:grpSp>
        <p:nvGrpSpPr>
          <p:cNvPr id="17" name="组合 16"/>
          <p:cNvGrpSpPr/>
          <p:nvPr/>
        </p:nvGrpSpPr>
        <p:grpSpPr>
          <a:xfrm>
            <a:off x="5082589" y="3199733"/>
            <a:ext cx="1918569" cy="1746500"/>
            <a:chOff x="4574656" y="2751950"/>
            <a:chExt cx="1779542" cy="1620000"/>
          </a:xfrm>
        </p:grpSpPr>
        <p:sp>
          <p:nvSpPr>
            <p:cNvPr id="18" name="Freeform 16"/>
            <p:cNvSpPr>
              <a:spLocks/>
            </p:cNvSpPr>
            <p:nvPr/>
          </p:nvSpPr>
          <p:spPr bwMode="auto">
            <a:xfrm rot="10800000">
              <a:off x="4574656" y="2751950"/>
              <a:ext cx="1620000" cy="1620000"/>
            </a:xfrm>
            <a:custGeom>
              <a:avLst/>
              <a:gdLst>
                <a:gd name="T0" fmla="*/ 498 w 946"/>
                <a:gd name="T1" fmla="*/ 946 h 946"/>
                <a:gd name="T2" fmla="*/ 500 w 946"/>
                <a:gd name="T3" fmla="*/ 924 h 946"/>
                <a:gd name="T4" fmla="*/ 509 w 946"/>
                <a:gd name="T5" fmla="*/ 882 h 946"/>
                <a:gd name="T6" fmla="*/ 521 w 946"/>
                <a:gd name="T7" fmla="*/ 841 h 946"/>
                <a:gd name="T8" fmla="*/ 535 w 946"/>
                <a:gd name="T9" fmla="*/ 801 h 946"/>
                <a:gd name="T10" fmla="*/ 555 w 946"/>
                <a:gd name="T11" fmla="*/ 762 h 946"/>
                <a:gd name="T12" fmla="*/ 576 w 946"/>
                <a:gd name="T13" fmla="*/ 727 h 946"/>
                <a:gd name="T14" fmla="*/ 600 w 946"/>
                <a:gd name="T15" fmla="*/ 692 h 946"/>
                <a:gd name="T16" fmla="*/ 627 w 946"/>
                <a:gd name="T17" fmla="*/ 661 h 946"/>
                <a:gd name="T18" fmla="*/ 657 w 946"/>
                <a:gd name="T19" fmla="*/ 632 h 946"/>
                <a:gd name="T20" fmla="*/ 690 w 946"/>
                <a:gd name="T21" fmla="*/ 605 h 946"/>
                <a:gd name="T22" fmla="*/ 724 w 946"/>
                <a:gd name="T23" fmla="*/ 581 h 946"/>
                <a:gd name="T24" fmla="*/ 761 w 946"/>
                <a:gd name="T25" fmla="*/ 560 h 946"/>
                <a:gd name="T26" fmla="*/ 799 w 946"/>
                <a:gd name="T27" fmla="*/ 542 h 946"/>
                <a:gd name="T28" fmla="*/ 840 w 946"/>
                <a:gd name="T29" fmla="*/ 528 h 946"/>
                <a:gd name="T30" fmla="*/ 881 w 946"/>
                <a:gd name="T31" fmla="*/ 517 h 946"/>
                <a:gd name="T32" fmla="*/ 924 w 946"/>
                <a:gd name="T33" fmla="*/ 510 h 946"/>
                <a:gd name="T34" fmla="*/ 946 w 946"/>
                <a:gd name="T35" fmla="*/ 187 h 946"/>
                <a:gd name="T36" fmla="*/ 945 w 946"/>
                <a:gd name="T37" fmla="*/ 168 h 946"/>
                <a:gd name="T38" fmla="*/ 938 w 946"/>
                <a:gd name="T39" fmla="*/ 131 h 946"/>
                <a:gd name="T40" fmla="*/ 923 w 946"/>
                <a:gd name="T41" fmla="*/ 97 h 946"/>
                <a:gd name="T42" fmla="*/ 904 w 946"/>
                <a:gd name="T43" fmla="*/ 68 h 946"/>
                <a:gd name="T44" fmla="*/ 878 w 946"/>
                <a:gd name="T45" fmla="*/ 43 h 946"/>
                <a:gd name="T46" fmla="*/ 848 w 946"/>
                <a:gd name="T47" fmla="*/ 23 h 946"/>
                <a:gd name="T48" fmla="*/ 814 w 946"/>
                <a:gd name="T49" fmla="*/ 8 h 946"/>
                <a:gd name="T50" fmla="*/ 778 w 946"/>
                <a:gd name="T51" fmla="*/ 1 h 946"/>
                <a:gd name="T52" fmla="*/ 186 w 946"/>
                <a:gd name="T53" fmla="*/ 0 h 946"/>
                <a:gd name="T54" fmla="*/ 168 w 946"/>
                <a:gd name="T55" fmla="*/ 1 h 946"/>
                <a:gd name="T56" fmla="*/ 130 w 946"/>
                <a:gd name="T57" fmla="*/ 8 h 946"/>
                <a:gd name="T58" fmla="*/ 98 w 946"/>
                <a:gd name="T59" fmla="*/ 23 h 946"/>
                <a:gd name="T60" fmla="*/ 68 w 946"/>
                <a:gd name="T61" fmla="*/ 43 h 946"/>
                <a:gd name="T62" fmla="*/ 42 w 946"/>
                <a:gd name="T63" fmla="*/ 68 h 946"/>
                <a:gd name="T64" fmla="*/ 22 w 946"/>
                <a:gd name="T65" fmla="*/ 97 h 946"/>
                <a:gd name="T66" fmla="*/ 8 w 946"/>
                <a:gd name="T67" fmla="*/ 131 h 946"/>
                <a:gd name="T68" fmla="*/ 1 w 946"/>
                <a:gd name="T69" fmla="*/ 168 h 946"/>
                <a:gd name="T70" fmla="*/ 0 w 946"/>
                <a:gd name="T71" fmla="*/ 760 h 946"/>
                <a:gd name="T72" fmla="*/ 1 w 946"/>
                <a:gd name="T73" fmla="*/ 779 h 946"/>
                <a:gd name="T74" fmla="*/ 8 w 946"/>
                <a:gd name="T75" fmla="*/ 815 h 946"/>
                <a:gd name="T76" fmla="*/ 22 w 946"/>
                <a:gd name="T77" fmla="*/ 848 h 946"/>
                <a:gd name="T78" fmla="*/ 42 w 946"/>
                <a:gd name="T79" fmla="*/ 878 h 946"/>
                <a:gd name="T80" fmla="*/ 68 w 946"/>
                <a:gd name="T81" fmla="*/ 904 h 946"/>
                <a:gd name="T82" fmla="*/ 98 w 946"/>
                <a:gd name="T83" fmla="*/ 924 h 946"/>
                <a:gd name="T84" fmla="*/ 130 w 946"/>
                <a:gd name="T85" fmla="*/ 937 h 946"/>
                <a:gd name="T86" fmla="*/ 168 w 946"/>
                <a:gd name="T87" fmla="*/ 946 h 946"/>
                <a:gd name="T88" fmla="*/ 186 w 946"/>
                <a:gd name="T89" fmla="*/ 946 h 94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946"/>
                <a:gd name="T136" fmla="*/ 0 h 946"/>
                <a:gd name="T137" fmla="*/ 946 w 946"/>
                <a:gd name="T138" fmla="*/ 946 h 94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946" h="946">
                  <a:moveTo>
                    <a:pt x="186" y="946"/>
                  </a:moveTo>
                  <a:lnTo>
                    <a:pt x="498" y="946"/>
                  </a:lnTo>
                  <a:lnTo>
                    <a:pt x="500" y="924"/>
                  </a:lnTo>
                  <a:lnTo>
                    <a:pt x="504" y="904"/>
                  </a:lnTo>
                  <a:lnTo>
                    <a:pt x="509" y="882"/>
                  </a:lnTo>
                  <a:lnTo>
                    <a:pt x="515" y="861"/>
                  </a:lnTo>
                  <a:lnTo>
                    <a:pt x="521" y="841"/>
                  </a:lnTo>
                  <a:lnTo>
                    <a:pt x="528" y="820"/>
                  </a:lnTo>
                  <a:lnTo>
                    <a:pt x="535" y="801"/>
                  </a:lnTo>
                  <a:lnTo>
                    <a:pt x="545" y="782"/>
                  </a:lnTo>
                  <a:lnTo>
                    <a:pt x="555" y="762"/>
                  </a:lnTo>
                  <a:lnTo>
                    <a:pt x="564" y="744"/>
                  </a:lnTo>
                  <a:lnTo>
                    <a:pt x="576" y="727"/>
                  </a:lnTo>
                  <a:lnTo>
                    <a:pt x="587" y="709"/>
                  </a:lnTo>
                  <a:lnTo>
                    <a:pt x="600" y="692"/>
                  </a:lnTo>
                  <a:lnTo>
                    <a:pt x="614" y="676"/>
                  </a:lnTo>
                  <a:lnTo>
                    <a:pt x="627" y="661"/>
                  </a:lnTo>
                  <a:lnTo>
                    <a:pt x="643" y="646"/>
                  </a:lnTo>
                  <a:lnTo>
                    <a:pt x="657" y="632"/>
                  </a:lnTo>
                  <a:lnTo>
                    <a:pt x="673" y="618"/>
                  </a:lnTo>
                  <a:lnTo>
                    <a:pt x="690" y="605"/>
                  </a:lnTo>
                  <a:lnTo>
                    <a:pt x="707" y="593"/>
                  </a:lnTo>
                  <a:lnTo>
                    <a:pt x="724" y="581"/>
                  </a:lnTo>
                  <a:lnTo>
                    <a:pt x="742" y="570"/>
                  </a:lnTo>
                  <a:lnTo>
                    <a:pt x="761" y="560"/>
                  </a:lnTo>
                  <a:lnTo>
                    <a:pt x="779" y="551"/>
                  </a:lnTo>
                  <a:lnTo>
                    <a:pt x="799" y="542"/>
                  </a:lnTo>
                  <a:lnTo>
                    <a:pt x="819" y="535"/>
                  </a:lnTo>
                  <a:lnTo>
                    <a:pt x="840" y="528"/>
                  </a:lnTo>
                  <a:lnTo>
                    <a:pt x="860" y="523"/>
                  </a:lnTo>
                  <a:lnTo>
                    <a:pt x="881" y="517"/>
                  </a:lnTo>
                  <a:lnTo>
                    <a:pt x="903" y="513"/>
                  </a:lnTo>
                  <a:lnTo>
                    <a:pt x="924" y="510"/>
                  </a:lnTo>
                  <a:lnTo>
                    <a:pt x="946" y="508"/>
                  </a:lnTo>
                  <a:lnTo>
                    <a:pt x="946" y="187"/>
                  </a:lnTo>
                  <a:lnTo>
                    <a:pt x="945" y="168"/>
                  </a:lnTo>
                  <a:lnTo>
                    <a:pt x="942" y="149"/>
                  </a:lnTo>
                  <a:lnTo>
                    <a:pt x="938" y="131"/>
                  </a:lnTo>
                  <a:lnTo>
                    <a:pt x="932" y="114"/>
                  </a:lnTo>
                  <a:lnTo>
                    <a:pt x="923" y="97"/>
                  </a:lnTo>
                  <a:lnTo>
                    <a:pt x="915" y="82"/>
                  </a:lnTo>
                  <a:lnTo>
                    <a:pt x="904" y="68"/>
                  </a:lnTo>
                  <a:lnTo>
                    <a:pt x="892" y="55"/>
                  </a:lnTo>
                  <a:lnTo>
                    <a:pt x="878" y="43"/>
                  </a:lnTo>
                  <a:lnTo>
                    <a:pt x="864" y="32"/>
                  </a:lnTo>
                  <a:lnTo>
                    <a:pt x="848" y="23"/>
                  </a:lnTo>
                  <a:lnTo>
                    <a:pt x="831" y="14"/>
                  </a:lnTo>
                  <a:lnTo>
                    <a:pt x="814" y="8"/>
                  </a:lnTo>
                  <a:lnTo>
                    <a:pt x="796" y="3"/>
                  </a:lnTo>
                  <a:lnTo>
                    <a:pt x="778" y="1"/>
                  </a:lnTo>
                  <a:lnTo>
                    <a:pt x="759" y="0"/>
                  </a:lnTo>
                  <a:lnTo>
                    <a:pt x="186" y="0"/>
                  </a:lnTo>
                  <a:lnTo>
                    <a:pt x="168" y="1"/>
                  </a:lnTo>
                  <a:lnTo>
                    <a:pt x="149" y="3"/>
                  </a:lnTo>
                  <a:lnTo>
                    <a:pt x="130" y="8"/>
                  </a:lnTo>
                  <a:lnTo>
                    <a:pt x="114" y="14"/>
                  </a:lnTo>
                  <a:lnTo>
                    <a:pt x="98" y="23"/>
                  </a:lnTo>
                  <a:lnTo>
                    <a:pt x="82" y="32"/>
                  </a:lnTo>
                  <a:lnTo>
                    <a:pt x="68" y="43"/>
                  </a:lnTo>
                  <a:lnTo>
                    <a:pt x="54" y="55"/>
                  </a:lnTo>
                  <a:lnTo>
                    <a:pt x="42" y="68"/>
                  </a:lnTo>
                  <a:lnTo>
                    <a:pt x="31" y="82"/>
                  </a:lnTo>
                  <a:lnTo>
                    <a:pt x="22" y="97"/>
                  </a:lnTo>
                  <a:lnTo>
                    <a:pt x="14" y="114"/>
                  </a:lnTo>
                  <a:lnTo>
                    <a:pt x="8" y="131"/>
                  </a:lnTo>
                  <a:lnTo>
                    <a:pt x="4" y="149"/>
                  </a:lnTo>
                  <a:lnTo>
                    <a:pt x="1" y="168"/>
                  </a:lnTo>
                  <a:lnTo>
                    <a:pt x="0" y="187"/>
                  </a:lnTo>
                  <a:lnTo>
                    <a:pt x="0" y="760"/>
                  </a:lnTo>
                  <a:lnTo>
                    <a:pt x="1" y="779"/>
                  </a:lnTo>
                  <a:lnTo>
                    <a:pt x="4" y="797"/>
                  </a:lnTo>
                  <a:lnTo>
                    <a:pt x="8" y="815"/>
                  </a:lnTo>
                  <a:lnTo>
                    <a:pt x="14" y="832"/>
                  </a:lnTo>
                  <a:lnTo>
                    <a:pt x="22" y="848"/>
                  </a:lnTo>
                  <a:lnTo>
                    <a:pt x="31" y="864"/>
                  </a:lnTo>
                  <a:lnTo>
                    <a:pt x="42" y="878"/>
                  </a:lnTo>
                  <a:lnTo>
                    <a:pt x="54" y="892"/>
                  </a:lnTo>
                  <a:lnTo>
                    <a:pt x="68" y="904"/>
                  </a:lnTo>
                  <a:lnTo>
                    <a:pt x="82" y="914"/>
                  </a:lnTo>
                  <a:lnTo>
                    <a:pt x="98" y="924"/>
                  </a:lnTo>
                  <a:lnTo>
                    <a:pt x="114" y="931"/>
                  </a:lnTo>
                  <a:lnTo>
                    <a:pt x="130" y="937"/>
                  </a:lnTo>
                  <a:lnTo>
                    <a:pt x="149" y="942"/>
                  </a:lnTo>
                  <a:lnTo>
                    <a:pt x="168" y="946"/>
                  </a:lnTo>
                  <a:lnTo>
                    <a:pt x="186" y="946"/>
                  </a:lnTo>
                  <a:close/>
                </a:path>
              </a:pathLst>
            </a:custGeom>
            <a:solidFill>
              <a:srgbClr val="052E65"/>
            </a:solidFill>
            <a:ln>
              <a:noFill/>
            </a:ln>
            <a:extLst/>
          </p:spPr>
          <p:txBody>
            <a:bodyPr/>
            <a:lstStyle/>
            <a:p>
              <a:endParaRPr lang="zh-CN" altLang="en-US" dirty="0">
                <a:ea typeface="微软雅黑" panose="020B0503020204020204" pitchFamily="34" charset="-122"/>
              </a:endParaRPr>
            </a:p>
          </p:txBody>
        </p:sp>
        <p:sp>
          <p:nvSpPr>
            <p:cNvPr id="19" name="TextBox 18"/>
            <p:cNvSpPr txBox="1"/>
            <p:nvPr/>
          </p:nvSpPr>
          <p:spPr>
            <a:xfrm>
              <a:off x="5418094" y="3108906"/>
              <a:ext cx="576064" cy="830997"/>
            </a:xfrm>
            <a:prstGeom prst="rect">
              <a:avLst/>
            </a:prstGeom>
            <a:noFill/>
          </p:spPr>
          <p:txBody>
            <a:bodyPr wrap="square" rtlCol="0">
              <a:spAutoFit/>
            </a:bodyPr>
            <a:lstStyle/>
            <a:p>
              <a:r>
                <a:rPr lang="en-US" altLang="zh-CN" sz="5200" b="1" dirty="0">
                  <a:solidFill>
                    <a:schemeClr val="bg1"/>
                  </a:solidFill>
                  <a:latin typeface="华文中宋" pitchFamily="2" charset="-122"/>
                  <a:ea typeface="华文中宋" pitchFamily="2" charset="-122"/>
                </a:rPr>
                <a:t>T</a:t>
              </a:r>
              <a:endParaRPr lang="zh-CN" altLang="en-US" sz="5200" b="1" dirty="0">
                <a:solidFill>
                  <a:schemeClr val="bg1"/>
                </a:solidFill>
                <a:latin typeface="华文中宋" pitchFamily="2" charset="-122"/>
                <a:ea typeface="华文中宋" pitchFamily="2" charset="-122"/>
              </a:endParaRPr>
            </a:p>
          </p:txBody>
        </p:sp>
        <p:sp>
          <p:nvSpPr>
            <p:cNvPr id="20" name="TextBox 19"/>
            <p:cNvSpPr txBox="1"/>
            <p:nvPr/>
          </p:nvSpPr>
          <p:spPr>
            <a:xfrm>
              <a:off x="5130062" y="3795887"/>
              <a:ext cx="1224136" cy="342581"/>
            </a:xfrm>
            <a:prstGeom prst="rect">
              <a:avLst/>
            </a:prstGeom>
            <a:noFill/>
          </p:spPr>
          <p:txBody>
            <a:bodyPr wrap="square" rtlCol="0">
              <a:spAutoFit/>
            </a:bodyPr>
            <a:lstStyle/>
            <a:p>
              <a:r>
                <a:rPr lang="en-US" altLang="zh-CN" dirty="0">
                  <a:solidFill>
                    <a:schemeClr val="bg1"/>
                  </a:solidFill>
                  <a:ea typeface="微软雅黑" panose="020B0503020204020204" pitchFamily="34" charset="-122"/>
                </a:rPr>
                <a:t>Threats</a:t>
              </a:r>
              <a:endParaRPr lang="zh-CN" altLang="en-US" dirty="0">
                <a:solidFill>
                  <a:schemeClr val="bg1"/>
                </a:solidFill>
                <a:ea typeface="微软雅黑" panose="020B0503020204020204" pitchFamily="34" charset="-122"/>
              </a:endParaRPr>
            </a:p>
          </p:txBody>
        </p:sp>
      </p:grpSp>
      <p:sp>
        <p:nvSpPr>
          <p:cNvPr id="21" name="Text Box 2764"/>
          <p:cNvSpPr txBox="1">
            <a:spLocks noChangeArrowheads="1"/>
          </p:cNvSpPr>
          <p:nvPr/>
        </p:nvSpPr>
        <p:spPr bwMode="auto">
          <a:xfrm>
            <a:off x="7056850" y="1561357"/>
            <a:ext cx="2343630" cy="1080269"/>
          </a:xfrm>
          <a:prstGeom prst="rect">
            <a:avLst/>
          </a:prstGeom>
          <a:noFill/>
          <a:ln w="9525" algn="ctr">
            <a:noFill/>
            <a:miter lim="800000"/>
            <a:headEnd/>
            <a:tailEnd/>
          </a:ln>
        </p:spPr>
        <p:txBody>
          <a:bodyPr wrap="square" lIns="77633" tIns="38817" rIns="77633" bIns="38817">
            <a:spAutoFit/>
          </a:bodyPr>
          <a:lstStyle/>
          <a:p>
            <a:pPr>
              <a:lnSpc>
                <a:spcPct val="150000"/>
              </a:lnSpc>
            </a:pPr>
            <a:r>
              <a:rPr lang="zh-CN" altLang="en-US" sz="1500" dirty="0">
                <a:solidFill>
                  <a:schemeClr val="tx1">
                    <a:lumMod val="75000"/>
                    <a:lumOff val="25000"/>
                  </a:schemeClr>
                </a:solidFill>
                <a:latin typeface="微软雅黑" pitchFamily="34" charset="-122"/>
                <a:ea typeface="微软雅黑" pitchFamily="34" charset="-122"/>
              </a:rPr>
              <a:t>这里输入您的文字这里输入您的文字这里输入您的文字这里输入您的文字</a:t>
            </a:r>
            <a:endParaRPr lang="zh-CN" altLang="en-US" sz="1700" dirty="0">
              <a:solidFill>
                <a:schemeClr val="tx1">
                  <a:lumMod val="75000"/>
                  <a:lumOff val="25000"/>
                </a:schemeClr>
              </a:solidFill>
              <a:ea typeface="微软雅黑" panose="020B0503020204020204" pitchFamily="34" charset="-122"/>
            </a:endParaRPr>
          </a:p>
        </p:txBody>
      </p:sp>
      <p:sp>
        <p:nvSpPr>
          <p:cNvPr id="22" name="Text Box 2764"/>
          <p:cNvSpPr txBox="1">
            <a:spLocks noChangeArrowheads="1"/>
          </p:cNvSpPr>
          <p:nvPr/>
        </p:nvSpPr>
        <p:spPr bwMode="auto">
          <a:xfrm>
            <a:off x="7056850" y="3657391"/>
            <a:ext cx="2343630" cy="1080269"/>
          </a:xfrm>
          <a:prstGeom prst="rect">
            <a:avLst/>
          </a:prstGeom>
          <a:noFill/>
          <a:ln w="9525" algn="ctr">
            <a:noFill/>
            <a:miter lim="800000"/>
            <a:headEnd/>
            <a:tailEnd/>
          </a:ln>
        </p:spPr>
        <p:txBody>
          <a:bodyPr wrap="square" lIns="77633" tIns="38817" rIns="77633" bIns="38817">
            <a:spAutoFit/>
          </a:bodyPr>
          <a:lstStyle/>
          <a:p>
            <a:pPr>
              <a:lnSpc>
                <a:spcPct val="150000"/>
              </a:lnSpc>
            </a:pPr>
            <a:r>
              <a:rPr lang="zh-CN" altLang="en-US" sz="1500" dirty="0">
                <a:solidFill>
                  <a:schemeClr val="tx1">
                    <a:lumMod val="75000"/>
                    <a:lumOff val="25000"/>
                  </a:schemeClr>
                </a:solidFill>
                <a:latin typeface="微软雅黑" pitchFamily="34" charset="-122"/>
                <a:ea typeface="微软雅黑" pitchFamily="34" charset="-122"/>
              </a:rPr>
              <a:t>这里输入您的文字这里输入您的文字这里输入您的文字这里输入您的文字</a:t>
            </a:r>
            <a:endParaRPr lang="zh-CN" altLang="en-US" sz="1700" dirty="0">
              <a:solidFill>
                <a:schemeClr val="tx1">
                  <a:lumMod val="75000"/>
                  <a:lumOff val="25000"/>
                </a:schemeClr>
              </a:solidFill>
              <a:ea typeface="微软雅黑" panose="020B0503020204020204" pitchFamily="34" charset="-122"/>
            </a:endParaRPr>
          </a:p>
        </p:txBody>
      </p:sp>
      <p:sp>
        <p:nvSpPr>
          <p:cNvPr id="23" name="Text Box 2764"/>
          <p:cNvSpPr txBox="1">
            <a:spLocks noChangeArrowheads="1"/>
          </p:cNvSpPr>
          <p:nvPr/>
        </p:nvSpPr>
        <p:spPr bwMode="auto">
          <a:xfrm>
            <a:off x="762912" y="1608108"/>
            <a:ext cx="2372873" cy="1080269"/>
          </a:xfrm>
          <a:prstGeom prst="rect">
            <a:avLst/>
          </a:prstGeom>
          <a:noFill/>
          <a:ln w="9525" algn="ctr">
            <a:noFill/>
            <a:miter lim="800000"/>
            <a:headEnd/>
            <a:tailEnd/>
          </a:ln>
        </p:spPr>
        <p:txBody>
          <a:bodyPr wrap="square" lIns="77633" tIns="38817" rIns="77633" bIns="38817">
            <a:spAutoFit/>
          </a:bodyPr>
          <a:lstStyle/>
          <a:p>
            <a:pPr>
              <a:lnSpc>
                <a:spcPct val="150000"/>
              </a:lnSpc>
            </a:pPr>
            <a:r>
              <a:rPr lang="zh-CN" altLang="en-US" sz="1500" dirty="0">
                <a:solidFill>
                  <a:schemeClr val="tx1">
                    <a:lumMod val="75000"/>
                    <a:lumOff val="25000"/>
                  </a:schemeClr>
                </a:solidFill>
                <a:latin typeface="微软雅黑" pitchFamily="34" charset="-122"/>
                <a:ea typeface="微软雅黑" pitchFamily="34" charset="-122"/>
              </a:rPr>
              <a:t>这里输入您的文字这里输入您的文字这里输入您的文字这里输入您的文字</a:t>
            </a:r>
            <a:endParaRPr lang="zh-CN" altLang="en-US" sz="1700" dirty="0">
              <a:solidFill>
                <a:schemeClr val="tx1">
                  <a:lumMod val="75000"/>
                  <a:lumOff val="25000"/>
                </a:schemeClr>
              </a:solidFill>
              <a:ea typeface="微软雅黑" panose="020B0503020204020204" pitchFamily="34" charset="-122"/>
            </a:endParaRPr>
          </a:p>
        </p:txBody>
      </p:sp>
      <p:sp>
        <p:nvSpPr>
          <p:cNvPr id="24" name="Text Box 2764"/>
          <p:cNvSpPr txBox="1">
            <a:spLocks noChangeArrowheads="1"/>
          </p:cNvSpPr>
          <p:nvPr/>
        </p:nvSpPr>
        <p:spPr bwMode="auto">
          <a:xfrm>
            <a:off x="762911" y="3704142"/>
            <a:ext cx="2343630" cy="1080269"/>
          </a:xfrm>
          <a:prstGeom prst="rect">
            <a:avLst/>
          </a:prstGeom>
          <a:noFill/>
          <a:ln w="9525" algn="ctr">
            <a:noFill/>
            <a:miter lim="800000"/>
            <a:headEnd/>
            <a:tailEnd/>
          </a:ln>
        </p:spPr>
        <p:txBody>
          <a:bodyPr wrap="square" lIns="77633" tIns="38817" rIns="77633" bIns="38817">
            <a:spAutoFit/>
          </a:bodyPr>
          <a:lstStyle/>
          <a:p>
            <a:pPr>
              <a:lnSpc>
                <a:spcPct val="150000"/>
              </a:lnSpc>
            </a:pPr>
            <a:r>
              <a:rPr lang="zh-CN" altLang="en-US" sz="1500" dirty="0">
                <a:solidFill>
                  <a:schemeClr val="tx1">
                    <a:lumMod val="75000"/>
                    <a:lumOff val="25000"/>
                  </a:schemeClr>
                </a:solidFill>
                <a:latin typeface="微软雅黑" pitchFamily="34" charset="-122"/>
                <a:ea typeface="微软雅黑" pitchFamily="34" charset="-122"/>
              </a:rPr>
              <a:t>这里输入您的文字这里输入您的文字这里输入您的文字这里输入您的文字</a:t>
            </a:r>
            <a:endParaRPr lang="zh-CN" altLang="en-US" sz="1700" dirty="0">
              <a:solidFill>
                <a:schemeClr val="tx1">
                  <a:lumMod val="75000"/>
                  <a:lumOff val="25000"/>
                </a:schemeClr>
              </a:solidFill>
              <a:ea typeface="微软雅黑" panose="020B0503020204020204" pitchFamily="34" charset="-122"/>
            </a:endParaRPr>
          </a:p>
        </p:txBody>
      </p:sp>
      <p:grpSp>
        <p:nvGrpSpPr>
          <p:cNvPr id="25" name="组合 24"/>
          <p:cNvGrpSpPr/>
          <p:nvPr/>
        </p:nvGrpSpPr>
        <p:grpSpPr>
          <a:xfrm>
            <a:off x="4342286" y="2478522"/>
            <a:ext cx="1319772" cy="1319725"/>
            <a:chOff x="3928444" y="2226992"/>
            <a:chExt cx="1224136" cy="1224136"/>
          </a:xfrm>
        </p:grpSpPr>
        <p:sp>
          <p:nvSpPr>
            <p:cNvPr id="26" name="椭圆 25"/>
            <p:cNvSpPr/>
            <p:nvPr/>
          </p:nvSpPr>
          <p:spPr>
            <a:xfrm>
              <a:off x="3928444" y="2226992"/>
              <a:ext cx="1224136" cy="1224136"/>
            </a:xfrm>
            <a:prstGeom prst="ellipse">
              <a:avLst/>
            </a:prstGeom>
            <a:solidFill>
              <a:srgbClr val="0B8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7" name="KSO_Shape"/>
            <p:cNvSpPr>
              <a:spLocks/>
            </p:cNvSpPr>
            <p:nvPr/>
          </p:nvSpPr>
          <p:spPr bwMode="auto">
            <a:xfrm>
              <a:off x="4107137" y="2546269"/>
              <a:ext cx="866750" cy="59516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lstStyle/>
            <a:p>
              <a:endParaRPr lang="zh-CN" altLang="en-US" dirty="0">
                <a:ea typeface="微软雅黑" panose="020B0503020204020204" pitchFamily="34" charset="-122"/>
              </a:endParaRPr>
            </a:p>
          </p:txBody>
        </p:sp>
      </p:gr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5"/>
                                        </p:tgtEl>
                                        <p:attrNameLst>
                                          <p:attrName>style.visibility</p:attrName>
                                        </p:attrNameLst>
                                      </p:cBhvr>
                                      <p:to>
                                        <p:strVal val="visible"/>
                                      </p:to>
                                    </p:set>
                                    <p:anim calcmode="lin" valueType="num">
                                      <p:cBhvr>
                                        <p:cTn id="18" dur="750" fill="hold"/>
                                        <p:tgtEl>
                                          <p:spTgt spid="25"/>
                                        </p:tgtEl>
                                        <p:attrNameLst>
                                          <p:attrName>ppt_w</p:attrName>
                                        </p:attrNameLst>
                                      </p:cBhvr>
                                      <p:tavLst>
                                        <p:tav tm="0">
                                          <p:val>
                                            <p:fltVal val="0"/>
                                          </p:val>
                                        </p:tav>
                                        <p:tav tm="100000">
                                          <p:val>
                                            <p:strVal val="#ppt_w"/>
                                          </p:val>
                                        </p:tav>
                                      </p:tavLst>
                                    </p:anim>
                                    <p:anim calcmode="lin" valueType="num">
                                      <p:cBhvr>
                                        <p:cTn id="19" dur="750" fill="hold"/>
                                        <p:tgtEl>
                                          <p:spTgt spid="25"/>
                                        </p:tgtEl>
                                        <p:attrNameLst>
                                          <p:attrName>ppt_h</p:attrName>
                                        </p:attrNameLst>
                                      </p:cBhvr>
                                      <p:tavLst>
                                        <p:tav tm="0">
                                          <p:val>
                                            <p:fltVal val="0"/>
                                          </p:val>
                                        </p:tav>
                                        <p:tav tm="100000">
                                          <p:val>
                                            <p:strVal val="#ppt_h"/>
                                          </p:val>
                                        </p:tav>
                                      </p:tavLst>
                                    </p:anim>
                                    <p:animEffect transition="in" filter="fade">
                                      <p:cBhvr>
                                        <p:cTn id="20" dur="750"/>
                                        <p:tgtEl>
                                          <p:spTgt spid="25"/>
                                        </p:tgtEl>
                                      </p:cBhvr>
                                    </p:animEffect>
                                  </p:childTnLst>
                                </p:cTn>
                              </p:par>
                            </p:childTnLst>
                          </p:cTn>
                        </p:par>
                        <p:par>
                          <p:cTn id="21" fill="hold">
                            <p:stCondLst>
                              <p:cond delay="1750"/>
                            </p:stCondLst>
                            <p:childTnLst>
                              <p:par>
                                <p:cTn id="22" presetID="2" presetClass="entr" presetSubtype="9"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0-#ppt_w/2"/>
                                          </p:val>
                                        </p:tav>
                                        <p:tav tm="100000">
                                          <p:val>
                                            <p:strVal val="#ppt_x"/>
                                          </p:val>
                                        </p:tav>
                                      </p:tavLst>
                                    </p:anim>
                                    <p:anim calcmode="lin" valueType="num">
                                      <p:cBhvr additive="base">
                                        <p:cTn id="25" dur="500" fill="hold"/>
                                        <p:tgtEl>
                                          <p:spTgt spid="5"/>
                                        </p:tgtEl>
                                        <p:attrNameLst>
                                          <p:attrName>ppt_y</p:attrName>
                                        </p:attrNameLst>
                                      </p:cBhvr>
                                      <p:tavLst>
                                        <p:tav tm="0">
                                          <p:val>
                                            <p:strVal val="0-#ppt_h/2"/>
                                          </p:val>
                                        </p:tav>
                                        <p:tav tm="100000">
                                          <p:val>
                                            <p:strVal val="#ppt_y"/>
                                          </p:val>
                                        </p:tav>
                                      </p:tavLst>
                                    </p:anim>
                                  </p:childTnLst>
                                </p:cTn>
                              </p:par>
                            </p:childTnLst>
                          </p:cTn>
                        </p:par>
                        <p:par>
                          <p:cTn id="26" fill="hold">
                            <p:stCondLst>
                              <p:cond delay="2250"/>
                            </p:stCondLst>
                            <p:childTnLst>
                              <p:par>
                                <p:cTn id="27" presetID="12" presetClass="entr" presetSubtype="2"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slide(fromRight)">
                                      <p:cBhvr>
                                        <p:cTn id="29" dur="500"/>
                                        <p:tgtEl>
                                          <p:spTgt spid="23"/>
                                        </p:tgtEl>
                                      </p:cBhvr>
                                    </p:animEffect>
                                  </p:childTnLst>
                                </p:cTn>
                              </p:par>
                            </p:childTnLst>
                          </p:cTn>
                        </p:par>
                        <p:par>
                          <p:cTn id="30" fill="hold">
                            <p:stCondLst>
                              <p:cond delay="2750"/>
                            </p:stCondLst>
                            <p:childTnLst>
                              <p:par>
                                <p:cTn id="31" presetID="2" presetClass="entr" presetSubtype="3" fill="hold" nodeType="after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1+#ppt_w/2"/>
                                          </p:val>
                                        </p:tav>
                                        <p:tav tm="100000">
                                          <p:val>
                                            <p:strVal val="#ppt_x"/>
                                          </p:val>
                                        </p:tav>
                                      </p:tavLst>
                                    </p:anim>
                                    <p:anim calcmode="lin" valueType="num">
                                      <p:cBhvr additive="base">
                                        <p:cTn id="34" dur="500" fill="hold"/>
                                        <p:tgtEl>
                                          <p:spTgt spid="9"/>
                                        </p:tgtEl>
                                        <p:attrNameLst>
                                          <p:attrName>ppt_y</p:attrName>
                                        </p:attrNameLst>
                                      </p:cBhvr>
                                      <p:tavLst>
                                        <p:tav tm="0">
                                          <p:val>
                                            <p:strVal val="0-#ppt_h/2"/>
                                          </p:val>
                                        </p:tav>
                                        <p:tav tm="100000">
                                          <p:val>
                                            <p:strVal val="#ppt_y"/>
                                          </p:val>
                                        </p:tav>
                                      </p:tavLst>
                                    </p:anim>
                                  </p:childTnLst>
                                </p:cTn>
                              </p:par>
                            </p:childTnLst>
                          </p:cTn>
                        </p:par>
                        <p:par>
                          <p:cTn id="35" fill="hold">
                            <p:stCondLst>
                              <p:cond delay="3250"/>
                            </p:stCondLst>
                            <p:childTnLst>
                              <p:par>
                                <p:cTn id="36" presetID="12" presetClass="entr" presetSubtype="8"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slide(fromLeft)">
                                      <p:cBhvr>
                                        <p:cTn id="38" dur="500"/>
                                        <p:tgtEl>
                                          <p:spTgt spid="21"/>
                                        </p:tgtEl>
                                      </p:cBhvr>
                                    </p:animEffect>
                                  </p:childTnLst>
                                </p:cTn>
                              </p:par>
                            </p:childTnLst>
                          </p:cTn>
                        </p:par>
                        <p:par>
                          <p:cTn id="39" fill="hold">
                            <p:stCondLst>
                              <p:cond delay="3750"/>
                            </p:stCondLst>
                            <p:childTnLst>
                              <p:par>
                                <p:cTn id="40" presetID="2" presetClass="entr" presetSubtype="12" fill="hold"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fill="hold"/>
                                        <p:tgtEl>
                                          <p:spTgt spid="13"/>
                                        </p:tgtEl>
                                        <p:attrNameLst>
                                          <p:attrName>ppt_x</p:attrName>
                                        </p:attrNameLst>
                                      </p:cBhvr>
                                      <p:tavLst>
                                        <p:tav tm="0">
                                          <p:val>
                                            <p:strVal val="0-#ppt_w/2"/>
                                          </p:val>
                                        </p:tav>
                                        <p:tav tm="100000">
                                          <p:val>
                                            <p:strVal val="#ppt_x"/>
                                          </p:val>
                                        </p:tav>
                                      </p:tavLst>
                                    </p:anim>
                                    <p:anim calcmode="lin" valueType="num">
                                      <p:cBhvr additive="base">
                                        <p:cTn id="43" dur="500" fill="hold"/>
                                        <p:tgtEl>
                                          <p:spTgt spid="13"/>
                                        </p:tgtEl>
                                        <p:attrNameLst>
                                          <p:attrName>ppt_y</p:attrName>
                                        </p:attrNameLst>
                                      </p:cBhvr>
                                      <p:tavLst>
                                        <p:tav tm="0">
                                          <p:val>
                                            <p:strVal val="1+#ppt_h/2"/>
                                          </p:val>
                                        </p:tav>
                                        <p:tav tm="100000">
                                          <p:val>
                                            <p:strVal val="#ppt_y"/>
                                          </p:val>
                                        </p:tav>
                                      </p:tavLst>
                                    </p:anim>
                                  </p:childTnLst>
                                </p:cTn>
                              </p:par>
                            </p:childTnLst>
                          </p:cTn>
                        </p:par>
                        <p:par>
                          <p:cTn id="44" fill="hold">
                            <p:stCondLst>
                              <p:cond delay="4250"/>
                            </p:stCondLst>
                            <p:childTnLst>
                              <p:par>
                                <p:cTn id="45" presetID="12" presetClass="entr" presetSubtype="2"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slide(fromRight)">
                                      <p:cBhvr>
                                        <p:cTn id="47" dur="500"/>
                                        <p:tgtEl>
                                          <p:spTgt spid="24"/>
                                        </p:tgtEl>
                                      </p:cBhvr>
                                    </p:animEffect>
                                  </p:childTnLst>
                                </p:cTn>
                              </p:par>
                            </p:childTnLst>
                          </p:cTn>
                        </p:par>
                        <p:par>
                          <p:cTn id="48" fill="hold">
                            <p:stCondLst>
                              <p:cond delay="4750"/>
                            </p:stCondLst>
                            <p:childTnLst>
                              <p:par>
                                <p:cTn id="49" presetID="2" presetClass="entr" presetSubtype="6" fill="hold" nodeType="after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additive="base">
                                        <p:cTn id="51" dur="500" fill="hold"/>
                                        <p:tgtEl>
                                          <p:spTgt spid="17"/>
                                        </p:tgtEl>
                                        <p:attrNameLst>
                                          <p:attrName>ppt_x</p:attrName>
                                        </p:attrNameLst>
                                      </p:cBhvr>
                                      <p:tavLst>
                                        <p:tav tm="0">
                                          <p:val>
                                            <p:strVal val="1+#ppt_w/2"/>
                                          </p:val>
                                        </p:tav>
                                        <p:tav tm="100000">
                                          <p:val>
                                            <p:strVal val="#ppt_x"/>
                                          </p:val>
                                        </p:tav>
                                      </p:tavLst>
                                    </p:anim>
                                    <p:anim calcmode="lin" valueType="num">
                                      <p:cBhvr additive="base">
                                        <p:cTn id="52" dur="500" fill="hold"/>
                                        <p:tgtEl>
                                          <p:spTgt spid="17"/>
                                        </p:tgtEl>
                                        <p:attrNameLst>
                                          <p:attrName>ppt_y</p:attrName>
                                        </p:attrNameLst>
                                      </p:cBhvr>
                                      <p:tavLst>
                                        <p:tav tm="0">
                                          <p:val>
                                            <p:strVal val="1+#ppt_h/2"/>
                                          </p:val>
                                        </p:tav>
                                        <p:tav tm="100000">
                                          <p:val>
                                            <p:strVal val="#ppt_y"/>
                                          </p:val>
                                        </p:tav>
                                      </p:tavLst>
                                    </p:anim>
                                  </p:childTnLst>
                                </p:cTn>
                              </p:par>
                            </p:childTnLst>
                          </p:cTn>
                        </p:par>
                        <p:par>
                          <p:cTn id="53" fill="hold">
                            <p:stCondLst>
                              <p:cond delay="5250"/>
                            </p:stCondLst>
                            <p:childTnLst>
                              <p:par>
                                <p:cTn id="54" presetID="12" presetClass="entr" presetSubtype="8" fill="hold" grpId="0" nodeType="after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slide(fromLeft)">
                                      <p:cBhvr>
                                        <p:cTn id="5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21" grpId="0"/>
      <p:bldP spid="22" grpId="0"/>
      <p:bldP spid="23" grpId="0"/>
      <p:bldP spid="2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5" name="矩形 4"/>
          <p:cNvSpPr/>
          <p:nvPr/>
        </p:nvSpPr>
        <p:spPr>
          <a:xfrm>
            <a:off x="5092722" y="2139776"/>
            <a:ext cx="4347483" cy="294997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ea typeface="微软雅黑" panose="020B0503020204020204" pitchFamily="34" charset="-122"/>
            </a:endParaRPr>
          </a:p>
        </p:txBody>
      </p:sp>
      <p:sp>
        <p:nvSpPr>
          <p:cNvPr id="6" name="矩形 5"/>
          <p:cNvSpPr/>
          <p:nvPr/>
        </p:nvSpPr>
        <p:spPr>
          <a:xfrm>
            <a:off x="687513" y="2139776"/>
            <a:ext cx="4347483" cy="294997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ea typeface="微软雅黑" panose="020B0503020204020204" pitchFamily="34" charset="-122"/>
            </a:endParaRPr>
          </a:p>
        </p:txBody>
      </p:sp>
      <p:grpSp>
        <p:nvGrpSpPr>
          <p:cNvPr id="7" name="组合 6"/>
          <p:cNvGrpSpPr/>
          <p:nvPr/>
        </p:nvGrpSpPr>
        <p:grpSpPr>
          <a:xfrm>
            <a:off x="900507" y="2749239"/>
            <a:ext cx="2639544" cy="2096597"/>
            <a:chOff x="611560" y="2455316"/>
            <a:chExt cx="2448272" cy="1944740"/>
          </a:xfrm>
        </p:grpSpPr>
        <p:sp>
          <p:nvSpPr>
            <p:cNvPr id="8" name="矩形 7"/>
            <p:cNvSpPr/>
            <p:nvPr/>
          </p:nvSpPr>
          <p:spPr>
            <a:xfrm>
              <a:off x="611560" y="2805484"/>
              <a:ext cx="2448272" cy="513872"/>
            </a:xfrm>
            <a:prstGeom prst="rect">
              <a:avLst/>
            </a:prstGeom>
          </p:spPr>
          <p:txBody>
            <a:bodyPr wrap="square">
              <a:spAutoFit/>
            </a:bodyPr>
            <a:lstStyle/>
            <a:p>
              <a:pPr marL="308016" indent="-308016">
                <a:buClr>
                  <a:schemeClr val="accent1">
                    <a:lumMod val="50000"/>
                  </a:schemeClr>
                </a:buClr>
                <a:buFont typeface="Wingdings" pitchFamily="2" charset="2"/>
                <a:buChar char="Ø"/>
              </a:pPr>
              <a:r>
                <a:rPr lang="zh-CN" altLang="en-US" sz="1500" dirty="0">
                  <a:latin typeface="微软雅黑" pitchFamily="34" charset="-122"/>
                  <a:ea typeface="微软雅黑" pitchFamily="34" charset="-122"/>
                </a:rPr>
                <a:t>请在此处输入您的文本</a:t>
              </a:r>
            </a:p>
            <a:p>
              <a:pPr marL="308016" indent="-308016">
                <a:buClr>
                  <a:schemeClr val="accent1">
                    <a:lumMod val="50000"/>
                  </a:schemeClr>
                </a:buClr>
                <a:buFont typeface="Wingdings" pitchFamily="2" charset="2"/>
                <a:buChar char="Ø"/>
              </a:pPr>
              <a:r>
                <a:rPr lang="zh-CN" altLang="en-US" sz="1500" dirty="0">
                  <a:latin typeface="微软雅黑" pitchFamily="34" charset="-122"/>
                  <a:ea typeface="微软雅黑" pitchFamily="34" charset="-122"/>
                </a:rPr>
                <a:t>请在此处输入您的文本</a:t>
              </a:r>
            </a:p>
          </p:txBody>
        </p:sp>
        <p:sp>
          <p:nvSpPr>
            <p:cNvPr id="9" name="矩形 8"/>
            <p:cNvSpPr/>
            <p:nvPr/>
          </p:nvSpPr>
          <p:spPr>
            <a:xfrm>
              <a:off x="611560" y="3886184"/>
              <a:ext cx="2376264" cy="513872"/>
            </a:xfrm>
            <a:prstGeom prst="rect">
              <a:avLst/>
            </a:prstGeom>
          </p:spPr>
          <p:txBody>
            <a:bodyPr wrap="square">
              <a:spAutoFit/>
            </a:bodyPr>
            <a:lstStyle/>
            <a:p>
              <a:pPr marL="308016" indent="-308016">
                <a:buClr>
                  <a:schemeClr val="accent1">
                    <a:lumMod val="50000"/>
                  </a:schemeClr>
                </a:buClr>
                <a:buFont typeface="Wingdings" pitchFamily="2" charset="2"/>
                <a:buChar char="Ø"/>
              </a:pPr>
              <a:r>
                <a:rPr lang="zh-CN" altLang="en-US" sz="1500" dirty="0">
                  <a:latin typeface="微软雅黑" pitchFamily="34" charset="-122"/>
                  <a:ea typeface="微软雅黑" pitchFamily="34" charset="-122"/>
                </a:rPr>
                <a:t>请在此处输入您的文本</a:t>
              </a:r>
            </a:p>
            <a:p>
              <a:pPr marL="308016" indent="-308016">
                <a:buClr>
                  <a:schemeClr val="accent1">
                    <a:lumMod val="50000"/>
                  </a:schemeClr>
                </a:buClr>
                <a:buFont typeface="Wingdings" pitchFamily="2" charset="2"/>
                <a:buChar char="Ø"/>
              </a:pPr>
              <a:r>
                <a:rPr lang="zh-CN" altLang="en-US" sz="1500" dirty="0">
                  <a:latin typeface="微软雅黑" pitchFamily="34" charset="-122"/>
                  <a:ea typeface="微软雅黑" pitchFamily="34" charset="-122"/>
                </a:rPr>
                <a:t>请在此处输入您的文本</a:t>
              </a:r>
            </a:p>
          </p:txBody>
        </p:sp>
        <p:sp>
          <p:nvSpPr>
            <p:cNvPr id="10" name="矩形 9"/>
            <p:cNvSpPr/>
            <p:nvPr/>
          </p:nvSpPr>
          <p:spPr>
            <a:xfrm>
              <a:off x="611560" y="2455316"/>
              <a:ext cx="1241811" cy="342581"/>
            </a:xfrm>
            <a:prstGeom prst="rect">
              <a:avLst/>
            </a:prstGeom>
          </p:spPr>
          <p:txBody>
            <a:bodyPr wrap="none">
              <a:spAutoFit/>
            </a:bodyPr>
            <a:lstStyle/>
            <a:p>
              <a:r>
                <a:rPr lang="zh-CN" altLang="en-US" dirty="0">
                  <a:latin typeface="微软雅黑" pitchFamily="34" charset="-122"/>
                  <a:ea typeface="微软雅黑" pitchFamily="34" charset="-122"/>
                </a:rPr>
                <a:t>添加标题：</a:t>
              </a:r>
            </a:p>
          </p:txBody>
        </p:sp>
        <p:sp>
          <p:nvSpPr>
            <p:cNvPr id="11" name="矩形 10"/>
            <p:cNvSpPr/>
            <p:nvPr/>
          </p:nvSpPr>
          <p:spPr>
            <a:xfrm>
              <a:off x="611560" y="3539105"/>
              <a:ext cx="1241811" cy="342581"/>
            </a:xfrm>
            <a:prstGeom prst="rect">
              <a:avLst/>
            </a:prstGeom>
          </p:spPr>
          <p:txBody>
            <a:bodyPr wrap="none">
              <a:spAutoFit/>
            </a:bodyPr>
            <a:lstStyle/>
            <a:p>
              <a:r>
                <a:rPr lang="zh-CN" altLang="en-US" dirty="0">
                  <a:latin typeface="微软雅黑" pitchFamily="34" charset="-122"/>
                  <a:ea typeface="微软雅黑" pitchFamily="34" charset="-122"/>
                </a:rPr>
                <a:t>添加标题：</a:t>
              </a:r>
            </a:p>
          </p:txBody>
        </p:sp>
      </p:grpSp>
      <p:grpSp>
        <p:nvGrpSpPr>
          <p:cNvPr id="12" name="组合 11"/>
          <p:cNvGrpSpPr/>
          <p:nvPr/>
        </p:nvGrpSpPr>
        <p:grpSpPr>
          <a:xfrm>
            <a:off x="5636158" y="2759253"/>
            <a:ext cx="2561910" cy="2124457"/>
            <a:chOff x="5004048" y="2464608"/>
            <a:chExt cx="2376264" cy="1970581"/>
          </a:xfrm>
        </p:grpSpPr>
        <p:sp>
          <p:nvSpPr>
            <p:cNvPr id="13" name="矩形 12"/>
            <p:cNvSpPr/>
            <p:nvPr/>
          </p:nvSpPr>
          <p:spPr>
            <a:xfrm>
              <a:off x="5040560" y="2824648"/>
              <a:ext cx="2339752" cy="513871"/>
            </a:xfrm>
            <a:prstGeom prst="rect">
              <a:avLst/>
            </a:prstGeom>
          </p:spPr>
          <p:txBody>
            <a:bodyPr wrap="square">
              <a:spAutoFit/>
            </a:bodyPr>
            <a:lstStyle/>
            <a:p>
              <a:pPr marL="308016" indent="-308016">
                <a:buClr>
                  <a:schemeClr val="accent1">
                    <a:lumMod val="50000"/>
                  </a:schemeClr>
                </a:buClr>
                <a:buFont typeface="Wingdings" pitchFamily="2" charset="2"/>
                <a:buChar char="Ø"/>
              </a:pPr>
              <a:r>
                <a:rPr lang="zh-CN" altLang="en-US" sz="1500" dirty="0">
                  <a:latin typeface="微软雅黑" pitchFamily="34" charset="-122"/>
                  <a:ea typeface="微软雅黑" pitchFamily="34" charset="-122"/>
                </a:rPr>
                <a:t>请在此处输入您的文本</a:t>
              </a:r>
            </a:p>
            <a:p>
              <a:pPr marL="308016" indent="-308016">
                <a:buClr>
                  <a:schemeClr val="accent1">
                    <a:lumMod val="50000"/>
                  </a:schemeClr>
                </a:buClr>
                <a:buFont typeface="Wingdings" pitchFamily="2" charset="2"/>
                <a:buChar char="Ø"/>
              </a:pPr>
              <a:r>
                <a:rPr lang="zh-CN" altLang="en-US" sz="1500" dirty="0">
                  <a:latin typeface="微软雅黑" pitchFamily="34" charset="-122"/>
                  <a:ea typeface="微软雅黑" pitchFamily="34" charset="-122"/>
                </a:rPr>
                <a:t>请在此处输入您的文本</a:t>
              </a:r>
            </a:p>
          </p:txBody>
        </p:sp>
        <p:sp>
          <p:nvSpPr>
            <p:cNvPr id="14" name="矩形 13"/>
            <p:cNvSpPr/>
            <p:nvPr/>
          </p:nvSpPr>
          <p:spPr>
            <a:xfrm>
              <a:off x="5040560" y="3921318"/>
              <a:ext cx="2339752" cy="513871"/>
            </a:xfrm>
            <a:prstGeom prst="rect">
              <a:avLst/>
            </a:prstGeom>
          </p:spPr>
          <p:txBody>
            <a:bodyPr wrap="square">
              <a:spAutoFit/>
            </a:bodyPr>
            <a:lstStyle/>
            <a:p>
              <a:pPr marL="308016" indent="-308016">
                <a:buClr>
                  <a:schemeClr val="accent1">
                    <a:lumMod val="50000"/>
                  </a:schemeClr>
                </a:buClr>
                <a:buFont typeface="Wingdings" pitchFamily="2" charset="2"/>
                <a:buChar char="Ø"/>
              </a:pPr>
              <a:r>
                <a:rPr lang="zh-CN" altLang="en-US" sz="1500" dirty="0">
                  <a:latin typeface="微软雅黑" pitchFamily="34" charset="-122"/>
                  <a:ea typeface="微软雅黑" pitchFamily="34" charset="-122"/>
                </a:rPr>
                <a:t>请在此处输入您的文本</a:t>
              </a:r>
            </a:p>
            <a:p>
              <a:pPr marL="308016" indent="-308016">
                <a:buClr>
                  <a:schemeClr val="accent1">
                    <a:lumMod val="50000"/>
                  </a:schemeClr>
                </a:buClr>
                <a:buFont typeface="Wingdings" pitchFamily="2" charset="2"/>
                <a:buChar char="Ø"/>
              </a:pPr>
              <a:r>
                <a:rPr lang="zh-CN" altLang="en-US" sz="1500" dirty="0">
                  <a:latin typeface="微软雅黑" pitchFamily="34" charset="-122"/>
                  <a:ea typeface="微软雅黑" pitchFamily="34" charset="-122"/>
                </a:rPr>
                <a:t>请在此处输入您的文本</a:t>
              </a:r>
            </a:p>
          </p:txBody>
        </p:sp>
        <p:sp>
          <p:nvSpPr>
            <p:cNvPr id="15" name="矩形 14"/>
            <p:cNvSpPr/>
            <p:nvPr/>
          </p:nvSpPr>
          <p:spPr>
            <a:xfrm>
              <a:off x="5004048" y="2464608"/>
              <a:ext cx="1241811" cy="342581"/>
            </a:xfrm>
            <a:prstGeom prst="rect">
              <a:avLst/>
            </a:prstGeom>
          </p:spPr>
          <p:txBody>
            <a:bodyPr wrap="none">
              <a:spAutoFit/>
            </a:bodyPr>
            <a:lstStyle/>
            <a:p>
              <a:r>
                <a:rPr lang="zh-CN" altLang="en-US" dirty="0">
                  <a:latin typeface="微软雅黑" pitchFamily="34" charset="-122"/>
                  <a:ea typeface="微软雅黑" pitchFamily="34" charset="-122"/>
                </a:rPr>
                <a:t>添加标题：</a:t>
              </a:r>
            </a:p>
          </p:txBody>
        </p:sp>
        <p:sp>
          <p:nvSpPr>
            <p:cNvPr id="16" name="矩形 15"/>
            <p:cNvSpPr/>
            <p:nvPr/>
          </p:nvSpPr>
          <p:spPr>
            <a:xfrm>
              <a:off x="5004048" y="3548397"/>
              <a:ext cx="1241811" cy="342581"/>
            </a:xfrm>
            <a:prstGeom prst="rect">
              <a:avLst/>
            </a:prstGeom>
          </p:spPr>
          <p:txBody>
            <a:bodyPr wrap="none">
              <a:spAutoFit/>
            </a:bodyPr>
            <a:lstStyle/>
            <a:p>
              <a:r>
                <a:rPr lang="zh-CN" altLang="en-US" dirty="0">
                  <a:latin typeface="微软雅黑" pitchFamily="34" charset="-122"/>
                  <a:ea typeface="微软雅黑" pitchFamily="34" charset="-122"/>
                </a:rPr>
                <a:t>添加标题：</a:t>
              </a:r>
            </a:p>
          </p:txBody>
        </p:sp>
      </p:grpSp>
      <p:sp>
        <p:nvSpPr>
          <p:cNvPr id="17" name="右箭头 16"/>
          <p:cNvSpPr/>
          <p:nvPr/>
        </p:nvSpPr>
        <p:spPr>
          <a:xfrm>
            <a:off x="5076529" y="1322145"/>
            <a:ext cx="2706026" cy="1641199"/>
          </a:xfrm>
          <a:prstGeom prst="rightArrow">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733339" tIns="0" rIns="0" bIns="0" rtlCol="0" anchor="ctr"/>
          <a:lstStyle/>
          <a:p>
            <a:pPr algn="ctr">
              <a:lnSpc>
                <a:spcPct val="120000"/>
              </a:lnSpc>
            </a:pPr>
            <a:r>
              <a:rPr lang="zh-CN" altLang="en-US" sz="2000" dirty="0">
                <a:latin typeface="微软雅黑" panose="020B0503020204020204" pitchFamily="34" charset="-122"/>
                <a:ea typeface="微软雅黑" panose="020B0503020204020204" pitchFamily="34" charset="-122"/>
              </a:rPr>
              <a:t>添加文字</a:t>
            </a:r>
          </a:p>
        </p:txBody>
      </p:sp>
      <p:sp>
        <p:nvSpPr>
          <p:cNvPr id="18" name="右箭头 17"/>
          <p:cNvSpPr/>
          <p:nvPr/>
        </p:nvSpPr>
        <p:spPr>
          <a:xfrm flipH="1">
            <a:off x="2326144" y="1322145"/>
            <a:ext cx="2706026" cy="1641199"/>
          </a:xfrm>
          <a:prstGeom prst="rightArrow">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733339" bIns="0" rtlCol="0" anchor="ctr"/>
          <a:lstStyle/>
          <a:p>
            <a:pPr algn="ctr">
              <a:lnSpc>
                <a:spcPct val="120000"/>
              </a:lnSpc>
            </a:pPr>
            <a:r>
              <a:rPr lang="zh-CN" altLang="en-US" sz="2000" dirty="0">
                <a:latin typeface="微软雅黑" panose="020B0503020204020204" pitchFamily="34" charset="-122"/>
                <a:ea typeface="微软雅黑" panose="020B0503020204020204" pitchFamily="34" charset="-122"/>
              </a:rPr>
              <a:t>添加文字</a:t>
            </a:r>
          </a:p>
        </p:txBody>
      </p:sp>
      <p:sp>
        <p:nvSpPr>
          <p:cNvPr id="19" name="圆角矩形 18"/>
          <p:cNvSpPr/>
          <p:nvPr/>
        </p:nvSpPr>
        <p:spPr>
          <a:xfrm>
            <a:off x="4233666" y="1839632"/>
            <a:ext cx="1582211" cy="62099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3134" tIns="46567" rIns="93134" bIns="46567" rtlCol="0" anchor="ctr"/>
          <a:lstStyle/>
          <a:p>
            <a:pPr algn="ctr"/>
            <a:r>
              <a:rPr lang="zh-CN" altLang="en-US" sz="2500" dirty="0">
                <a:solidFill>
                  <a:srgbClr val="10253F"/>
                </a:solidFill>
                <a:latin typeface="微软雅黑" panose="020B0503020204020204" pitchFamily="34" charset="-122"/>
                <a:ea typeface="微软雅黑" panose="020B0503020204020204" pitchFamily="34" charset="-122"/>
              </a:rPr>
              <a:t>添加标题</a:t>
            </a:r>
          </a:p>
        </p:txBody>
      </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12" presetClass="entr" presetSubtype="2"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slide(fromRight)">
                                      <p:cBhvr>
                                        <p:cTn id="18" dur="500"/>
                                        <p:tgtEl>
                                          <p:spTgt spid="18"/>
                                        </p:tgtEl>
                                      </p:cBhvr>
                                    </p:animEffect>
                                  </p:childTnLst>
                                </p:cTn>
                              </p:par>
                              <p:par>
                                <p:cTn id="19" presetID="12" presetClass="entr" presetSubtype="8"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slide(fromLeft)">
                                      <p:cBhvr>
                                        <p:cTn id="21" dur="500"/>
                                        <p:tgtEl>
                                          <p:spTgt spid="17"/>
                                        </p:tgtEl>
                                      </p:cBhvr>
                                    </p:animEffect>
                                  </p:childTnLst>
                                </p:cTn>
                              </p:par>
                            </p:childTnLst>
                          </p:cTn>
                        </p:par>
                        <p:par>
                          <p:cTn id="22" fill="hold">
                            <p:stCondLst>
                              <p:cond delay="1500"/>
                            </p:stCondLst>
                            <p:childTnLst>
                              <p:par>
                                <p:cTn id="23" presetID="53" presetClass="entr" presetSubtype="0"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p:cTn id="25" dur="500" fill="hold"/>
                                        <p:tgtEl>
                                          <p:spTgt spid="19"/>
                                        </p:tgtEl>
                                        <p:attrNameLst>
                                          <p:attrName>ppt_w</p:attrName>
                                        </p:attrNameLst>
                                      </p:cBhvr>
                                      <p:tavLst>
                                        <p:tav tm="0">
                                          <p:val>
                                            <p:fltVal val="0"/>
                                          </p:val>
                                        </p:tav>
                                        <p:tav tm="100000">
                                          <p:val>
                                            <p:strVal val="#ppt_w"/>
                                          </p:val>
                                        </p:tav>
                                      </p:tavLst>
                                    </p:anim>
                                    <p:anim calcmode="lin" valueType="num">
                                      <p:cBhvr>
                                        <p:cTn id="26" dur="500" fill="hold"/>
                                        <p:tgtEl>
                                          <p:spTgt spid="19"/>
                                        </p:tgtEl>
                                        <p:attrNameLst>
                                          <p:attrName>ppt_h</p:attrName>
                                        </p:attrNameLst>
                                      </p:cBhvr>
                                      <p:tavLst>
                                        <p:tav tm="0">
                                          <p:val>
                                            <p:fltVal val="0"/>
                                          </p:val>
                                        </p:tav>
                                        <p:tav tm="100000">
                                          <p:val>
                                            <p:strVal val="#ppt_h"/>
                                          </p:val>
                                        </p:tav>
                                      </p:tavLst>
                                    </p:anim>
                                    <p:animEffect transition="in" filter="fade">
                                      <p:cBhvr>
                                        <p:cTn id="27" dur="500"/>
                                        <p:tgtEl>
                                          <p:spTgt spid="19"/>
                                        </p:tgtEl>
                                      </p:cBhvr>
                                    </p:animEffect>
                                  </p:childTnLst>
                                </p:cTn>
                              </p:par>
                            </p:childTnLst>
                          </p:cTn>
                        </p:par>
                        <p:par>
                          <p:cTn id="28" fill="hold">
                            <p:stCondLst>
                              <p:cond delay="2000"/>
                            </p:stCondLst>
                            <p:childTnLst>
                              <p:par>
                                <p:cTn id="29" presetID="22" presetClass="entr" presetSubtype="1"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up)">
                                      <p:cBhvr>
                                        <p:cTn id="31" dur="500"/>
                                        <p:tgtEl>
                                          <p:spTgt spid="6"/>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up)">
                                      <p:cBhvr>
                                        <p:cTn id="34" dur="500"/>
                                        <p:tgtEl>
                                          <p:spTgt spid="5"/>
                                        </p:tgtEl>
                                      </p:cBhvr>
                                    </p:animEffect>
                                  </p:childTnLst>
                                </p:cTn>
                              </p:par>
                            </p:childTnLst>
                          </p:cTn>
                        </p:par>
                        <p:par>
                          <p:cTn id="35" fill="hold">
                            <p:stCondLst>
                              <p:cond delay="2500"/>
                            </p:stCondLst>
                            <p:childTnLst>
                              <p:par>
                                <p:cTn id="36" presetID="22" presetClass="entr" presetSubtype="8" fill="hold"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left)">
                                      <p:cBhvr>
                                        <p:cTn id="38" dur="500"/>
                                        <p:tgtEl>
                                          <p:spTgt spid="7"/>
                                        </p:tgtEl>
                                      </p:cBhvr>
                                    </p:animEffect>
                                  </p:childTnLst>
                                </p:cTn>
                              </p:par>
                            </p:childTnLst>
                          </p:cTn>
                        </p:par>
                        <p:par>
                          <p:cTn id="39" fill="hold">
                            <p:stCondLst>
                              <p:cond delay="3000"/>
                            </p:stCondLst>
                            <p:childTnLst>
                              <p:par>
                                <p:cTn id="40" presetID="22" presetClass="entr" presetSubtype="8" fill="hold"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left)">
                                      <p:cBhvr>
                                        <p:cTn id="4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17" grpId="0" animBg="1"/>
      <p:bldP spid="18" grpId="0" animBg="1"/>
      <p:bldP spid="1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5" name="等腰三角形 6"/>
          <p:cNvSpPr/>
          <p:nvPr/>
        </p:nvSpPr>
        <p:spPr>
          <a:xfrm>
            <a:off x="4002643" y="1804073"/>
            <a:ext cx="1830818" cy="1495885"/>
          </a:xfrm>
          <a:custGeom>
            <a:avLst/>
            <a:gdLst/>
            <a:ahLst/>
            <a:cxnLst/>
            <a:rect l="l" t="t" r="r" b="b"/>
            <a:pathLst>
              <a:path w="1796802" h="1469072">
                <a:moveTo>
                  <a:pt x="898401" y="0"/>
                </a:moveTo>
                <a:lnTo>
                  <a:pt x="1796802" y="1469072"/>
                </a:lnTo>
                <a:lnTo>
                  <a:pt x="1015417" y="1469072"/>
                </a:lnTo>
                <a:lnTo>
                  <a:pt x="1015417" y="1372637"/>
                </a:lnTo>
                <a:lnTo>
                  <a:pt x="1154781" y="1372637"/>
                </a:lnTo>
                <a:lnTo>
                  <a:pt x="876052" y="1125318"/>
                </a:lnTo>
                <a:lnTo>
                  <a:pt x="597323" y="1372637"/>
                </a:lnTo>
                <a:lnTo>
                  <a:pt x="736688" y="1372637"/>
                </a:lnTo>
                <a:lnTo>
                  <a:pt x="736688" y="1469072"/>
                </a:lnTo>
                <a:lnTo>
                  <a:pt x="0" y="1469072"/>
                </a:lnTo>
                <a:close/>
              </a:path>
            </a:pathLst>
          </a:custGeom>
          <a:solidFill>
            <a:srgbClr val="052E65"/>
          </a:soli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93152" tIns="220043" rIns="93152" bIns="46576" anchor="ctr"/>
          <a:lstStyle/>
          <a:p>
            <a:pPr algn="ctr">
              <a:defRPr/>
            </a:pPr>
            <a:r>
              <a:rPr lang="en-US" altLang="zh-CN" sz="2800" dirty="0">
                <a:solidFill>
                  <a:schemeClr val="bg1"/>
                </a:solidFill>
                <a:ea typeface="微软雅黑" panose="020B0503020204020204" pitchFamily="34" charset="-122"/>
              </a:rPr>
              <a:t>01</a:t>
            </a:r>
            <a:endParaRPr lang="zh-CN" altLang="en-US" sz="2800" dirty="0">
              <a:solidFill>
                <a:schemeClr val="bg1"/>
              </a:solidFill>
              <a:ea typeface="微软雅黑" panose="020B0503020204020204" pitchFamily="34" charset="-122"/>
            </a:endParaRPr>
          </a:p>
        </p:txBody>
      </p:sp>
      <p:sp>
        <p:nvSpPr>
          <p:cNvPr id="6" name="等腰三角形 7"/>
          <p:cNvSpPr/>
          <p:nvPr/>
        </p:nvSpPr>
        <p:spPr>
          <a:xfrm>
            <a:off x="5015091" y="3495637"/>
            <a:ext cx="1798472" cy="1528228"/>
          </a:xfrm>
          <a:custGeom>
            <a:avLst/>
            <a:gdLst/>
            <a:ahLst/>
            <a:cxnLst/>
            <a:rect l="l" t="t" r="r" b="b"/>
            <a:pathLst>
              <a:path w="1765052" h="1500603">
                <a:moveTo>
                  <a:pt x="882526" y="0"/>
                </a:moveTo>
                <a:lnTo>
                  <a:pt x="1765052" y="1500603"/>
                </a:lnTo>
                <a:lnTo>
                  <a:pt x="0" y="1500603"/>
                </a:lnTo>
                <a:lnTo>
                  <a:pt x="375894" y="861452"/>
                </a:lnTo>
                <a:lnTo>
                  <a:pt x="464514" y="915388"/>
                </a:lnTo>
                <a:lnTo>
                  <a:pt x="392059" y="1034436"/>
                </a:lnTo>
                <a:lnTo>
                  <a:pt x="748236" y="924919"/>
                </a:lnTo>
                <a:lnTo>
                  <a:pt x="681880" y="558240"/>
                </a:lnTo>
                <a:lnTo>
                  <a:pt x="609424" y="677289"/>
                </a:lnTo>
                <a:lnTo>
                  <a:pt x="517210" y="621166"/>
                </a:lnTo>
                <a:close/>
              </a:path>
            </a:pathLst>
          </a:custGeom>
          <a:solidFill>
            <a:srgbClr val="052E65"/>
          </a:soli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220043" tIns="623457" rIns="0" bIns="46576" anchor="ctr"/>
          <a:lstStyle/>
          <a:p>
            <a:pPr algn="ctr">
              <a:defRPr/>
            </a:pPr>
            <a:r>
              <a:rPr lang="en-US" altLang="zh-CN" sz="2800" dirty="0">
                <a:solidFill>
                  <a:schemeClr val="bg1"/>
                </a:solidFill>
                <a:ea typeface="微软雅黑" panose="020B0503020204020204" pitchFamily="34" charset="-122"/>
              </a:rPr>
              <a:t>03</a:t>
            </a:r>
            <a:endParaRPr lang="zh-CN" altLang="en-US" sz="2800" dirty="0">
              <a:solidFill>
                <a:schemeClr val="bg1"/>
              </a:solidFill>
              <a:ea typeface="微软雅黑" panose="020B0503020204020204" pitchFamily="34" charset="-122"/>
            </a:endParaRPr>
          </a:p>
        </p:txBody>
      </p:sp>
      <p:sp>
        <p:nvSpPr>
          <p:cNvPr id="7" name="等腰三角形 11"/>
          <p:cNvSpPr/>
          <p:nvPr/>
        </p:nvSpPr>
        <p:spPr>
          <a:xfrm>
            <a:off x="3016069" y="3495637"/>
            <a:ext cx="1798472" cy="1528228"/>
          </a:xfrm>
          <a:custGeom>
            <a:avLst/>
            <a:gdLst/>
            <a:ahLst/>
            <a:cxnLst/>
            <a:rect l="l" t="t" r="r" b="b"/>
            <a:pathLst>
              <a:path w="1765052" h="1500603">
                <a:moveTo>
                  <a:pt x="882526" y="0"/>
                </a:moveTo>
                <a:lnTo>
                  <a:pt x="1236032" y="601083"/>
                </a:lnTo>
                <a:lnTo>
                  <a:pt x="1121186" y="667974"/>
                </a:lnTo>
                <a:lnTo>
                  <a:pt x="1051045" y="547547"/>
                </a:lnTo>
                <a:lnTo>
                  <a:pt x="977616" y="912876"/>
                </a:lnTo>
                <a:lnTo>
                  <a:pt x="1331611" y="1029255"/>
                </a:lnTo>
                <a:lnTo>
                  <a:pt x="1261469" y="908828"/>
                </a:lnTo>
                <a:lnTo>
                  <a:pt x="1377332" y="841344"/>
                </a:lnTo>
                <a:lnTo>
                  <a:pt x="1765052" y="1500603"/>
                </a:lnTo>
                <a:lnTo>
                  <a:pt x="0" y="1500603"/>
                </a:lnTo>
                <a:close/>
              </a:path>
            </a:pathLst>
          </a:custGeom>
          <a:solidFill>
            <a:srgbClr val="052E65"/>
          </a:soli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623457" rIns="183370" bIns="46576" anchor="ctr"/>
          <a:lstStyle/>
          <a:p>
            <a:pPr algn="ctr">
              <a:defRPr/>
            </a:pPr>
            <a:r>
              <a:rPr lang="en-US" altLang="zh-CN" sz="2800" dirty="0">
                <a:solidFill>
                  <a:schemeClr val="bg1"/>
                </a:solidFill>
                <a:ea typeface="微软雅黑" panose="020B0503020204020204" pitchFamily="34" charset="-122"/>
              </a:rPr>
              <a:t>02</a:t>
            </a:r>
            <a:endParaRPr lang="zh-CN" altLang="en-US" sz="2800" dirty="0">
              <a:solidFill>
                <a:schemeClr val="bg1"/>
              </a:solidFill>
              <a:ea typeface="微软雅黑" panose="020B0503020204020204" pitchFamily="34" charset="-122"/>
            </a:endParaRPr>
          </a:p>
        </p:txBody>
      </p:sp>
      <p:sp>
        <p:nvSpPr>
          <p:cNvPr id="8" name="TextBox 7"/>
          <p:cNvSpPr txBox="1">
            <a:spLocks noChangeArrowheads="1"/>
          </p:cNvSpPr>
          <p:nvPr/>
        </p:nvSpPr>
        <p:spPr bwMode="auto">
          <a:xfrm flipH="1">
            <a:off x="1479601" y="4103691"/>
            <a:ext cx="1932861" cy="648060"/>
          </a:xfrm>
          <a:prstGeom prst="rect">
            <a:avLst/>
          </a:prstGeom>
          <a:noFill/>
          <a:ln>
            <a:noFill/>
          </a:ln>
          <a:effectLst/>
          <a:extLst/>
        </p:spPr>
        <p:txBody>
          <a:bodyPr wrap="square" lIns="93152" tIns="46576" rIns="93152" bIns="4657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algn="ctr" eaLnBrk="1" hangingPunct="1"/>
            <a:r>
              <a:rPr lang="zh-CN" altLang="en-US" dirty="0">
                <a:solidFill>
                  <a:sysClr val="windowText" lastClr="000000"/>
                </a:solidFill>
                <a:latin typeface="微软雅黑" panose="020B0503020204020204" pitchFamily="34" charset="-122"/>
                <a:ea typeface="微软雅黑" panose="020B0503020204020204" pitchFamily="34" charset="-122"/>
              </a:rPr>
              <a:t>输入文本内容</a:t>
            </a:r>
            <a:endParaRPr lang="en-US" altLang="zh-CN" dirty="0">
              <a:solidFill>
                <a:sysClr val="windowText" lastClr="000000"/>
              </a:solidFill>
              <a:latin typeface="微软雅黑" panose="020B0503020204020204" pitchFamily="34" charset="-122"/>
              <a:ea typeface="微软雅黑" panose="020B0503020204020204" pitchFamily="34" charset="-122"/>
            </a:endParaRPr>
          </a:p>
          <a:p>
            <a:pPr lvl="0" algn="ctr" eaLnBrk="1" hangingPunct="1"/>
            <a:r>
              <a:rPr lang="zh-CN" altLang="en-US" dirty="0">
                <a:solidFill>
                  <a:sysClr val="windowText" lastClr="000000"/>
                </a:solidFill>
                <a:latin typeface="微软雅黑" panose="020B0503020204020204" pitchFamily="34" charset="-122"/>
                <a:ea typeface="微软雅黑" panose="020B0503020204020204" pitchFamily="34" charset="-122"/>
              </a:rPr>
              <a:t>输入文本内容</a:t>
            </a:r>
          </a:p>
        </p:txBody>
      </p:sp>
      <p:sp>
        <p:nvSpPr>
          <p:cNvPr id="9" name="TextBox 11"/>
          <p:cNvSpPr txBox="1">
            <a:spLocks noChangeArrowheads="1"/>
          </p:cNvSpPr>
          <p:nvPr/>
        </p:nvSpPr>
        <p:spPr bwMode="auto">
          <a:xfrm flipH="1">
            <a:off x="6689031" y="4103691"/>
            <a:ext cx="1932863" cy="648060"/>
          </a:xfrm>
          <a:prstGeom prst="rect">
            <a:avLst/>
          </a:prstGeom>
          <a:noFill/>
          <a:ln>
            <a:noFill/>
          </a:ln>
          <a:effectLst/>
          <a:extLst/>
        </p:spPr>
        <p:txBody>
          <a:bodyPr wrap="square" lIns="93152" tIns="46576" rIns="93152" bIns="4657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algn="ctr" eaLnBrk="1" hangingPunct="1"/>
            <a:r>
              <a:rPr lang="zh-CN" altLang="en-US" dirty="0">
                <a:solidFill>
                  <a:sysClr val="windowText" lastClr="000000"/>
                </a:solidFill>
                <a:latin typeface="微软雅黑" panose="020B0503020204020204" pitchFamily="34" charset="-122"/>
                <a:ea typeface="微软雅黑" panose="020B0503020204020204" pitchFamily="34" charset="-122"/>
              </a:rPr>
              <a:t>输入文本内容</a:t>
            </a:r>
            <a:endParaRPr lang="en-US" altLang="zh-CN" dirty="0">
              <a:solidFill>
                <a:sysClr val="windowText" lastClr="000000"/>
              </a:solidFill>
              <a:latin typeface="微软雅黑" panose="020B0503020204020204" pitchFamily="34" charset="-122"/>
              <a:ea typeface="微软雅黑" panose="020B0503020204020204" pitchFamily="34" charset="-122"/>
            </a:endParaRPr>
          </a:p>
          <a:p>
            <a:pPr lvl="0" algn="ctr" eaLnBrk="1" hangingPunct="1"/>
            <a:r>
              <a:rPr lang="zh-CN" altLang="en-US" dirty="0">
                <a:solidFill>
                  <a:sysClr val="windowText" lastClr="000000"/>
                </a:solidFill>
                <a:latin typeface="微软雅黑" panose="020B0503020204020204" pitchFamily="34" charset="-122"/>
                <a:ea typeface="微软雅黑" panose="020B0503020204020204" pitchFamily="34" charset="-122"/>
              </a:rPr>
              <a:t>输入文本内容</a:t>
            </a:r>
          </a:p>
        </p:txBody>
      </p:sp>
      <p:sp>
        <p:nvSpPr>
          <p:cNvPr id="10" name="TextBox 9"/>
          <p:cNvSpPr txBox="1">
            <a:spLocks noChangeArrowheads="1"/>
          </p:cNvSpPr>
          <p:nvPr/>
        </p:nvSpPr>
        <p:spPr bwMode="auto">
          <a:xfrm flipH="1">
            <a:off x="3971854" y="1121624"/>
            <a:ext cx="1932863" cy="648060"/>
          </a:xfrm>
          <a:prstGeom prst="rect">
            <a:avLst/>
          </a:prstGeom>
          <a:noFill/>
          <a:ln>
            <a:noFill/>
          </a:ln>
          <a:effectLst/>
          <a:extLst/>
        </p:spPr>
        <p:txBody>
          <a:bodyPr wrap="square" lIns="93152" tIns="46576" rIns="93152" bIns="4657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algn="ctr" eaLnBrk="1" hangingPunct="1"/>
            <a:r>
              <a:rPr lang="zh-CN" altLang="en-US" dirty="0">
                <a:solidFill>
                  <a:sysClr val="windowText" lastClr="000000"/>
                </a:solidFill>
                <a:latin typeface="微软雅黑" panose="020B0503020204020204" pitchFamily="34" charset="-122"/>
                <a:ea typeface="微软雅黑" panose="020B0503020204020204" pitchFamily="34" charset="-122"/>
              </a:rPr>
              <a:t>输入文本内容</a:t>
            </a:r>
            <a:endParaRPr lang="en-US" altLang="zh-CN" dirty="0">
              <a:solidFill>
                <a:sysClr val="windowText" lastClr="000000"/>
              </a:solidFill>
              <a:latin typeface="微软雅黑" panose="020B0503020204020204" pitchFamily="34" charset="-122"/>
              <a:ea typeface="微软雅黑" panose="020B0503020204020204" pitchFamily="34" charset="-122"/>
            </a:endParaRPr>
          </a:p>
          <a:p>
            <a:pPr lvl="0" algn="ctr" eaLnBrk="1" hangingPunct="1"/>
            <a:r>
              <a:rPr lang="zh-CN" altLang="en-US" dirty="0">
                <a:solidFill>
                  <a:sysClr val="windowText" lastClr="000000"/>
                </a:solidFill>
                <a:latin typeface="微软雅黑" panose="020B0503020204020204" pitchFamily="34" charset="-122"/>
                <a:ea typeface="微软雅黑" panose="020B0503020204020204" pitchFamily="34" charset="-122"/>
              </a:rPr>
              <a:t>输入文本内容</a:t>
            </a:r>
          </a:p>
        </p:txBody>
      </p:sp>
      <p:sp>
        <p:nvSpPr>
          <p:cNvPr id="11" name="任意多边形 10"/>
          <p:cNvSpPr/>
          <p:nvPr/>
        </p:nvSpPr>
        <p:spPr>
          <a:xfrm>
            <a:off x="3967062" y="3390519"/>
            <a:ext cx="1856695" cy="1579979"/>
          </a:xfrm>
          <a:custGeom>
            <a:avLst/>
            <a:gdLst>
              <a:gd name="connsiteX0" fmla="*/ 0 w 1822450"/>
              <a:gd name="connsiteY0" fmla="*/ 0 h 1551623"/>
              <a:gd name="connsiteX1" fmla="*/ 1822450 w 1822450"/>
              <a:gd name="connsiteY1" fmla="*/ 0 h 1551623"/>
              <a:gd name="connsiteX2" fmla="*/ 911225 w 1822450"/>
              <a:gd name="connsiteY2" fmla="*/ 1551623 h 1551623"/>
            </a:gdLst>
            <a:ahLst/>
            <a:cxnLst>
              <a:cxn ang="0">
                <a:pos x="connsiteX0" y="connsiteY0"/>
              </a:cxn>
              <a:cxn ang="0">
                <a:pos x="connsiteX1" y="connsiteY1"/>
              </a:cxn>
              <a:cxn ang="0">
                <a:pos x="connsiteX2" y="connsiteY2"/>
              </a:cxn>
            </a:cxnLst>
            <a:rect l="l" t="t" r="r" b="b"/>
            <a:pathLst>
              <a:path w="1822450" h="1551623">
                <a:moveTo>
                  <a:pt x="0" y="0"/>
                </a:moveTo>
                <a:lnTo>
                  <a:pt x="1822450" y="0"/>
                </a:lnTo>
                <a:lnTo>
                  <a:pt x="911225" y="1551623"/>
                </a:lnTo>
                <a:close/>
              </a:path>
            </a:pathLst>
          </a:custGeom>
          <a:solidFill>
            <a:srgbClr val="0B87D6"/>
          </a:soli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440087" tIns="0" rIns="440087" bIns="403413" anchor="ctr"/>
          <a:lstStyle/>
          <a:p>
            <a:pPr algn="ctr">
              <a:lnSpc>
                <a:spcPct val="130000"/>
              </a:lnSpc>
              <a:defRPr/>
            </a:pPr>
            <a:r>
              <a:rPr lang="zh-CN" altLang="en-US" sz="2600" b="1" dirty="0">
                <a:solidFill>
                  <a:schemeClr val="bg1"/>
                </a:solidFill>
                <a:latin typeface="微软雅黑" pitchFamily="34" charset="-122"/>
                <a:ea typeface="微软雅黑" pitchFamily="34" charset="-122"/>
              </a:rPr>
              <a:t>标题</a:t>
            </a:r>
          </a:p>
        </p:txBody>
      </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53"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Effect transition="in" filter="fade">
                                      <p:cBhvr>
                                        <p:cTn id="20" dur="500"/>
                                        <p:tgtEl>
                                          <p:spTgt spid="11"/>
                                        </p:tgtEl>
                                      </p:cBhvr>
                                    </p:animEffect>
                                  </p:childTnLst>
                                </p:cTn>
                              </p:par>
                            </p:childTnLst>
                          </p:cTn>
                        </p:par>
                        <p:par>
                          <p:cTn id="21" fill="hold">
                            <p:stCondLst>
                              <p:cond delay="1500"/>
                            </p:stCondLst>
                            <p:childTnLst>
                              <p:par>
                                <p:cTn id="22" presetID="22" presetClass="entr" presetSubtype="4"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down)">
                                      <p:cBhvr>
                                        <p:cTn id="24" dur="500"/>
                                        <p:tgtEl>
                                          <p:spTgt spid="5"/>
                                        </p:tgtEl>
                                      </p:cBhvr>
                                    </p:animEffect>
                                  </p:childTnLst>
                                </p:cTn>
                              </p:par>
                            </p:childTnLst>
                          </p:cTn>
                        </p:par>
                        <p:par>
                          <p:cTn id="25" fill="hold">
                            <p:stCondLst>
                              <p:cond delay="2000"/>
                            </p:stCondLst>
                            <p:childTnLst>
                              <p:par>
                                <p:cTn id="26" presetID="22" presetClass="entr" presetSubtype="2"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right)">
                                      <p:cBhvr>
                                        <p:cTn id="28" dur="500"/>
                                        <p:tgtEl>
                                          <p:spTgt spid="7"/>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left)">
                                      <p:cBhvr>
                                        <p:cTn id="32" dur="500"/>
                                        <p:tgtEl>
                                          <p:spTgt spid="6"/>
                                        </p:tgtEl>
                                      </p:cBhvr>
                                    </p:animEffect>
                                  </p:childTnLst>
                                </p:cTn>
                              </p:par>
                            </p:childTnLst>
                          </p:cTn>
                        </p:par>
                        <p:par>
                          <p:cTn id="33" fill="hold">
                            <p:stCondLst>
                              <p:cond delay="3000"/>
                            </p:stCondLst>
                            <p:childTnLst>
                              <p:par>
                                <p:cTn id="34" presetID="22" presetClass="entr" presetSubtype="4"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down)">
                                      <p:cBhvr>
                                        <p:cTn id="36" dur="500"/>
                                        <p:tgtEl>
                                          <p:spTgt spid="10"/>
                                        </p:tgtEl>
                                      </p:cBhvr>
                                    </p:animEffect>
                                  </p:childTnLst>
                                </p:cTn>
                              </p:par>
                            </p:childTnLst>
                          </p:cTn>
                        </p:par>
                        <p:par>
                          <p:cTn id="37" fill="hold">
                            <p:stCondLst>
                              <p:cond delay="3500"/>
                            </p:stCondLst>
                            <p:childTnLst>
                              <p:par>
                                <p:cTn id="38" presetID="22" presetClass="entr" presetSubtype="2"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right)">
                                      <p:cBhvr>
                                        <p:cTn id="40" dur="500"/>
                                        <p:tgtEl>
                                          <p:spTgt spid="8"/>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p:bldP spid="9" grpId="0"/>
      <p:bldP spid="10" grpId="0"/>
      <p:bldP spid="1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7"/>
          <p:cNvSpPr/>
          <p:nvPr/>
        </p:nvSpPr>
        <p:spPr>
          <a:xfrm>
            <a:off x="0" y="1129309"/>
            <a:ext cx="10160000" cy="2942175"/>
          </a:xfrm>
          <a:custGeom>
            <a:avLst/>
            <a:gdLst>
              <a:gd name="connsiteX0" fmla="*/ 0 w 12192000"/>
              <a:gd name="connsiteY0" fmla="*/ 0 h 2716400"/>
              <a:gd name="connsiteX1" fmla="*/ 12192000 w 12192000"/>
              <a:gd name="connsiteY1" fmla="*/ 0 h 2716400"/>
              <a:gd name="connsiteX2" fmla="*/ 12192000 w 12192000"/>
              <a:gd name="connsiteY2" fmla="*/ 2716400 h 2716400"/>
              <a:gd name="connsiteX3" fmla="*/ 0 w 12192000"/>
              <a:gd name="connsiteY3" fmla="*/ 2716400 h 2716400"/>
              <a:gd name="connsiteX4" fmla="*/ 0 w 12192000"/>
              <a:gd name="connsiteY4" fmla="*/ 0 h 2716400"/>
              <a:gd name="connsiteX0" fmla="*/ 0 w 12192000"/>
              <a:gd name="connsiteY0" fmla="*/ 0 h 3249800"/>
              <a:gd name="connsiteX1" fmla="*/ 12192000 w 12192000"/>
              <a:gd name="connsiteY1" fmla="*/ 533400 h 3249800"/>
              <a:gd name="connsiteX2" fmla="*/ 12192000 w 12192000"/>
              <a:gd name="connsiteY2" fmla="*/ 3249800 h 3249800"/>
              <a:gd name="connsiteX3" fmla="*/ 0 w 12192000"/>
              <a:gd name="connsiteY3" fmla="*/ 3249800 h 3249800"/>
              <a:gd name="connsiteX4" fmla="*/ 0 w 12192000"/>
              <a:gd name="connsiteY4" fmla="*/ 0 h 3249800"/>
              <a:gd name="connsiteX0" fmla="*/ 0 w 12192000"/>
              <a:gd name="connsiteY0" fmla="*/ 0 h 3249800"/>
              <a:gd name="connsiteX1" fmla="*/ 12192000 w 12192000"/>
              <a:gd name="connsiteY1" fmla="*/ 533400 h 3249800"/>
              <a:gd name="connsiteX2" fmla="*/ 12192000 w 12192000"/>
              <a:gd name="connsiteY2" fmla="*/ 3249800 h 3249800"/>
              <a:gd name="connsiteX3" fmla="*/ 19050 w 12192000"/>
              <a:gd name="connsiteY3" fmla="*/ 1687700 h 3249800"/>
              <a:gd name="connsiteX4" fmla="*/ 0 w 12192000"/>
              <a:gd name="connsiteY4" fmla="*/ 0 h 3249800"/>
              <a:gd name="connsiteX0" fmla="*/ 0 w 12230100"/>
              <a:gd name="connsiteY0" fmla="*/ 0 h 4583300"/>
              <a:gd name="connsiteX1" fmla="*/ 12192000 w 12230100"/>
              <a:gd name="connsiteY1" fmla="*/ 533400 h 4583300"/>
              <a:gd name="connsiteX2" fmla="*/ 12230100 w 12230100"/>
              <a:gd name="connsiteY2" fmla="*/ 4583300 h 4583300"/>
              <a:gd name="connsiteX3" fmla="*/ 19050 w 12230100"/>
              <a:gd name="connsiteY3" fmla="*/ 1687700 h 4583300"/>
              <a:gd name="connsiteX4" fmla="*/ 0 w 12230100"/>
              <a:gd name="connsiteY4" fmla="*/ 0 h 4583300"/>
              <a:gd name="connsiteX0" fmla="*/ 0 w 12230100"/>
              <a:gd name="connsiteY0" fmla="*/ 0 h 4583300"/>
              <a:gd name="connsiteX1" fmla="*/ 12211050 w 12230100"/>
              <a:gd name="connsiteY1" fmla="*/ 2019300 h 4583300"/>
              <a:gd name="connsiteX2" fmla="*/ 12230100 w 12230100"/>
              <a:gd name="connsiteY2" fmla="*/ 4583300 h 4583300"/>
              <a:gd name="connsiteX3" fmla="*/ 19050 w 12230100"/>
              <a:gd name="connsiteY3" fmla="*/ 1687700 h 4583300"/>
              <a:gd name="connsiteX4" fmla="*/ 0 w 12230100"/>
              <a:gd name="connsiteY4" fmla="*/ 0 h 4583300"/>
              <a:gd name="connsiteX0" fmla="*/ 0 w 12249150"/>
              <a:gd name="connsiteY0" fmla="*/ 0 h 4068950"/>
              <a:gd name="connsiteX1" fmla="*/ 12211050 w 12249150"/>
              <a:gd name="connsiteY1" fmla="*/ 2019300 h 4068950"/>
              <a:gd name="connsiteX2" fmla="*/ 12249150 w 12249150"/>
              <a:gd name="connsiteY2" fmla="*/ 4068950 h 4068950"/>
              <a:gd name="connsiteX3" fmla="*/ 19050 w 12249150"/>
              <a:gd name="connsiteY3" fmla="*/ 1687700 h 4068950"/>
              <a:gd name="connsiteX4" fmla="*/ 0 w 12249150"/>
              <a:gd name="connsiteY4" fmla="*/ 0 h 4068950"/>
              <a:gd name="connsiteX0" fmla="*/ 0 w 12249150"/>
              <a:gd name="connsiteY0" fmla="*/ 0 h 4068950"/>
              <a:gd name="connsiteX1" fmla="*/ 12211050 w 12249150"/>
              <a:gd name="connsiteY1" fmla="*/ 2019300 h 4068950"/>
              <a:gd name="connsiteX2" fmla="*/ 12249150 w 12249150"/>
              <a:gd name="connsiteY2" fmla="*/ 4068950 h 4068950"/>
              <a:gd name="connsiteX3" fmla="*/ 19050 w 12249150"/>
              <a:gd name="connsiteY3" fmla="*/ 1687700 h 4068950"/>
              <a:gd name="connsiteX4" fmla="*/ 0 w 12249150"/>
              <a:gd name="connsiteY4" fmla="*/ 0 h 4068950"/>
              <a:gd name="connsiteX0" fmla="*/ 0 w 12249150"/>
              <a:gd name="connsiteY0" fmla="*/ 0 h 3935600"/>
              <a:gd name="connsiteX1" fmla="*/ 12211050 w 12249150"/>
              <a:gd name="connsiteY1" fmla="*/ 188595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49150"/>
              <a:gd name="connsiteY0" fmla="*/ 0 h 3935600"/>
              <a:gd name="connsiteX1" fmla="*/ 12249150 w 12249150"/>
              <a:gd name="connsiteY1" fmla="*/ 142875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68200"/>
              <a:gd name="connsiteY0" fmla="*/ 0 h 3935600"/>
              <a:gd name="connsiteX1" fmla="*/ 12268200 w 12268200"/>
              <a:gd name="connsiteY1" fmla="*/ 1104900 h 3935600"/>
              <a:gd name="connsiteX2" fmla="*/ 12249150 w 12268200"/>
              <a:gd name="connsiteY2" fmla="*/ 3935600 h 3935600"/>
              <a:gd name="connsiteX3" fmla="*/ 19050 w 12268200"/>
              <a:gd name="connsiteY3" fmla="*/ 1554350 h 3935600"/>
              <a:gd name="connsiteX4" fmla="*/ 0 w 12268200"/>
              <a:gd name="connsiteY4" fmla="*/ 0 h 3935600"/>
              <a:gd name="connsiteX0" fmla="*/ 0 w 12249150"/>
              <a:gd name="connsiteY0" fmla="*/ 0 h 3935600"/>
              <a:gd name="connsiteX1" fmla="*/ 12237720 w 12249150"/>
              <a:gd name="connsiteY1" fmla="*/ 108966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49150"/>
              <a:gd name="connsiteY0" fmla="*/ 0 h 3935600"/>
              <a:gd name="connsiteX1" fmla="*/ 12237720 w 12249150"/>
              <a:gd name="connsiteY1" fmla="*/ 1089660 h 3935600"/>
              <a:gd name="connsiteX2" fmla="*/ 12249150 w 12249150"/>
              <a:gd name="connsiteY2" fmla="*/ 3935600 h 3935600"/>
              <a:gd name="connsiteX3" fmla="*/ 44450 w 12249150"/>
              <a:gd name="connsiteY3" fmla="*/ 1554350 h 3935600"/>
              <a:gd name="connsiteX4" fmla="*/ 0 w 12249150"/>
              <a:gd name="connsiteY4" fmla="*/ 0 h 3935600"/>
              <a:gd name="connsiteX0" fmla="*/ 0 w 12217400"/>
              <a:gd name="connsiteY0" fmla="*/ 0 h 3922900"/>
              <a:gd name="connsiteX1" fmla="*/ 12205970 w 12217400"/>
              <a:gd name="connsiteY1" fmla="*/ 1076960 h 3922900"/>
              <a:gd name="connsiteX2" fmla="*/ 12217400 w 12217400"/>
              <a:gd name="connsiteY2" fmla="*/ 3922900 h 3922900"/>
              <a:gd name="connsiteX3" fmla="*/ 12700 w 12217400"/>
              <a:gd name="connsiteY3" fmla="*/ 1541650 h 3922900"/>
              <a:gd name="connsiteX4" fmla="*/ 0 w 12217400"/>
              <a:gd name="connsiteY4" fmla="*/ 0 h 3922900"/>
              <a:gd name="connsiteX0" fmla="*/ 0 w 12217400"/>
              <a:gd name="connsiteY0" fmla="*/ 0 h 3922900"/>
              <a:gd name="connsiteX1" fmla="*/ 12205970 w 12217400"/>
              <a:gd name="connsiteY1" fmla="*/ 1076960 h 3922900"/>
              <a:gd name="connsiteX2" fmla="*/ 12217400 w 12217400"/>
              <a:gd name="connsiteY2" fmla="*/ 3922900 h 3922900"/>
              <a:gd name="connsiteX3" fmla="*/ 6350 w 12217400"/>
              <a:gd name="connsiteY3" fmla="*/ 1541650 h 3922900"/>
              <a:gd name="connsiteX4" fmla="*/ 0 w 12217400"/>
              <a:gd name="connsiteY4" fmla="*/ 0 h 3922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3922900">
                <a:moveTo>
                  <a:pt x="0" y="0"/>
                </a:moveTo>
                <a:lnTo>
                  <a:pt x="12205970" y="1076960"/>
                </a:lnTo>
                <a:lnTo>
                  <a:pt x="12217400" y="3922900"/>
                </a:lnTo>
                <a:lnTo>
                  <a:pt x="6350" y="1541650"/>
                </a:lnTo>
                <a:cubicBezTo>
                  <a:pt x="4233" y="1027767"/>
                  <a:pt x="2117" y="513883"/>
                  <a:pt x="0" y="0"/>
                </a:cubicBezTo>
                <a:close/>
              </a:path>
            </a:pathLst>
          </a:custGeom>
          <a:solidFill>
            <a:schemeClr val="tx2">
              <a:lumMod val="75000"/>
              <a:alpha val="57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cs typeface="+mn-ea"/>
              <a:sym typeface="+mn-lt"/>
            </a:endParaRPr>
          </a:p>
        </p:txBody>
      </p:sp>
      <p:sp>
        <p:nvSpPr>
          <p:cNvPr id="3" name="矩形 16"/>
          <p:cNvSpPr/>
          <p:nvPr/>
        </p:nvSpPr>
        <p:spPr>
          <a:xfrm>
            <a:off x="0" y="1259679"/>
            <a:ext cx="10160000" cy="1978844"/>
          </a:xfrm>
          <a:custGeom>
            <a:avLst/>
            <a:gdLst>
              <a:gd name="connsiteX0" fmla="*/ 0 w 12192305"/>
              <a:gd name="connsiteY0" fmla="*/ 0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0 w 12192305"/>
              <a:gd name="connsiteY4" fmla="*/ 0 h 1487838"/>
              <a:gd name="connsiteX0" fmla="*/ 15499 w 12192305"/>
              <a:gd name="connsiteY0" fmla="*/ 433952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15499 w 12192305"/>
              <a:gd name="connsiteY4" fmla="*/ 433952 h 1487838"/>
              <a:gd name="connsiteX0" fmla="*/ 7879 w 12192305"/>
              <a:gd name="connsiteY0" fmla="*/ 426332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7879 w 12192305"/>
              <a:gd name="connsiteY4" fmla="*/ 426332 h 1487838"/>
              <a:gd name="connsiteX0" fmla="*/ 361 w 12200027"/>
              <a:gd name="connsiteY0" fmla="*/ 426332 h 1487838"/>
              <a:gd name="connsiteX1" fmla="*/ 12200027 w 12200027"/>
              <a:gd name="connsiteY1" fmla="*/ 0 h 1487838"/>
              <a:gd name="connsiteX2" fmla="*/ 12200027 w 12200027"/>
              <a:gd name="connsiteY2" fmla="*/ 1487838 h 1487838"/>
              <a:gd name="connsiteX3" fmla="*/ 7722 w 12200027"/>
              <a:gd name="connsiteY3" fmla="*/ 1487838 h 1487838"/>
              <a:gd name="connsiteX4" fmla="*/ 361 w 12200027"/>
              <a:gd name="connsiteY4" fmla="*/ 426332 h 1487838"/>
              <a:gd name="connsiteX0" fmla="*/ 361 w 12200027"/>
              <a:gd name="connsiteY0" fmla="*/ 433952 h 1487838"/>
              <a:gd name="connsiteX1" fmla="*/ 12200027 w 12200027"/>
              <a:gd name="connsiteY1" fmla="*/ 0 h 1487838"/>
              <a:gd name="connsiteX2" fmla="*/ 12200027 w 12200027"/>
              <a:gd name="connsiteY2" fmla="*/ 1487838 h 1487838"/>
              <a:gd name="connsiteX3" fmla="*/ 7722 w 12200027"/>
              <a:gd name="connsiteY3" fmla="*/ 1487838 h 1487838"/>
              <a:gd name="connsiteX4" fmla="*/ 361 w 12200027"/>
              <a:gd name="connsiteY4" fmla="*/ 433952 h 1487838"/>
              <a:gd name="connsiteX0" fmla="*/ 790 w 12192836"/>
              <a:gd name="connsiteY0" fmla="*/ 426332 h 1487838"/>
              <a:gd name="connsiteX1" fmla="*/ 12192836 w 12192836"/>
              <a:gd name="connsiteY1" fmla="*/ 0 h 1487838"/>
              <a:gd name="connsiteX2" fmla="*/ 12192836 w 12192836"/>
              <a:gd name="connsiteY2" fmla="*/ 1487838 h 1487838"/>
              <a:gd name="connsiteX3" fmla="*/ 531 w 12192836"/>
              <a:gd name="connsiteY3" fmla="*/ 1487838 h 1487838"/>
              <a:gd name="connsiteX4" fmla="*/ 790 w 12192836"/>
              <a:gd name="connsiteY4" fmla="*/ 426332 h 1487838"/>
              <a:gd name="connsiteX0" fmla="*/ 790 w 12200456"/>
              <a:gd name="connsiteY0" fmla="*/ 1767452 h 2828958"/>
              <a:gd name="connsiteX1" fmla="*/ 12200456 w 12200456"/>
              <a:gd name="connsiteY1" fmla="*/ 0 h 2828958"/>
              <a:gd name="connsiteX2" fmla="*/ 12192836 w 12200456"/>
              <a:gd name="connsiteY2" fmla="*/ 2828958 h 2828958"/>
              <a:gd name="connsiteX3" fmla="*/ 531 w 12200456"/>
              <a:gd name="connsiteY3" fmla="*/ 2828958 h 2828958"/>
              <a:gd name="connsiteX4" fmla="*/ 790 w 12200456"/>
              <a:gd name="connsiteY4" fmla="*/ 1767452 h 2828958"/>
              <a:gd name="connsiteX0" fmla="*/ 790 w 12200456"/>
              <a:gd name="connsiteY0" fmla="*/ 1767452 h 2828958"/>
              <a:gd name="connsiteX1" fmla="*/ 12200456 w 12200456"/>
              <a:gd name="connsiteY1" fmla="*/ 0 h 2828958"/>
              <a:gd name="connsiteX2" fmla="*/ 12200456 w 12200456"/>
              <a:gd name="connsiteY2" fmla="*/ 1312578 h 2828958"/>
              <a:gd name="connsiteX3" fmla="*/ 531 w 12200456"/>
              <a:gd name="connsiteY3" fmla="*/ 2828958 h 2828958"/>
              <a:gd name="connsiteX4" fmla="*/ 790 w 12200456"/>
              <a:gd name="connsiteY4" fmla="*/ 1767452 h 2828958"/>
              <a:gd name="connsiteX0" fmla="*/ 790 w 12200456"/>
              <a:gd name="connsiteY0" fmla="*/ 1767452 h 2828958"/>
              <a:gd name="connsiteX1" fmla="*/ 12200456 w 12200456"/>
              <a:gd name="connsiteY1" fmla="*/ 0 h 2828958"/>
              <a:gd name="connsiteX2" fmla="*/ 12200456 w 12200456"/>
              <a:gd name="connsiteY2" fmla="*/ 1445928 h 2828958"/>
              <a:gd name="connsiteX3" fmla="*/ 531 w 12200456"/>
              <a:gd name="connsiteY3" fmla="*/ 2828958 h 2828958"/>
              <a:gd name="connsiteX4" fmla="*/ 790 w 12200456"/>
              <a:gd name="connsiteY4" fmla="*/ 1767452 h 2828958"/>
              <a:gd name="connsiteX0" fmla="*/ 116 w 12199782"/>
              <a:gd name="connsiteY0" fmla="*/ 1767452 h 2619408"/>
              <a:gd name="connsiteX1" fmla="*/ 12199782 w 12199782"/>
              <a:gd name="connsiteY1" fmla="*/ 0 h 2619408"/>
              <a:gd name="connsiteX2" fmla="*/ 12199782 w 12199782"/>
              <a:gd name="connsiteY2" fmla="*/ 1445928 h 2619408"/>
              <a:gd name="connsiteX3" fmla="*/ 37957 w 12199782"/>
              <a:gd name="connsiteY3" fmla="*/ 2619408 h 2619408"/>
              <a:gd name="connsiteX4" fmla="*/ 116 w 12199782"/>
              <a:gd name="connsiteY4" fmla="*/ 1767452 h 2619408"/>
              <a:gd name="connsiteX0" fmla="*/ 116 w 12199782"/>
              <a:gd name="connsiteY0" fmla="*/ 1615052 h 2619408"/>
              <a:gd name="connsiteX1" fmla="*/ 12199782 w 12199782"/>
              <a:gd name="connsiteY1" fmla="*/ 0 h 2619408"/>
              <a:gd name="connsiteX2" fmla="*/ 12199782 w 12199782"/>
              <a:gd name="connsiteY2" fmla="*/ 1445928 h 2619408"/>
              <a:gd name="connsiteX3" fmla="*/ 37957 w 12199782"/>
              <a:gd name="connsiteY3" fmla="*/ 2619408 h 2619408"/>
              <a:gd name="connsiteX4" fmla="*/ 116 w 12199782"/>
              <a:gd name="connsiteY4" fmla="*/ 1615052 h 2619408"/>
              <a:gd name="connsiteX0" fmla="*/ 789 w 12200455"/>
              <a:gd name="connsiteY0" fmla="*/ 1615052 h 2638458"/>
              <a:gd name="connsiteX1" fmla="*/ 12200455 w 12200455"/>
              <a:gd name="connsiteY1" fmla="*/ 0 h 2638458"/>
              <a:gd name="connsiteX2" fmla="*/ 12200455 w 12200455"/>
              <a:gd name="connsiteY2" fmla="*/ 1445928 h 2638458"/>
              <a:gd name="connsiteX3" fmla="*/ 530 w 12200455"/>
              <a:gd name="connsiteY3" fmla="*/ 2638458 h 2638458"/>
              <a:gd name="connsiteX4" fmla="*/ 789 w 12200455"/>
              <a:gd name="connsiteY4" fmla="*/ 1615052 h 2638458"/>
              <a:gd name="connsiteX0" fmla="*/ 789 w 12200455"/>
              <a:gd name="connsiteY0" fmla="*/ 1615052 h 2638458"/>
              <a:gd name="connsiteX1" fmla="*/ 12200455 w 12200455"/>
              <a:gd name="connsiteY1" fmla="*/ 0 h 2638458"/>
              <a:gd name="connsiteX2" fmla="*/ 12200455 w 12200455"/>
              <a:gd name="connsiteY2" fmla="*/ 1792770 h 2638458"/>
              <a:gd name="connsiteX3" fmla="*/ 530 w 12200455"/>
              <a:gd name="connsiteY3" fmla="*/ 2638458 h 2638458"/>
              <a:gd name="connsiteX4" fmla="*/ 789 w 12200455"/>
              <a:gd name="connsiteY4" fmla="*/ 1615052 h 26384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0455" h="2638458">
                <a:moveTo>
                  <a:pt x="789" y="1615052"/>
                </a:moveTo>
                <a:lnTo>
                  <a:pt x="12200455" y="0"/>
                </a:lnTo>
                <a:lnTo>
                  <a:pt x="12200455" y="1792770"/>
                </a:lnTo>
                <a:lnTo>
                  <a:pt x="530" y="2638458"/>
                </a:lnTo>
                <a:cubicBezTo>
                  <a:pt x="3156" y="2284623"/>
                  <a:pt x="-1837" y="1968887"/>
                  <a:pt x="789" y="1615052"/>
                </a:cubicBezTo>
                <a:close/>
              </a:path>
            </a:pathLst>
          </a:custGeom>
          <a:solidFill>
            <a:schemeClr val="tx2">
              <a:lumMod val="50000"/>
              <a:alpha val="72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cs typeface="+mn-ea"/>
              <a:sym typeface="+mn-lt"/>
            </a:endParaRPr>
          </a:p>
        </p:txBody>
      </p:sp>
      <p:sp>
        <p:nvSpPr>
          <p:cNvPr id="4" name="矩形 13"/>
          <p:cNvSpPr/>
          <p:nvPr/>
        </p:nvSpPr>
        <p:spPr>
          <a:xfrm>
            <a:off x="0" y="1631106"/>
            <a:ext cx="10160000" cy="1235990"/>
          </a:xfrm>
          <a:custGeom>
            <a:avLst/>
            <a:gdLst>
              <a:gd name="connsiteX0" fmla="*/ 0 w 12192000"/>
              <a:gd name="connsiteY0" fmla="*/ 0 h 790413"/>
              <a:gd name="connsiteX1" fmla="*/ 12192000 w 12192000"/>
              <a:gd name="connsiteY1" fmla="*/ 0 h 790413"/>
              <a:gd name="connsiteX2" fmla="*/ 12192000 w 12192000"/>
              <a:gd name="connsiteY2" fmla="*/ 790413 h 790413"/>
              <a:gd name="connsiteX3" fmla="*/ 0 w 12192000"/>
              <a:gd name="connsiteY3" fmla="*/ 790413 h 790413"/>
              <a:gd name="connsiteX4" fmla="*/ 0 w 12192000"/>
              <a:gd name="connsiteY4" fmla="*/ 0 h 790413"/>
              <a:gd name="connsiteX0" fmla="*/ 0 w 12195175"/>
              <a:gd name="connsiteY0" fmla="*/ 609600 h 1400013"/>
              <a:gd name="connsiteX1" fmla="*/ 12195175 w 12195175"/>
              <a:gd name="connsiteY1" fmla="*/ 0 h 1400013"/>
              <a:gd name="connsiteX2" fmla="*/ 12192000 w 12195175"/>
              <a:gd name="connsiteY2" fmla="*/ 1400013 h 1400013"/>
              <a:gd name="connsiteX3" fmla="*/ 0 w 12195175"/>
              <a:gd name="connsiteY3" fmla="*/ 1400013 h 1400013"/>
              <a:gd name="connsiteX4" fmla="*/ 0 w 12195175"/>
              <a:gd name="connsiteY4" fmla="*/ 609600 h 1400013"/>
              <a:gd name="connsiteX0" fmla="*/ 0 w 12192305"/>
              <a:gd name="connsiteY0" fmla="*/ 609600 h 1400013"/>
              <a:gd name="connsiteX1" fmla="*/ 12192000 w 12192305"/>
              <a:gd name="connsiteY1" fmla="*/ 0 h 1400013"/>
              <a:gd name="connsiteX2" fmla="*/ 12192000 w 12192305"/>
              <a:gd name="connsiteY2" fmla="*/ 1400013 h 1400013"/>
              <a:gd name="connsiteX3" fmla="*/ 0 w 12192305"/>
              <a:gd name="connsiteY3" fmla="*/ 1400013 h 1400013"/>
              <a:gd name="connsiteX4" fmla="*/ 0 w 12192305"/>
              <a:gd name="connsiteY4" fmla="*/ 609600 h 1400013"/>
              <a:gd name="connsiteX0" fmla="*/ 0 w 12192305"/>
              <a:gd name="connsiteY0" fmla="*/ 609600 h 1400013"/>
              <a:gd name="connsiteX1" fmla="*/ 12192000 w 12192305"/>
              <a:gd name="connsiteY1" fmla="*/ 0 h 1400013"/>
              <a:gd name="connsiteX2" fmla="*/ 12192000 w 12192305"/>
              <a:gd name="connsiteY2" fmla="*/ 1400013 h 1400013"/>
              <a:gd name="connsiteX3" fmla="*/ 0 w 12192305"/>
              <a:gd name="connsiteY3" fmla="*/ 1400013 h 1400013"/>
              <a:gd name="connsiteX4" fmla="*/ 0 w 12192305"/>
              <a:gd name="connsiteY4" fmla="*/ 609600 h 1400013"/>
              <a:gd name="connsiteX0" fmla="*/ 0 w 12192305"/>
              <a:gd name="connsiteY0" fmla="*/ 857573 h 1647986"/>
              <a:gd name="connsiteX1" fmla="*/ 12192000 w 12192305"/>
              <a:gd name="connsiteY1" fmla="*/ 0 h 1647986"/>
              <a:gd name="connsiteX2" fmla="*/ 12192000 w 12192305"/>
              <a:gd name="connsiteY2" fmla="*/ 1647986 h 1647986"/>
              <a:gd name="connsiteX3" fmla="*/ 0 w 12192305"/>
              <a:gd name="connsiteY3" fmla="*/ 1647986 h 1647986"/>
              <a:gd name="connsiteX4" fmla="*/ 0 w 12192305"/>
              <a:gd name="connsiteY4" fmla="*/ 857573 h 1647986"/>
              <a:gd name="connsiteX0" fmla="*/ 0 w 12199700"/>
              <a:gd name="connsiteY0" fmla="*/ 857573 h 1647986"/>
              <a:gd name="connsiteX1" fmla="*/ 12192000 w 12199700"/>
              <a:gd name="connsiteY1" fmla="*/ 0 h 1647986"/>
              <a:gd name="connsiteX2" fmla="*/ 12199620 w 12199700"/>
              <a:gd name="connsiteY2" fmla="*/ 1647986 h 1647986"/>
              <a:gd name="connsiteX3" fmla="*/ 0 w 12199700"/>
              <a:gd name="connsiteY3" fmla="*/ 1647986 h 1647986"/>
              <a:gd name="connsiteX4" fmla="*/ 0 w 12199700"/>
              <a:gd name="connsiteY4" fmla="*/ 857573 h 1647986"/>
              <a:gd name="connsiteX0" fmla="*/ 0 w 12199925"/>
              <a:gd name="connsiteY0" fmla="*/ 857573 h 1647986"/>
              <a:gd name="connsiteX1" fmla="*/ 12199620 w 12199925"/>
              <a:gd name="connsiteY1" fmla="*/ 0 h 1647986"/>
              <a:gd name="connsiteX2" fmla="*/ 12199620 w 12199925"/>
              <a:gd name="connsiteY2" fmla="*/ 1647986 h 1647986"/>
              <a:gd name="connsiteX3" fmla="*/ 0 w 12199925"/>
              <a:gd name="connsiteY3" fmla="*/ 1647986 h 1647986"/>
              <a:gd name="connsiteX4" fmla="*/ 0 w 12199925"/>
              <a:gd name="connsiteY4" fmla="*/ 857573 h 1647986"/>
              <a:gd name="connsiteX0" fmla="*/ 14515 w 12199925"/>
              <a:gd name="connsiteY0" fmla="*/ 567287 h 1647986"/>
              <a:gd name="connsiteX1" fmla="*/ 12199620 w 12199925"/>
              <a:gd name="connsiteY1" fmla="*/ 0 h 1647986"/>
              <a:gd name="connsiteX2" fmla="*/ 12199620 w 12199925"/>
              <a:gd name="connsiteY2" fmla="*/ 1647986 h 1647986"/>
              <a:gd name="connsiteX3" fmla="*/ 0 w 12199925"/>
              <a:gd name="connsiteY3" fmla="*/ 1647986 h 1647986"/>
              <a:gd name="connsiteX4" fmla="*/ 14515 w 12199925"/>
              <a:gd name="connsiteY4" fmla="*/ 567287 h 16479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9925" h="1647986">
                <a:moveTo>
                  <a:pt x="14515" y="567287"/>
                </a:moveTo>
                <a:lnTo>
                  <a:pt x="12199620" y="0"/>
                </a:lnTo>
                <a:cubicBezTo>
                  <a:pt x="12198562" y="466671"/>
                  <a:pt x="12200678" y="1181315"/>
                  <a:pt x="12199620" y="1647986"/>
                </a:cubicBezTo>
                <a:lnTo>
                  <a:pt x="0" y="1647986"/>
                </a:lnTo>
                <a:lnTo>
                  <a:pt x="14515" y="567287"/>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cs typeface="+mn-ea"/>
              <a:sym typeface="+mn-lt"/>
            </a:endParaRPr>
          </a:p>
        </p:txBody>
      </p:sp>
      <p:sp>
        <p:nvSpPr>
          <p:cNvPr id="5" name="文本框 1"/>
          <p:cNvSpPr txBox="1"/>
          <p:nvPr/>
        </p:nvSpPr>
        <p:spPr>
          <a:xfrm>
            <a:off x="2679702" y="2069482"/>
            <a:ext cx="4793861" cy="623248"/>
          </a:xfrm>
          <a:prstGeom prst="rect">
            <a:avLst/>
          </a:prstGeom>
          <a:noFill/>
        </p:spPr>
        <p:txBody>
          <a:bodyPr wrap="square" lIns="68580" tIns="34290" rIns="68580" bIns="34290" rtlCol="0">
            <a:spAutoFit/>
          </a:bodyPr>
          <a:lstStyle/>
          <a:p>
            <a:pPr algn="ctr"/>
            <a:r>
              <a:rPr lang="zh-CN" altLang="en-US" sz="3600" b="1" dirty="0">
                <a:solidFill>
                  <a:schemeClr val="bg1"/>
                </a:solidFill>
                <a:ea typeface="微软雅黑" panose="020B0503020204020204" pitchFamily="34" charset="-122"/>
                <a:cs typeface="+mn-ea"/>
                <a:sym typeface="+mn-lt"/>
              </a:rPr>
              <a:t>本年年度工作概况</a:t>
            </a:r>
          </a:p>
        </p:txBody>
      </p:sp>
      <p:grpSp>
        <p:nvGrpSpPr>
          <p:cNvPr id="6" name="组合 5"/>
          <p:cNvGrpSpPr/>
          <p:nvPr/>
        </p:nvGrpSpPr>
        <p:grpSpPr>
          <a:xfrm>
            <a:off x="815235" y="3774798"/>
            <a:ext cx="1457578" cy="1458966"/>
            <a:chOff x="307235" y="3561056"/>
            <a:chExt cx="1457578" cy="1458966"/>
          </a:xfrm>
        </p:grpSpPr>
        <p:sp>
          <p:nvSpPr>
            <p:cNvPr id="7" name="椭圆 1"/>
            <p:cNvSpPr>
              <a:spLocks noChangeArrowheads="1"/>
            </p:cNvSpPr>
            <p:nvPr/>
          </p:nvSpPr>
          <p:spPr bwMode="auto">
            <a:xfrm>
              <a:off x="307235" y="3561056"/>
              <a:ext cx="1457578" cy="1458966"/>
            </a:xfrm>
            <a:prstGeom prst="ellipse">
              <a:avLst/>
            </a:prstGeom>
            <a:solidFill>
              <a:schemeClr val="tx2">
                <a:lumMod val="75000"/>
              </a:schemeClr>
            </a:solidFill>
            <a:ln w="9525">
              <a:noFill/>
              <a:bevel/>
              <a:headEnd/>
              <a:tailEnd/>
            </a:ln>
          </p:spPr>
          <p:txBody>
            <a:bodyPr lIns="68589" tIns="34295" rIns="68589" bIns="34295" anchor="ctr"/>
            <a:lstStyle/>
            <a:p>
              <a:pPr algn="ctr" eaLnBrk="1" hangingPunct="1">
                <a:buFont typeface="Arial" pitchFamily="34" charset="0"/>
                <a:buNone/>
              </a:pPr>
              <a:endParaRPr lang="zh-CN" altLang="zh-CN" dirty="0">
                <a:latin typeface="微软雅黑" panose="020B0503020204020204" pitchFamily="34" charset="-122"/>
                <a:ea typeface="微软雅黑" panose="020B0503020204020204" pitchFamily="34" charset="-122"/>
                <a:sym typeface="宋体" pitchFamily="2" charset="-122"/>
              </a:endParaRPr>
            </a:p>
          </p:txBody>
        </p:sp>
        <p:sp>
          <p:nvSpPr>
            <p:cNvPr id="8" name="文本框 17"/>
            <p:cNvSpPr>
              <a:spLocks noChangeArrowheads="1"/>
            </p:cNvSpPr>
            <p:nvPr/>
          </p:nvSpPr>
          <p:spPr bwMode="auto">
            <a:xfrm>
              <a:off x="307235" y="4040466"/>
              <a:ext cx="1457578" cy="500147"/>
            </a:xfrm>
            <a:prstGeom prst="rect">
              <a:avLst/>
            </a:prstGeom>
            <a:noFill/>
            <a:ln w="9525">
              <a:noFill/>
              <a:miter lim="800000"/>
              <a:headEnd/>
              <a:tailEnd/>
            </a:ln>
          </p:spPr>
          <p:txBody>
            <a:bodyPr wrap="square" lIns="68589" tIns="34295" rIns="68589" bIns="34295">
              <a:spAutoFit/>
            </a:bodyPr>
            <a:lstStyle/>
            <a:p>
              <a:pPr algn="ctr" eaLnBrk="1" hangingPunct="1">
                <a:buFont typeface="Arial" pitchFamily="34" charset="0"/>
                <a:buNone/>
              </a:pPr>
              <a:r>
                <a:rPr lang="en-US" altLang="zh-CN" sz="2800" b="1" dirty="0">
                  <a:solidFill>
                    <a:schemeClr val="bg1"/>
                  </a:solidFill>
                  <a:latin typeface="Adobe Gothic Std B" pitchFamily="34" charset="-128"/>
                  <a:ea typeface="Adobe Gothic Std B" pitchFamily="34" charset="-128"/>
                </a:rPr>
                <a:t>PART  1</a:t>
              </a:r>
              <a:endParaRPr lang="zh-CN" altLang="en-US" sz="2800" dirty="0">
                <a:solidFill>
                  <a:schemeClr val="bg1"/>
                </a:solidFill>
                <a:latin typeface="Adobe Gothic Std B" pitchFamily="34" charset="-128"/>
                <a:ea typeface="微软雅黑" panose="020B0503020204020204" pitchFamily="34" charset="-122"/>
              </a:endParaRPr>
            </a:p>
          </p:txBody>
        </p:sp>
      </p:grpSp>
    </p:spTree>
    <p:extLst>
      <p:ext uri="{BB962C8B-B14F-4D97-AF65-F5344CB8AC3E}">
        <p14:creationId xmlns:p14="http://schemas.microsoft.com/office/powerpoint/2010/main" val="149434810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Scale>
                                      <p:cBhvr>
                                        <p:cTn id="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
                                        </p:tgtEl>
                                        <p:attrNameLst>
                                          <p:attrName>ppt_x</p:attrName>
                                          <p:attrName>ppt_y</p:attrName>
                                        </p:attrNameLst>
                                      </p:cBhvr>
                                    </p:animMotion>
                                    <p:animEffect transition="in" filter="fade">
                                      <p:cBhvr>
                                        <p:cTn id="9" dur="1000"/>
                                        <p:tgtEl>
                                          <p:spTgt spid="6"/>
                                        </p:tgtEl>
                                      </p:cBhvr>
                                    </p:animEffect>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0-#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 presetClass="entr" presetSubtype="2"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1+#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8"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0-#ppt_w/2"/>
                                          </p:val>
                                        </p:tav>
                                        <p:tav tm="100000">
                                          <p:val>
                                            <p:strVal val="#ppt_x"/>
                                          </p:val>
                                        </p:tav>
                                      </p:tavLst>
                                    </p:anim>
                                    <p:anim calcmode="lin" valueType="num">
                                      <p:cBhvr additive="base">
                                        <p:cTn id="24" dur="500" fill="hold"/>
                                        <p:tgtEl>
                                          <p:spTgt spid="3"/>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 presetClass="entr" presetSubtype="2"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1+#ppt_w/2"/>
                                          </p:val>
                                        </p:tav>
                                        <p:tav tm="100000">
                                          <p:val>
                                            <p:strVal val="#ppt_x"/>
                                          </p:val>
                                        </p:tav>
                                      </p:tavLst>
                                    </p:anim>
                                    <p:anim calcmode="lin" valueType="num">
                                      <p:cBhvr additive="base">
                                        <p:cTn id="29"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7"/>
          <p:cNvSpPr/>
          <p:nvPr/>
        </p:nvSpPr>
        <p:spPr>
          <a:xfrm>
            <a:off x="0" y="1129309"/>
            <a:ext cx="10160000" cy="2942175"/>
          </a:xfrm>
          <a:custGeom>
            <a:avLst/>
            <a:gdLst>
              <a:gd name="connsiteX0" fmla="*/ 0 w 12192000"/>
              <a:gd name="connsiteY0" fmla="*/ 0 h 2716400"/>
              <a:gd name="connsiteX1" fmla="*/ 12192000 w 12192000"/>
              <a:gd name="connsiteY1" fmla="*/ 0 h 2716400"/>
              <a:gd name="connsiteX2" fmla="*/ 12192000 w 12192000"/>
              <a:gd name="connsiteY2" fmla="*/ 2716400 h 2716400"/>
              <a:gd name="connsiteX3" fmla="*/ 0 w 12192000"/>
              <a:gd name="connsiteY3" fmla="*/ 2716400 h 2716400"/>
              <a:gd name="connsiteX4" fmla="*/ 0 w 12192000"/>
              <a:gd name="connsiteY4" fmla="*/ 0 h 2716400"/>
              <a:gd name="connsiteX0" fmla="*/ 0 w 12192000"/>
              <a:gd name="connsiteY0" fmla="*/ 0 h 3249800"/>
              <a:gd name="connsiteX1" fmla="*/ 12192000 w 12192000"/>
              <a:gd name="connsiteY1" fmla="*/ 533400 h 3249800"/>
              <a:gd name="connsiteX2" fmla="*/ 12192000 w 12192000"/>
              <a:gd name="connsiteY2" fmla="*/ 3249800 h 3249800"/>
              <a:gd name="connsiteX3" fmla="*/ 0 w 12192000"/>
              <a:gd name="connsiteY3" fmla="*/ 3249800 h 3249800"/>
              <a:gd name="connsiteX4" fmla="*/ 0 w 12192000"/>
              <a:gd name="connsiteY4" fmla="*/ 0 h 3249800"/>
              <a:gd name="connsiteX0" fmla="*/ 0 w 12192000"/>
              <a:gd name="connsiteY0" fmla="*/ 0 h 3249800"/>
              <a:gd name="connsiteX1" fmla="*/ 12192000 w 12192000"/>
              <a:gd name="connsiteY1" fmla="*/ 533400 h 3249800"/>
              <a:gd name="connsiteX2" fmla="*/ 12192000 w 12192000"/>
              <a:gd name="connsiteY2" fmla="*/ 3249800 h 3249800"/>
              <a:gd name="connsiteX3" fmla="*/ 19050 w 12192000"/>
              <a:gd name="connsiteY3" fmla="*/ 1687700 h 3249800"/>
              <a:gd name="connsiteX4" fmla="*/ 0 w 12192000"/>
              <a:gd name="connsiteY4" fmla="*/ 0 h 3249800"/>
              <a:gd name="connsiteX0" fmla="*/ 0 w 12230100"/>
              <a:gd name="connsiteY0" fmla="*/ 0 h 4583300"/>
              <a:gd name="connsiteX1" fmla="*/ 12192000 w 12230100"/>
              <a:gd name="connsiteY1" fmla="*/ 533400 h 4583300"/>
              <a:gd name="connsiteX2" fmla="*/ 12230100 w 12230100"/>
              <a:gd name="connsiteY2" fmla="*/ 4583300 h 4583300"/>
              <a:gd name="connsiteX3" fmla="*/ 19050 w 12230100"/>
              <a:gd name="connsiteY3" fmla="*/ 1687700 h 4583300"/>
              <a:gd name="connsiteX4" fmla="*/ 0 w 12230100"/>
              <a:gd name="connsiteY4" fmla="*/ 0 h 4583300"/>
              <a:gd name="connsiteX0" fmla="*/ 0 w 12230100"/>
              <a:gd name="connsiteY0" fmla="*/ 0 h 4583300"/>
              <a:gd name="connsiteX1" fmla="*/ 12211050 w 12230100"/>
              <a:gd name="connsiteY1" fmla="*/ 2019300 h 4583300"/>
              <a:gd name="connsiteX2" fmla="*/ 12230100 w 12230100"/>
              <a:gd name="connsiteY2" fmla="*/ 4583300 h 4583300"/>
              <a:gd name="connsiteX3" fmla="*/ 19050 w 12230100"/>
              <a:gd name="connsiteY3" fmla="*/ 1687700 h 4583300"/>
              <a:gd name="connsiteX4" fmla="*/ 0 w 12230100"/>
              <a:gd name="connsiteY4" fmla="*/ 0 h 4583300"/>
              <a:gd name="connsiteX0" fmla="*/ 0 w 12249150"/>
              <a:gd name="connsiteY0" fmla="*/ 0 h 4068950"/>
              <a:gd name="connsiteX1" fmla="*/ 12211050 w 12249150"/>
              <a:gd name="connsiteY1" fmla="*/ 2019300 h 4068950"/>
              <a:gd name="connsiteX2" fmla="*/ 12249150 w 12249150"/>
              <a:gd name="connsiteY2" fmla="*/ 4068950 h 4068950"/>
              <a:gd name="connsiteX3" fmla="*/ 19050 w 12249150"/>
              <a:gd name="connsiteY3" fmla="*/ 1687700 h 4068950"/>
              <a:gd name="connsiteX4" fmla="*/ 0 w 12249150"/>
              <a:gd name="connsiteY4" fmla="*/ 0 h 4068950"/>
              <a:gd name="connsiteX0" fmla="*/ 0 w 12249150"/>
              <a:gd name="connsiteY0" fmla="*/ 0 h 4068950"/>
              <a:gd name="connsiteX1" fmla="*/ 12211050 w 12249150"/>
              <a:gd name="connsiteY1" fmla="*/ 2019300 h 4068950"/>
              <a:gd name="connsiteX2" fmla="*/ 12249150 w 12249150"/>
              <a:gd name="connsiteY2" fmla="*/ 4068950 h 4068950"/>
              <a:gd name="connsiteX3" fmla="*/ 19050 w 12249150"/>
              <a:gd name="connsiteY3" fmla="*/ 1687700 h 4068950"/>
              <a:gd name="connsiteX4" fmla="*/ 0 w 12249150"/>
              <a:gd name="connsiteY4" fmla="*/ 0 h 4068950"/>
              <a:gd name="connsiteX0" fmla="*/ 0 w 12249150"/>
              <a:gd name="connsiteY0" fmla="*/ 0 h 3935600"/>
              <a:gd name="connsiteX1" fmla="*/ 12211050 w 12249150"/>
              <a:gd name="connsiteY1" fmla="*/ 188595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49150"/>
              <a:gd name="connsiteY0" fmla="*/ 0 h 3935600"/>
              <a:gd name="connsiteX1" fmla="*/ 12249150 w 12249150"/>
              <a:gd name="connsiteY1" fmla="*/ 142875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68200"/>
              <a:gd name="connsiteY0" fmla="*/ 0 h 3935600"/>
              <a:gd name="connsiteX1" fmla="*/ 12268200 w 12268200"/>
              <a:gd name="connsiteY1" fmla="*/ 1104900 h 3935600"/>
              <a:gd name="connsiteX2" fmla="*/ 12249150 w 12268200"/>
              <a:gd name="connsiteY2" fmla="*/ 3935600 h 3935600"/>
              <a:gd name="connsiteX3" fmla="*/ 19050 w 12268200"/>
              <a:gd name="connsiteY3" fmla="*/ 1554350 h 3935600"/>
              <a:gd name="connsiteX4" fmla="*/ 0 w 12268200"/>
              <a:gd name="connsiteY4" fmla="*/ 0 h 3935600"/>
              <a:gd name="connsiteX0" fmla="*/ 0 w 12249150"/>
              <a:gd name="connsiteY0" fmla="*/ 0 h 3935600"/>
              <a:gd name="connsiteX1" fmla="*/ 12237720 w 12249150"/>
              <a:gd name="connsiteY1" fmla="*/ 108966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49150"/>
              <a:gd name="connsiteY0" fmla="*/ 0 h 3935600"/>
              <a:gd name="connsiteX1" fmla="*/ 12237720 w 12249150"/>
              <a:gd name="connsiteY1" fmla="*/ 1089660 h 3935600"/>
              <a:gd name="connsiteX2" fmla="*/ 12249150 w 12249150"/>
              <a:gd name="connsiteY2" fmla="*/ 3935600 h 3935600"/>
              <a:gd name="connsiteX3" fmla="*/ 44450 w 12249150"/>
              <a:gd name="connsiteY3" fmla="*/ 1554350 h 3935600"/>
              <a:gd name="connsiteX4" fmla="*/ 0 w 12249150"/>
              <a:gd name="connsiteY4" fmla="*/ 0 h 3935600"/>
              <a:gd name="connsiteX0" fmla="*/ 0 w 12217400"/>
              <a:gd name="connsiteY0" fmla="*/ 0 h 3922900"/>
              <a:gd name="connsiteX1" fmla="*/ 12205970 w 12217400"/>
              <a:gd name="connsiteY1" fmla="*/ 1076960 h 3922900"/>
              <a:gd name="connsiteX2" fmla="*/ 12217400 w 12217400"/>
              <a:gd name="connsiteY2" fmla="*/ 3922900 h 3922900"/>
              <a:gd name="connsiteX3" fmla="*/ 12700 w 12217400"/>
              <a:gd name="connsiteY3" fmla="*/ 1541650 h 3922900"/>
              <a:gd name="connsiteX4" fmla="*/ 0 w 12217400"/>
              <a:gd name="connsiteY4" fmla="*/ 0 h 3922900"/>
              <a:gd name="connsiteX0" fmla="*/ 0 w 12217400"/>
              <a:gd name="connsiteY0" fmla="*/ 0 h 3922900"/>
              <a:gd name="connsiteX1" fmla="*/ 12205970 w 12217400"/>
              <a:gd name="connsiteY1" fmla="*/ 1076960 h 3922900"/>
              <a:gd name="connsiteX2" fmla="*/ 12217400 w 12217400"/>
              <a:gd name="connsiteY2" fmla="*/ 3922900 h 3922900"/>
              <a:gd name="connsiteX3" fmla="*/ 6350 w 12217400"/>
              <a:gd name="connsiteY3" fmla="*/ 1541650 h 3922900"/>
              <a:gd name="connsiteX4" fmla="*/ 0 w 12217400"/>
              <a:gd name="connsiteY4" fmla="*/ 0 h 3922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3922900">
                <a:moveTo>
                  <a:pt x="0" y="0"/>
                </a:moveTo>
                <a:lnTo>
                  <a:pt x="12205970" y="1076960"/>
                </a:lnTo>
                <a:lnTo>
                  <a:pt x="12217400" y="3922900"/>
                </a:lnTo>
                <a:lnTo>
                  <a:pt x="6350" y="1541650"/>
                </a:lnTo>
                <a:cubicBezTo>
                  <a:pt x="4233" y="1027767"/>
                  <a:pt x="2117" y="513883"/>
                  <a:pt x="0" y="0"/>
                </a:cubicBezTo>
                <a:close/>
              </a:path>
            </a:pathLst>
          </a:custGeom>
          <a:solidFill>
            <a:schemeClr val="tx2">
              <a:lumMod val="75000"/>
              <a:alpha val="57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cs typeface="+mn-ea"/>
              <a:sym typeface="+mn-lt"/>
            </a:endParaRPr>
          </a:p>
        </p:txBody>
      </p:sp>
      <p:sp>
        <p:nvSpPr>
          <p:cNvPr id="3" name="矩形 16"/>
          <p:cNvSpPr/>
          <p:nvPr/>
        </p:nvSpPr>
        <p:spPr>
          <a:xfrm>
            <a:off x="0" y="1259679"/>
            <a:ext cx="10160000" cy="1978844"/>
          </a:xfrm>
          <a:custGeom>
            <a:avLst/>
            <a:gdLst>
              <a:gd name="connsiteX0" fmla="*/ 0 w 12192305"/>
              <a:gd name="connsiteY0" fmla="*/ 0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0 w 12192305"/>
              <a:gd name="connsiteY4" fmla="*/ 0 h 1487838"/>
              <a:gd name="connsiteX0" fmla="*/ 15499 w 12192305"/>
              <a:gd name="connsiteY0" fmla="*/ 433952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15499 w 12192305"/>
              <a:gd name="connsiteY4" fmla="*/ 433952 h 1487838"/>
              <a:gd name="connsiteX0" fmla="*/ 7879 w 12192305"/>
              <a:gd name="connsiteY0" fmla="*/ 426332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7879 w 12192305"/>
              <a:gd name="connsiteY4" fmla="*/ 426332 h 1487838"/>
              <a:gd name="connsiteX0" fmla="*/ 361 w 12200027"/>
              <a:gd name="connsiteY0" fmla="*/ 426332 h 1487838"/>
              <a:gd name="connsiteX1" fmla="*/ 12200027 w 12200027"/>
              <a:gd name="connsiteY1" fmla="*/ 0 h 1487838"/>
              <a:gd name="connsiteX2" fmla="*/ 12200027 w 12200027"/>
              <a:gd name="connsiteY2" fmla="*/ 1487838 h 1487838"/>
              <a:gd name="connsiteX3" fmla="*/ 7722 w 12200027"/>
              <a:gd name="connsiteY3" fmla="*/ 1487838 h 1487838"/>
              <a:gd name="connsiteX4" fmla="*/ 361 w 12200027"/>
              <a:gd name="connsiteY4" fmla="*/ 426332 h 1487838"/>
              <a:gd name="connsiteX0" fmla="*/ 361 w 12200027"/>
              <a:gd name="connsiteY0" fmla="*/ 433952 h 1487838"/>
              <a:gd name="connsiteX1" fmla="*/ 12200027 w 12200027"/>
              <a:gd name="connsiteY1" fmla="*/ 0 h 1487838"/>
              <a:gd name="connsiteX2" fmla="*/ 12200027 w 12200027"/>
              <a:gd name="connsiteY2" fmla="*/ 1487838 h 1487838"/>
              <a:gd name="connsiteX3" fmla="*/ 7722 w 12200027"/>
              <a:gd name="connsiteY3" fmla="*/ 1487838 h 1487838"/>
              <a:gd name="connsiteX4" fmla="*/ 361 w 12200027"/>
              <a:gd name="connsiteY4" fmla="*/ 433952 h 1487838"/>
              <a:gd name="connsiteX0" fmla="*/ 790 w 12192836"/>
              <a:gd name="connsiteY0" fmla="*/ 426332 h 1487838"/>
              <a:gd name="connsiteX1" fmla="*/ 12192836 w 12192836"/>
              <a:gd name="connsiteY1" fmla="*/ 0 h 1487838"/>
              <a:gd name="connsiteX2" fmla="*/ 12192836 w 12192836"/>
              <a:gd name="connsiteY2" fmla="*/ 1487838 h 1487838"/>
              <a:gd name="connsiteX3" fmla="*/ 531 w 12192836"/>
              <a:gd name="connsiteY3" fmla="*/ 1487838 h 1487838"/>
              <a:gd name="connsiteX4" fmla="*/ 790 w 12192836"/>
              <a:gd name="connsiteY4" fmla="*/ 426332 h 1487838"/>
              <a:gd name="connsiteX0" fmla="*/ 790 w 12200456"/>
              <a:gd name="connsiteY0" fmla="*/ 1767452 h 2828958"/>
              <a:gd name="connsiteX1" fmla="*/ 12200456 w 12200456"/>
              <a:gd name="connsiteY1" fmla="*/ 0 h 2828958"/>
              <a:gd name="connsiteX2" fmla="*/ 12192836 w 12200456"/>
              <a:gd name="connsiteY2" fmla="*/ 2828958 h 2828958"/>
              <a:gd name="connsiteX3" fmla="*/ 531 w 12200456"/>
              <a:gd name="connsiteY3" fmla="*/ 2828958 h 2828958"/>
              <a:gd name="connsiteX4" fmla="*/ 790 w 12200456"/>
              <a:gd name="connsiteY4" fmla="*/ 1767452 h 2828958"/>
              <a:gd name="connsiteX0" fmla="*/ 790 w 12200456"/>
              <a:gd name="connsiteY0" fmla="*/ 1767452 h 2828958"/>
              <a:gd name="connsiteX1" fmla="*/ 12200456 w 12200456"/>
              <a:gd name="connsiteY1" fmla="*/ 0 h 2828958"/>
              <a:gd name="connsiteX2" fmla="*/ 12200456 w 12200456"/>
              <a:gd name="connsiteY2" fmla="*/ 1312578 h 2828958"/>
              <a:gd name="connsiteX3" fmla="*/ 531 w 12200456"/>
              <a:gd name="connsiteY3" fmla="*/ 2828958 h 2828958"/>
              <a:gd name="connsiteX4" fmla="*/ 790 w 12200456"/>
              <a:gd name="connsiteY4" fmla="*/ 1767452 h 2828958"/>
              <a:gd name="connsiteX0" fmla="*/ 790 w 12200456"/>
              <a:gd name="connsiteY0" fmla="*/ 1767452 h 2828958"/>
              <a:gd name="connsiteX1" fmla="*/ 12200456 w 12200456"/>
              <a:gd name="connsiteY1" fmla="*/ 0 h 2828958"/>
              <a:gd name="connsiteX2" fmla="*/ 12200456 w 12200456"/>
              <a:gd name="connsiteY2" fmla="*/ 1445928 h 2828958"/>
              <a:gd name="connsiteX3" fmla="*/ 531 w 12200456"/>
              <a:gd name="connsiteY3" fmla="*/ 2828958 h 2828958"/>
              <a:gd name="connsiteX4" fmla="*/ 790 w 12200456"/>
              <a:gd name="connsiteY4" fmla="*/ 1767452 h 2828958"/>
              <a:gd name="connsiteX0" fmla="*/ 116 w 12199782"/>
              <a:gd name="connsiteY0" fmla="*/ 1767452 h 2619408"/>
              <a:gd name="connsiteX1" fmla="*/ 12199782 w 12199782"/>
              <a:gd name="connsiteY1" fmla="*/ 0 h 2619408"/>
              <a:gd name="connsiteX2" fmla="*/ 12199782 w 12199782"/>
              <a:gd name="connsiteY2" fmla="*/ 1445928 h 2619408"/>
              <a:gd name="connsiteX3" fmla="*/ 37957 w 12199782"/>
              <a:gd name="connsiteY3" fmla="*/ 2619408 h 2619408"/>
              <a:gd name="connsiteX4" fmla="*/ 116 w 12199782"/>
              <a:gd name="connsiteY4" fmla="*/ 1767452 h 2619408"/>
              <a:gd name="connsiteX0" fmla="*/ 116 w 12199782"/>
              <a:gd name="connsiteY0" fmla="*/ 1615052 h 2619408"/>
              <a:gd name="connsiteX1" fmla="*/ 12199782 w 12199782"/>
              <a:gd name="connsiteY1" fmla="*/ 0 h 2619408"/>
              <a:gd name="connsiteX2" fmla="*/ 12199782 w 12199782"/>
              <a:gd name="connsiteY2" fmla="*/ 1445928 h 2619408"/>
              <a:gd name="connsiteX3" fmla="*/ 37957 w 12199782"/>
              <a:gd name="connsiteY3" fmla="*/ 2619408 h 2619408"/>
              <a:gd name="connsiteX4" fmla="*/ 116 w 12199782"/>
              <a:gd name="connsiteY4" fmla="*/ 1615052 h 2619408"/>
              <a:gd name="connsiteX0" fmla="*/ 789 w 12200455"/>
              <a:gd name="connsiteY0" fmla="*/ 1615052 h 2638458"/>
              <a:gd name="connsiteX1" fmla="*/ 12200455 w 12200455"/>
              <a:gd name="connsiteY1" fmla="*/ 0 h 2638458"/>
              <a:gd name="connsiteX2" fmla="*/ 12200455 w 12200455"/>
              <a:gd name="connsiteY2" fmla="*/ 1445928 h 2638458"/>
              <a:gd name="connsiteX3" fmla="*/ 530 w 12200455"/>
              <a:gd name="connsiteY3" fmla="*/ 2638458 h 2638458"/>
              <a:gd name="connsiteX4" fmla="*/ 789 w 12200455"/>
              <a:gd name="connsiteY4" fmla="*/ 1615052 h 2638458"/>
              <a:gd name="connsiteX0" fmla="*/ 789 w 12200455"/>
              <a:gd name="connsiteY0" fmla="*/ 1615052 h 2638458"/>
              <a:gd name="connsiteX1" fmla="*/ 12200455 w 12200455"/>
              <a:gd name="connsiteY1" fmla="*/ 0 h 2638458"/>
              <a:gd name="connsiteX2" fmla="*/ 12200455 w 12200455"/>
              <a:gd name="connsiteY2" fmla="*/ 1792770 h 2638458"/>
              <a:gd name="connsiteX3" fmla="*/ 530 w 12200455"/>
              <a:gd name="connsiteY3" fmla="*/ 2638458 h 2638458"/>
              <a:gd name="connsiteX4" fmla="*/ 789 w 12200455"/>
              <a:gd name="connsiteY4" fmla="*/ 1615052 h 26384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0455" h="2638458">
                <a:moveTo>
                  <a:pt x="789" y="1615052"/>
                </a:moveTo>
                <a:lnTo>
                  <a:pt x="12200455" y="0"/>
                </a:lnTo>
                <a:lnTo>
                  <a:pt x="12200455" y="1792770"/>
                </a:lnTo>
                <a:lnTo>
                  <a:pt x="530" y="2638458"/>
                </a:lnTo>
                <a:cubicBezTo>
                  <a:pt x="3156" y="2284623"/>
                  <a:pt x="-1837" y="1968887"/>
                  <a:pt x="789" y="1615052"/>
                </a:cubicBezTo>
                <a:close/>
              </a:path>
            </a:pathLst>
          </a:custGeom>
          <a:solidFill>
            <a:schemeClr val="tx2">
              <a:lumMod val="50000"/>
              <a:alpha val="72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cs typeface="+mn-ea"/>
              <a:sym typeface="+mn-lt"/>
            </a:endParaRPr>
          </a:p>
        </p:txBody>
      </p:sp>
      <p:sp>
        <p:nvSpPr>
          <p:cNvPr id="4" name="矩形 13"/>
          <p:cNvSpPr/>
          <p:nvPr/>
        </p:nvSpPr>
        <p:spPr>
          <a:xfrm>
            <a:off x="0" y="1631106"/>
            <a:ext cx="10160000" cy="1235990"/>
          </a:xfrm>
          <a:custGeom>
            <a:avLst/>
            <a:gdLst>
              <a:gd name="connsiteX0" fmla="*/ 0 w 12192000"/>
              <a:gd name="connsiteY0" fmla="*/ 0 h 790413"/>
              <a:gd name="connsiteX1" fmla="*/ 12192000 w 12192000"/>
              <a:gd name="connsiteY1" fmla="*/ 0 h 790413"/>
              <a:gd name="connsiteX2" fmla="*/ 12192000 w 12192000"/>
              <a:gd name="connsiteY2" fmla="*/ 790413 h 790413"/>
              <a:gd name="connsiteX3" fmla="*/ 0 w 12192000"/>
              <a:gd name="connsiteY3" fmla="*/ 790413 h 790413"/>
              <a:gd name="connsiteX4" fmla="*/ 0 w 12192000"/>
              <a:gd name="connsiteY4" fmla="*/ 0 h 790413"/>
              <a:gd name="connsiteX0" fmla="*/ 0 w 12195175"/>
              <a:gd name="connsiteY0" fmla="*/ 609600 h 1400013"/>
              <a:gd name="connsiteX1" fmla="*/ 12195175 w 12195175"/>
              <a:gd name="connsiteY1" fmla="*/ 0 h 1400013"/>
              <a:gd name="connsiteX2" fmla="*/ 12192000 w 12195175"/>
              <a:gd name="connsiteY2" fmla="*/ 1400013 h 1400013"/>
              <a:gd name="connsiteX3" fmla="*/ 0 w 12195175"/>
              <a:gd name="connsiteY3" fmla="*/ 1400013 h 1400013"/>
              <a:gd name="connsiteX4" fmla="*/ 0 w 12195175"/>
              <a:gd name="connsiteY4" fmla="*/ 609600 h 1400013"/>
              <a:gd name="connsiteX0" fmla="*/ 0 w 12192305"/>
              <a:gd name="connsiteY0" fmla="*/ 609600 h 1400013"/>
              <a:gd name="connsiteX1" fmla="*/ 12192000 w 12192305"/>
              <a:gd name="connsiteY1" fmla="*/ 0 h 1400013"/>
              <a:gd name="connsiteX2" fmla="*/ 12192000 w 12192305"/>
              <a:gd name="connsiteY2" fmla="*/ 1400013 h 1400013"/>
              <a:gd name="connsiteX3" fmla="*/ 0 w 12192305"/>
              <a:gd name="connsiteY3" fmla="*/ 1400013 h 1400013"/>
              <a:gd name="connsiteX4" fmla="*/ 0 w 12192305"/>
              <a:gd name="connsiteY4" fmla="*/ 609600 h 1400013"/>
              <a:gd name="connsiteX0" fmla="*/ 0 w 12192305"/>
              <a:gd name="connsiteY0" fmla="*/ 609600 h 1400013"/>
              <a:gd name="connsiteX1" fmla="*/ 12192000 w 12192305"/>
              <a:gd name="connsiteY1" fmla="*/ 0 h 1400013"/>
              <a:gd name="connsiteX2" fmla="*/ 12192000 w 12192305"/>
              <a:gd name="connsiteY2" fmla="*/ 1400013 h 1400013"/>
              <a:gd name="connsiteX3" fmla="*/ 0 w 12192305"/>
              <a:gd name="connsiteY3" fmla="*/ 1400013 h 1400013"/>
              <a:gd name="connsiteX4" fmla="*/ 0 w 12192305"/>
              <a:gd name="connsiteY4" fmla="*/ 609600 h 1400013"/>
              <a:gd name="connsiteX0" fmla="*/ 0 w 12192305"/>
              <a:gd name="connsiteY0" fmla="*/ 857573 h 1647986"/>
              <a:gd name="connsiteX1" fmla="*/ 12192000 w 12192305"/>
              <a:gd name="connsiteY1" fmla="*/ 0 h 1647986"/>
              <a:gd name="connsiteX2" fmla="*/ 12192000 w 12192305"/>
              <a:gd name="connsiteY2" fmla="*/ 1647986 h 1647986"/>
              <a:gd name="connsiteX3" fmla="*/ 0 w 12192305"/>
              <a:gd name="connsiteY3" fmla="*/ 1647986 h 1647986"/>
              <a:gd name="connsiteX4" fmla="*/ 0 w 12192305"/>
              <a:gd name="connsiteY4" fmla="*/ 857573 h 1647986"/>
              <a:gd name="connsiteX0" fmla="*/ 0 w 12199700"/>
              <a:gd name="connsiteY0" fmla="*/ 857573 h 1647986"/>
              <a:gd name="connsiteX1" fmla="*/ 12192000 w 12199700"/>
              <a:gd name="connsiteY1" fmla="*/ 0 h 1647986"/>
              <a:gd name="connsiteX2" fmla="*/ 12199620 w 12199700"/>
              <a:gd name="connsiteY2" fmla="*/ 1647986 h 1647986"/>
              <a:gd name="connsiteX3" fmla="*/ 0 w 12199700"/>
              <a:gd name="connsiteY3" fmla="*/ 1647986 h 1647986"/>
              <a:gd name="connsiteX4" fmla="*/ 0 w 12199700"/>
              <a:gd name="connsiteY4" fmla="*/ 857573 h 1647986"/>
              <a:gd name="connsiteX0" fmla="*/ 0 w 12199925"/>
              <a:gd name="connsiteY0" fmla="*/ 857573 h 1647986"/>
              <a:gd name="connsiteX1" fmla="*/ 12199620 w 12199925"/>
              <a:gd name="connsiteY1" fmla="*/ 0 h 1647986"/>
              <a:gd name="connsiteX2" fmla="*/ 12199620 w 12199925"/>
              <a:gd name="connsiteY2" fmla="*/ 1647986 h 1647986"/>
              <a:gd name="connsiteX3" fmla="*/ 0 w 12199925"/>
              <a:gd name="connsiteY3" fmla="*/ 1647986 h 1647986"/>
              <a:gd name="connsiteX4" fmla="*/ 0 w 12199925"/>
              <a:gd name="connsiteY4" fmla="*/ 857573 h 1647986"/>
              <a:gd name="connsiteX0" fmla="*/ 14515 w 12199925"/>
              <a:gd name="connsiteY0" fmla="*/ 567287 h 1647986"/>
              <a:gd name="connsiteX1" fmla="*/ 12199620 w 12199925"/>
              <a:gd name="connsiteY1" fmla="*/ 0 h 1647986"/>
              <a:gd name="connsiteX2" fmla="*/ 12199620 w 12199925"/>
              <a:gd name="connsiteY2" fmla="*/ 1647986 h 1647986"/>
              <a:gd name="connsiteX3" fmla="*/ 0 w 12199925"/>
              <a:gd name="connsiteY3" fmla="*/ 1647986 h 1647986"/>
              <a:gd name="connsiteX4" fmla="*/ 14515 w 12199925"/>
              <a:gd name="connsiteY4" fmla="*/ 567287 h 16479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9925" h="1647986">
                <a:moveTo>
                  <a:pt x="14515" y="567287"/>
                </a:moveTo>
                <a:lnTo>
                  <a:pt x="12199620" y="0"/>
                </a:lnTo>
                <a:cubicBezTo>
                  <a:pt x="12198562" y="466671"/>
                  <a:pt x="12200678" y="1181315"/>
                  <a:pt x="12199620" y="1647986"/>
                </a:cubicBezTo>
                <a:lnTo>
                  <a:pt x="0" y="1647986"/>
                </a:lnTo>
                <a:lnTo>
                  <a:pt x="14515" y="567287"/>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cs typeface="+mn-ea"/>
              <a:sym typeface="+mn-lt"/>
            </a:endParaRPr>
          </a:p>
        </p:txBody>
      </p:sp>
      <p:sp>
        <p:nvSpPr>
          <p:cNvPr id="5" name="文本框 1"/>
          <p:cNvSpPr txBox="1"/>
          <p:nvPr/>
        </p:nvSpPr>
        <p:spPr>
          <a:xfrm>
            <a:off x="2679702" y="2069482"/>
            <a:ext cx="4793861" cy="623248"/>
          </a:xfrm>
          <a:prstGeom prst="rect">
            <a:avLst/>
          </a:prstGeom>
          <a:noFill/>
        </p:spPr>
        <p:txBody>
          <a:bodyPr wrap="square" lIns="68580" tIns="34290" rIns="68580" bIns="34290" rtlCol="0">
            <a:spAutoFit/>
          </a:bodyPr>
          <a:lstStyle/>
          <a:p>
            <a:pPr algn="ctr"/>
            <a:r>
              <a:rPr lang="zh-CN" altLang="en-US" sz="3600" b="1" dirty="0">
                <a:solidFill>
                  <a:schemeClr val="bg1"/>
                </a:solidFill>
                <a:ea typeface="微软雅黑" panose="020B0503020204020204" pitchFamily="34" charset="-122"/>
                <a:cs typeface="+mn-ea"/>
                <a:sym typeface="+mn-lt"/>
              </a:rPr>
              <a:t>明年工作展望计划</a:t>
            </a:r>
          </a:p>
        </p:txBody>
      </p:sp>
      <p:grpSp>
        <p:nvGrpSpPr>
          <p:cNvPr id="6" name="组合 5"/>
          <p:cNvGrpSpPr/>
          <p:nvPr/>
        </p:nvGrpSpPr>
        <p:grpSpPr>
          <a:xfrm>
            <a:off x="815235" y="3774798"/>
            <a:ext cx="1457578" cy="1458966"/>
            <a:chOff x="307235" y="3561056"/>
            <a:chExt cx="1457578" cy="1458966"/>
          </a:xfrm>
        </p:grpSpPr>
        <p:sp>
          <p:nvSpPr>
            <p:cNvPr id="7" name="椭圆 1"/>
            <p:cNvSpPr>
              <a:spLocks noChangeArrowheads="1"/>
            </p:cNvSpPr>
            <p:nvPr/>
          </p:nvSpPr>
          <p:spPr bwMode="auto">
            <a:xfrm>
              <a:off x="307235" y="3561056"/>
              <a:ext cx="1457578" cy="1458966"/>
            </a:xfrm>
            <a:prstGeom prst="ellipse">
              <a:avLst/>
            </a:prstGeom>
            <a:solidFill>
              <a:schemeClr val="tx2">
                <a:lumMod val="75000"/>
              </a:schemeClr>
            </a:solidFill>
            <a:ln w="9525">
              <a:noFill/>
              <a:bevel/>
              <a:headEnd/>
              <a:tailEnd/>
            </a:ln>
          </p:spPr>
          <p:txBody>
            <a:bodyPr lIns="68589" tIns="34295" rIns="68589" bIns="34295" anchor="ctr"/>
            <a:lstStyle/>
            <a:p>
              <a:pPr algn="ctr" eaLnBrk="1" hangingPunct="1">
                <a:buFont typeface="Arial" pitchFamily="34" charset="0"/>
                <a:buNone/>
              </a:pPr>
              <a:endParaRPr lang="zh-CN" altLang="zh-CN" dirty="0">
                <a:latin typeface="微软雅黑" panose="020B0503020204020204" pitchFamily="34" charset="-122"/>
                <a:ea typeface="微软雅黑" panose="020B0503020204020204" pitchFamily="34" charset="-122"/>
                <a:sym typeface="宋体" pitchFamily="2" charset="-122"/>
              </a:endParaRPr>
            </a:p>
          </p:txBody>
        </p:sp>
        <p:sp>
          <p:nvSpPr>
            <p:cNvPr id="8" name="文本框 17"/>
            <p:cNvSpPr>
              <a:spLocks noChangeArrowheads="1"/>
            </p:cNvSpPr>
            <p:nvPr/>
          </p:nvSpPr>
          <p:spPr bwMode="auto">
            <a:xfrm>
              <a:off x="307235" y="4040466"/>
              <a:ext cx="1457578" cy="500147"/>
            </a:xfrm>
            <a:prstGeom prst="rect">
              <a:avLst/>
            </a:prstGeom>
            <a:noFill/>
            <a:ln w="9525">
              <a:noFill/>
              <a:miter lim="800000"/>
              <a:headEnd/>
              <a:tailEnd/>
            </a:ln>
          </p:spPr>
          <p:txBody>
            <a:bodyPr wrap="square" lIns="68589" tIns="34295" rIns="68589" bIns="34295">
              <a:spAutoFit/>
            </a:bodyPr>
            <a:lstStyle/>
            <a:p>
              <a:pPr algn="ctr" eaLnBrk="1" hangingPunct="1">
                <a:buFont typeface="Arial" pitchFamily="34" charset="0"/>
                <a:buNone/>
              </a:pPr>
              <a:r>
                <a:rPr lang="en-US" altLang="zh-CN" sz="2800" b="1" dirty="0">
                  <a:solidFill>
                    <a:schemeClr val="bg1"/>
                  </a:solidFill>
                  <a:latin typeface="Adobe Gothic Std B" pitchFamily="34" charset="-128"/>
                  <a:ea typeface="Adobe Gothic Std B" pitchFamily="34" charset="-128"/>
                </a:rPr>
                <a:t>PART  4</a:t>
              </a:r>
              <a:endParaRPr lang="zh-CN" altLang="en-US" sz="2800" dirty="0">
                <a:solidFill>
                  <a:schemeClr val="bg1"/>
                </a:solidFill>
                <a:latin typeface="Adobe Gothic Std B" pitchFamily="34" charset="-128"/>
                <a:ea typeface="微软雅黑" panose="020B0503020204020204" pitchFamily="34" charset="-122"/>
              </a:endParaRPr>
            </a:p>
          </p:txBody>
        </p:sp>
      </p:grpSp>
    </p:spTree>
    <p:extLst>
      <p:ext uri="{BB962C8B-B14F-4D97-AF65-F5344CB8AC3E}">
        <p14:creationId xmlns:p14="http://schemas.microsoft.com/office/powerpoint/2010/main" val="13193745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Scale>
                                      <p:cBhvr>
                                        <p:cTn id="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
                                        </p:tgtEl>
                                        <p:attrNameLst>
                                          <p:attrName>ppt_x</p:attrName>
                                          <p:attrName>ppt_y</p:attrName>
                                        </p:attrNameLst>
                                      </p:cBhvr>
                                    </p:animMotion>
                                    <p:animEffect transition="in" filter="fade">
                                      <p:cBhvr>
                                        <p:cTn id="9" dur="1000"/>
                                        <p:tgtEl>
                                          <p:spTgt spid="6"/>
                                        </p:tgtEl>
                                      </p:cBhvr>
                                    </p:animEffect>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0-#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 presetClass="entr" presetSubtype="2"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1+#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8"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0-#ppt_w/2"/>
                                          </p:val>
                                        </p:tav>
                                        <p:tav tm="100000">
                                          <p:val>
                                            <p:strVal val="#ppt_x"/>
                                          </p:val>
                                        </p:tav>
                                      </p:tavLst>
                                    </p:anim>
                                    <p:anim calcmode="lin" valueType="num">
                                      <p:cBhvr additive="base">
                                        <p:cTn id="24" dur="500" fill="hold"/>
                                        <p:tgtEl>
                                          <p:spTgt spid="3"/>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 presetClass="entr" presetSubtype="2"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1+#ppt_w/2"/>
                                          </p:val>
                                        </p:tav>
                                        <p:tav tm="100000">
                                          <p:val>
                                            <p:strVal val="#ppt_x"/>
                                          </p:val>
                                        </p:tav>
                                      </p:tavLst>
                                    </p:anim>
                                    <p:anim calcmode="lin" valueType="num">
                                      <p:cBhvr additive="base">
                                        <p:cTn id="29"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5" name="矩形 4"/>
          <p:cNvSpPr/>
          <p:nvPr/>
        </p:nvSpPr>
        <p:spPr>
          <a:xfrm>
            <a:off x="1479600" y="1530476"/>
            <a:ext cx="2484276" cy="310523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lumMod val="85000"/>
                  <a:lumOff val="15000"/>
                </a:schemeClr>
              </a:solidFill>
              <a:ea typeface="微软雅黑" panose="020B0503020204020204" pitchFamily="34" charset="-122"/>
            </a:endParaRPr>
          </a:p>
        </p:txBody>
      </p:sp>
      <p:pic>
        <p:nvPicPr>
          <p:cNvPr id="6"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569549" y="1685739"/>
            <a:ext cx="2304376" cy="2794711"/>
          </a:xfrm>
          <a:prstGeom prst="rect">
            <a:avLst/>
          </a:prstGeom>
          <a:noFill/>
          <a:ln w="38100">
            <a:noFill/>
            <a:miter lim="800000"/>
            <a:headEnd/>
            <a:tailEnd/>
          </a:ln>
        </p:spPr>
      </p:pic>
      <p:sp>
        <p:nvSpPr>
          <p:cNvPr id="7" name="L 形 6"/>
          <p:cNvSpPr/>
          <p:nvPr/>
        </p:nvSpPr>
        <p:spPr>
          <a:xfrm>
            <a:off x="1614928" y="4795858"/>
            <a:ext cx="91694" cy="305638"/>
          </a:xfrm>
          <a:prstGeom prst="corner">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77620" tIns="38810" rIns="77620" bIns="38810" rtlCol="0" anchor="ctr"/>
          <a:lstStyle/>
          <a:p>
            <a:pPr algn="ctr"/>
            <a:endParaRPr lang="zh-CN" altLang="en-US" dirty="0">
              <a:solidFill>
                <a:schemeClr val="tx1">
                  <a:lumMod val="85000"/>
                  <a:lumOff val="15000"/>
                </a:schemeClr>
              </a:solidFill>
              <a:ea typeface="微软雅黑" panose="020B0503020204020204" pitchFamily="34" charset="-122"/>
            </a:endParaRPr>
          </a:p>
        </p:txBody>
      </p:sp>
      <p:sp>
        <p:nvSpPr>
          <p:cNvPr id="8" name="L 形 7"/>
          <p:cNvSpPr/>
          <p:nvPr/>
        </p:nvSpPr>
        <p:spPr>
          <a:xfrm flipH="1" flipV="1">
            <a:off x="3754706" y="4795824"/>
            <a:ext cx="91694" cy="305638"/>
          </a:xfrm>
          <a:prstGeom prst="corner">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77620" tIns="38810" rIns="77620" bIns="38810" rtlCol="0" anchor="ctr"/>
          <a:lstStyle/>
          <a:p>
            <a:pPr algn="ctr"/>
            <a:endParaRPr lang="zh-CN" altLang="en-US" dirty="0">
              <a:solidFill>
                <a:schemeClr val="tx1">
                  <a:lumMod val="85000"/>
                  <a:lumOff val="15000"/>
                </a:schemeClr>
              </a:solidFill>
              <a:ea typeface="微软雅黑" panose="020B0503020204020204" pitchFamily="34" charset="-122"/>
            </a:endParaRPr>
          </a:p>
        </p:txBody>
      </p:sp>
      <p:sp>
        <p:nvSpPr>
          <p:cNvPr id="9" name="矩形 8"/>
          <p:cNvSpPr/>
          <p:nvPr/>
        </p:nvSpPr>
        <p:spPr>
          <a:xfrm>
            <a:off x="1699235" y="4787936"/>
            <a:ext cx="2132284" cy="315366"/>
          </a:xfrm>
          <a:prstGeom prst="rect">
            <a:avLst/>
          </a:prstGeom>
        </p:spPr>
        <p:txBody>
          <a:bodyPr wrap="none" lIns="77620" tIns="38810" rIns="77620" bIns="38810">
            <a:spAutoFit/>
          </a:bodyPr>
          <a:lstStyle/>
          <a:p>
            <a:r>
              <a:rPr lang="zh-CN" altLang="en-US" sz="1500" b="1" dirty="0">
                <a:solidFill>
                  <a:schemeClr val="tx1">
                    <a:lumMod val="85000"/>
                    <a:lumOff val="15000"/>
                  </a:schemeClr>
                </a:solidFill>
                <a:latin typeface="微软雅黑" pitchFamily="34" charset="-122"/>
                <a:ea typeface="微软雅黑" pitchFamily="34" charset="-122"/>
              </a:rPr>
              <a:t>单击此处添加图片内容</a:t>
            </a:r>
          </a:p>
        </p:txBody>
      </p:sp>
      <p:sp>
        <p:nvSpPr>
          <p:cNvPr id="10" name="矩形 9"/>
          <p:cNvSpPr/>
          <p:nvPr/>
        </p:nvSpPr>
        <p:spPr>
          <a:xfrm>
            <a:off x="4570828" y="1821291"/>
            <a:ext cx="4361598" cy="863208"/>
          </a:xfrm>
          <a:prstGeom prst="rect">
            <a:avLst/>
          </a:prstGeom>
        </p:spPr>
        <p:txBody>
          <a:bodyPr wrap="square" lIns="77620" tIns="38810" rIns="77620" bIns="38810">
            <a:spAutoFit/>
          </a:bodyPr>
          <a:lstStyle/>
          <a:p>
            <a:pPr>
              <a:buFont typeface="Wingdings" pitchFamily="2" charset="2"/>
              <a:buChar char="p"/>
            </a:pPr>
            <a:r>
              <a:rPr lang="zh-CN" altLang="en-US" sz="1700" dirty="0">
                <a:solidFill>
                  <a:schemeClr val="tx1">
                    <a:lumMod val="85000"/>
                    <a:lumOff val="15000"/>
                  </a:schemeClr>
                </a:solidFill>
                <a:latin typeface="微软雅黑" panose="020B0503020204020204" pitchFamily="34" charset="-122"/>
                <a:ea typeface="微软雅黑" panose="020B0503020204020204" pitchFamily="34" charset="-122"/>
              </a:rPr>
              <a:t>请输入文本内容请输入文本内容请输入文本内容请输入文本内容请输入文本内容请输入文本内容请输入文本内容请输入文本内容</a:t>
            </a:r>
          </a:p>
        </p:txBody>
      </p:sp>
      <p:sp>
        <p:nvSpPr>
          <p:cNvPr id="11" name="矩形 10"/>
          <p:cNvSpPr/>
          <p:nvPr/>
        </p:nvSpPr>
        <p:spPr>
          <a:xfrm>
            <a:off x="4570830" y="3315986"/>
            <a:ext cx="4516865" cy="863208"/>
          </a:xfrm>
          <a:prstGeom prst="rect">
            <a:avLst/>
          </a:prstGeom>
        </p:spPr>
        <p:txBody>
          <a:bodyPr wrap="square" lIns="77620" tIns="38810" rIns="77620" bIns="38810">
            <a:spAutoFit/>
          </a:bodyPr>
          <a:lstStyle/>
          <a:p>
            <a:pPr>
              <a:buFont typeface="Wingdings" pitchFamily="2" charset="2"/>
              <a:buChar char="p"/>
            </a:pPr>
            <a:r>
              <a:rPr lang="zh-CN" altLang="en-US" sz="1700" dirty="0">
                <a:solidFill>
                  <a:schemeClr val="tx1">
                    <a:lumMod val="85000"/>
                    <a:lumOff val="15000"/>
                  </a:schemeClr>
                </a:solidFill>
                <a:latin typeface="微软雅黑" panose="020B0503020204020204" pitchFamily="34" charset="-122"/>
                <a:ea typeface="微软雅黑" panose="020B0503020204020204" pitchFamily="34" charset="-122"/>
              </a:rPr>
              <a:t>请输入文本内容请输入文本内容请输入文本内容请输入文本内容请输入文本内容请输入文本内容请输入文本内容请输入文本内容</a:t>
            </a:r>
          </a:p>
        </p:txBody>
      </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53" presetClass="entr" presetSubtype="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par>
                          <p:cTn id="21" fill="hold">
                            <p:stCondLst>
                              <p:cond delay="1500"/>
                            </p:stCondLst>
                            <p:childTnLst>
                              <p:par>
                                <p:cTn id="22" presetID="9" presetClass="entr" presetSubtype="0"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dissolve">
                                      <p:cBhvr>
                                        <p:cTn id="24" dur="1000"/>
                                        <p:tgtEl>
                                          <p:spTgt spid="6"/>
                                        </p:tgtEl>
                                      </p:cBhvr>
                                    </p:animEffect>
                                  </p:childTnLst>
                                </p:cTn>
                              </p:par>
                            </p:childTnLst>
                          </p:cTn>
                        </p:par>
                        <p:par>
                          <p:cTn id="25" fill="hold">
                            <p:stCondLst>
                              <p:cond delay="2500"/>
                            </p:stCondLst>
                            <p:childTnLst>
                              <p:par>
                                <p:cTn id="26" presetID="2" presetClass="entr" presetSubtype="8"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0-#ppt_w/2"/>
                                          </p:val>
                                        </p:tav>
                                        <p:tav tm="100000">
                                          <p:val>
                                            <p:strVal val="#ppt_x"/>
                                          </p:val>
                                        </p:tav>
                                      </p:tavLst>
                                    </p:anim>
                                    <p:anim calcmode="lin" valueType="num">
                                      <p:cBhvr additive="base">
                                        <p:cTn id="29" dur="500" fill="hold"/>
                                        <p:tgtEl>
                                          <p:spTgt spid="8"/>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1+#ppt_w/2"/>
                                          </p:val>
                                        </p:tav>
                                        <p:tav tm="100000">
                                          <p:val>
                                            <p:strVal val="#ppt_x"/>
                                          </p:val>
                                        </p:tav>
                                      </p:tavLst>
                                    </p:anim>
                                    <p:anim calcmode="lin" valueType="num">
                                      <p:cBhvr additive="base">
                                        <p:cTn id="33" dur="500" fill="hold"/>
                                        <p:tgtEl>
                                          <p:spTgt spid="7"/>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16" presetClass="entr" presetSubtype="21"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barn(inVertical)">
                                      <p:cBhvr>
                                        <p:cTn id="37" dur="500"/>
                                        <p:tgtEl>
                                          <p:spTgt spid="9"/>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ipe(left)">
                                      <p:cBhvr>
                                        <p:cTn id="41" dur="1000"/>
                                        <p:tgtEl>
                                          <p:spTgt spid="10"/>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wipe(left)">
                                      <p:cBhvr>
                                        <p:cTn id="45"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7" grpId="0" animBg="1"/>
      <p:bldP spid="8" grpId="0" animBg="1"/>
      <p:bldP spid="9" grpId="0"/>
      <p:bldP spid="10" grpId="0"/>
      <p:bldP spid="1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304256"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明年工作展望计划</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5" name="矩形 4"/>
          <p:cNvSpPr/>
          <p:nvPr/>
        </p:nvSpPr>
        <p:spPr>
          <a:xfrm>
            <a:off x="1047555" y="1608471"/>
            <a:ext cx="1494281" cy="1144737"/>
          </a:xfrm>
          <a:prstGeom prst="rect">
            <a:avLst/>
          </a:prstGeom>
          <a:noFill/>
          <a:ln>
            <a:solidFill>
              <a:schemeClr val="bg1">
                <a:lumMod val="65000"/>
              </a:schemeClr>
            </a:solidFill>
            <a:prstDash val="sysDash"/>
          </a:ln>
        </p:spPr>
        <p:txBody>
          <a:bodyPr wrap="square" lIns="98559" tIns="49279" rIns="98559" bIns="49279">
            <a:noAutofit/>
          </a:bodyPr>
          <a:lstStyle/>
          <a:p>
            <a:pPr algn="ctr">
              <a:lnSpc>
                <a:spcPct val="150000"/>
              </a:lnSpc>
            </a:pPr>
            <a:r>
              <a:rPr lang="zh-CN" altLang="en-US" sz="1500" dirty="0">
                <a:latin typeface="微软雅黑" pitchFamily="34" charset="-122"/>
                <a:ea typeface="微软雅黑" pitchFamily="34" charset="-122"/>
              </a:rPr>
              <a:t>单击添加文字</a:t>
            </a:r>
            <a:endParaRPr lang="en-US" altLang="zh-CN" sz="1500" dirty="0">
              <a:latin typeface="微软雅黑" pitchFamily="34" charset="-122"/>
              <a:ea typeface="微软雅黑" pitchFamily="34" charset="-122"/>
            </a:endParaRPr>
          </a:p>
          <a:p>
            <a:pPr algn="ctr">
              <a:lnSpc>
                <a:spcPct val="150000"/>
              </a:lnSpc>
            </a:pPr>
            <a:r>
              <a:rPr lang="zh-CN" altLang="en-US" sz="1500" dirty="0">
                <a:latin typeface="微软雅黑" pitchFamily="34" charset="-122"/>
                <a:ea typeface="微软雅黑" pitchFamily="34" charset="-122"/>
              </a:rPr>
              <a:t>单击添加文字</a:t>
            </a:r>
          </a:p>
          <a:p>
            <a:pPr algn="ctr">
              <a:lnSpc>
                <a:spcPct val="150000"/>
              </a:lnSpc>
            </a:pPr>
            <a:r>
              <a:rPr lang="zh-CN" altLang="en-US" sz="1500" dirty="0">
                <a:latin typeface="微软雅黑" pitchFamily="34" charset="-122"/>
                <a:ea typeface="微软雅黑" pitchFamily="34" charset="-122"/>
              </a:rPr>
              <a:t>单击添加文字</a:t>
            </a:r>
          </a:p>
        </p:txBody>
      </p:sp>
      <p:sp>
        <p:nvSpPr>
          <p:cNvPr id="6" name="矩形 5"/>
          <p:cNvSpPr/>
          <p:nvPr/>
        </p:nvSpPr>
        <p:spPr>
          <a:xfrm>
            <a:off x="2674239" y="3643613"/>
            <a:ext cx="1494281" cy="1144737"/>
          </a:xfrm>
          <a:prstGeom prst="rect">
            <a:avLst/>
          </a:prstGeom>
          <a:noFill/>
          <a:ln>
            <a:solidFill>
              <a:schemeClr val="bg1">
                <a:lumMod val="65000"/>
              </a:schemeClr>
            </a:solidFill>
            <a:prstDash val="sysDash"/>
          </a:ln>
        </p:spPr>
        <p:txBody>
          <a:bodyPr wrap="square" lIns="98559" tIns="49279" rIns="98559" bIns="49279">
            <a:noAutofit/>
          </a:bodyPr>
          <a:lstStyle/>
          <a:p>
            <a:pPr algn="ctr">
              <a:lnSpc>
                <a:spcPct val="150000"/>
              </a:lnSpc>
            </a:pPr>
            <a:r>
              <a:rPr lang="zh-CN" altLang="en-US" sz="1500" dirty="0">
                <a:latin typeface="微软雅黑" pitchFamily="34" charset="-122"/>
                <a:ea typeface="微软雅黑" pitchFamily="34" charset="-122"/>
              </a:rPr>
              <a:t>单击添加文字</a:t>
            </a:r>
            <a:endParaRPr lang="en-US" altLang="zh-CN" sz="1500" dirty="0">
              <a:latin typeface="微软雅黑" pitchFamily="34" charset="-122"/>
              <a:ea typeface="微软雅黑" pitchFamily="34" charset="-122"/>
            </a:endParaRPr>
          </a:p>
          <a:p>
            <a:pPr algn="ctr">
              <a:lnSpc>
                <a:spcPct val="150000"/>
              </a:lnSpc>
            </a:pPr>
            <a:r>
              <a:rPr lang="zh-CN" altLang="en-US" sz="1500" dirty="0">
                <a:latin typeface="微软雅黑" pitchFamily="34" charset="-122"/>
                <a:ea typeface="微软雅黑" pitchFamily="34" charset="-122"/>
              </a:rPr>
              <a:t>单击添加文字</a:t>
            </a:r>
          </a:p>
          <a:p>
            <a:pPr algn="ctr">
              <a:lnSpc>
                <a:spcPct val="150000"/>
              </a:lnSpc>
            </a:pPr>
            <a:r>
              <a:rPr lang="zh-CN" altLang="en-US" sz="1500" dirty="0">
                <a:latin typeface="微软雅黑" pitchFamily="34" charset="-122"/>
                <a:ea typeface="微软雅黑" pitchFamily="34" charset="-122"/>
              </a:rPr>
              <a:t>单击添加文字</a:t>
            </a:r>
          </a:p>
        </p:txBody>
      </p:sp>
      <p:sp>
        <p:nvSpPr>
          <p:cNvPr id="7" name="矩形 6"/>
          <p:cNvSpPr/>
          <p:nvPr/>
        </p:nvSpPr>
        <p:spPr>
          <a:xfrm>
            <a:off x="4308080" y="1611991"/>
            <a:ext cx="1494281" cy="1144737"/>
          </a:xfrm>
          <a:prstGeom prst="rect">
            <a:avLst/>
          </a:prstGeom>
          <a:noFill/>
          <a:ln>
            <a:solidFill>
              <a:schemeClr val="bg1">
                <a:lumMod val="65000"/>
              </a:schemeClr>
            </a:solidFill>
            <a:prstDash val="sysDash"/>
          </a:ln>
        </p:spPr>
        <p:txBody>
          <a:bodyPr wrap="square" lIns="98559" tIns="49279" rIns="98559" bIns="49279">
            <a:noAutofit/>
          </a:bodyPr>
          <a:lstStyle/>
          <a:p>
            <a:pPr algn="ctr">
              <a:lnSpc>
                <a:spcPct val="150000"/>
              </a:lnSpc>
            </a:pPr>
            <a:r>
              <a:rPr lang="zh-CN" altLang="en-US" sz="1500" dirty="0">
                <a:latin typeface="微软雅黑" pitchFamily="34" charset="-122"/>
                <a:ea typeface="微软雅黑" pitchFamily="34" charset="-122"/>
              </a:rPr>
              <a:t>单击添加文字</a:t>
            </a:r>
            <a:endParaRPr lang="en-US" altLang="zh-CN" sz="1500" dirty="0">
              <a:latin typeface="微软雅黑" pitchFamily="34" charset="-122"/>
              <a:ea typeface="微软雅黑" pitchFamily="34" charset="-122"/>
            </a:endParaRPr>
          </a:p>
          <a:p>
            <a:pPr algn="ctr">
              <a:lnSpc>
                <a:spcPct val="150000"/>
              </a:lnSpc>
            </a:pPr>
            <a:r>
              <a:rPr lang="zh-CN" altLang="en-US" sz="1500" dirty="0">
                <a:latin typeface="微软雅黑" pitchFamily="34" charset="-122"/>
                <a:ea typeface="微软雅黑" pitchFamily="34" charset="-122"/>
              </a:rPr>
              <a:t>单击添加文字</a:t>
            </a:r>
          </a:p>
          <a:p>
            <a:pPr algn="ctr">
              <a:lnSpc>
                <a:spcPct val="150000"/>
              </a:lnSpc>
            </a:pPr>
            <a:r>
              <a:rPr lang="zh-CN" altLang="en-US" sz="1500" dirty="0">
                <a:latin typeface="微软雅黑" pitchFamily="34" charset="-122"/>
                <a:ea typeface="微软雅黑" pitchFamily="34" charset="-122"/>
              </a:rPr>
              <a:t>单击添加文字</a:t>
            </a:r>
          </a:p>
        </p:txBody>
      </p:sp>
      <p:sp>
        <p:nvSpPr>
          <p:cNvPr id="8" name="矩形 7"/>
          <p:cNvSpPr/>
          <p:nvPr/>
        </p:nvSpPr>
        <p:spPr>
          <a:xfrm>
            <a:off x="5938205" y="3643613"/>
            <a:ext cx="1494281" cy="1144737"/>
          </a:xfrm>
          <a:prstGeom prst="rect">
            <a:avLst/>
          </a:prstGeom>
          <a:noFill/>
          <a:ln>
            <a:solidFill>
              <a:schemeClr val="bg1">
                <a:lumMod val="65000"/>
              </a:schemeClr>
            </a:solidFill>
            <a:prstDash val="sysDash"/>
          </a:ln>
        </p:spPr>
        <p:txBody>
          <a:bodyPr wrap="square" lIns="98559" tIns="49279" rIns="98559" bIns="49279">
            <a:noAutofit/>
          </a:bodyPr>
          <a:lstStyle/>
          <a:p>
            <a:pPr algn="ctr">
              <a:lnSpc>
                <a:spcPct val="150000"/>
              </a:lnSpc>
            </a:pPr>
            <a:r>
              <a:rPr lang="zh-CN" altLang="en-US" sz="1500" dirty="0">
                <a:latin typeface="微软雅黑" pitchFamily="34" charset="-122"/>
                <a:ea typeface="微软雅黑" pitchFamily="34" charset="-122"/>
              </a:rPr>
              <a:t>单击添加文字</a:t>
            </a:r>
            <a:endParaRPr lang="en-US" altLang="zh-CN" sz="1500" dirty="0">
              <a:latin typeface="微软雅黑" pitchFamily="34" charset="-122"/>
              <a:ea typeface="微软雅黑" pitchFamily="34" charset="-122"/>
            </a:endParaRPr>
          </a:p>
          <a:p>
            <a:pPr algn="ctr">
              <a:lnSpc>
                <a:spcPct val="150000"/>
              </a:lnSpc>
            </a:pPr>
            <a:r>
              <a:rPr lang="zh-CN" altLang="en-US" sz="1500" dirty="0">
                <a:latin typeface="微软雅黑" pitchFamily="34" charset="-122"/>
                <a:ea typeface="微软雅黑" pitchFamily="34" charset="-122"/>
              </a:rPr>
              <a:t>单击添加文字</a:t>
            </a:r>
          </a:p>
          <a:p>
            <a:pPr algn="ctr">
              <a:lnSpc>
                <a:spcPct val="150000"/>
              </a:lnSpc>
            </a:pPr>
            <a:r>
              <a:rPr lang="zh-CN" altLang="en-US" sz="1500" dirty="0">
                <a:latin typeface="微软雅黑" pitchFamily="34" charset="-122"/>
                <a:ea typeface="微软雅黑" pitchFamily="34" charset="-122"/>
              </a:rPr>
              <a:t>单击添加文字</a:t>
            </a:r>
          </a:p>
        </p:txBody>
      </p:sp>
      <p:sp>
        <p:nvSpPr>
          <p:cNvPr id="9" name="矩形 8"/>
          <p:cNvSpPr/>
          <p:nvPr/>
        </p:nvSpPr>
        <p:spPr>
          <a:xfrm>
            <a:off x="7568330" y="1608110"/>
            <a:ext cx="1494281" cy="1144737"/>
          </a:xfrm>
          <a:prstGeom prst="rect">
            <a:avLst/>
          </a:prstGeom>
          <a:noFill/>
          <a:ln>
            <a:solidFill>
              <a:schemeClr val="bg1">
                <a:lumMod val="65000"/>
              </a:schemeClr>
            </a:solidFill>
            <a:prstDash val="sysDash"/>
          </a:ln>
        </p:spPr>
        <p:txBody>
          <a:bodyPr wrap="square" lIns="98559" tIns="49279" rIns="98559" bIns="49279">
            <a:noAutofit/>
          </a:bodyPr>
          <a:lstStyle/>
          <a:p>
            <a:pPr algn="ctr">
              <a:lnSpc>
                <a:spcPct val="150000"/>
              </a:lnSpc>
            </a:pPr>
            <a:r>
              <a:rPr lang="zh-CN" altLang="en-US" sz="1500" dirty="0">
                <a:latin typeface="微软雅黑" pitchFamily="34" charset="-122"/>
                <a:ea typeface="微软雅黑" pitchFamily="34" charset="-122"/>
              </a:rPr>
              <a:t>单击添加文字</a:t>
            </a:r>
            <a:endParaRPr lang="en-US" altLang="zh-CN" sz="1500" dirty="0">
              <a:latin typeface="微软雅黑" pitchFamily="34" charset="-122"/>
              <a:ea typeface="微软雅黑" pitchFamily="34" charset="-122"/>
            </a:endParaRPr>
          </a:p>
          <a:p>
            <a:pPr algn="ctr">
              <a:lnSpc>
                <a:spcPct val="150000"/>
              </a:lnSpc>
            </a:pPr>
            <a:r>
              <a:rPr lang="zh-CN" altLang="en-US" sz="1500" dirty="0">
                <a:latin typeface="微软雅黑" pitchFamily="34" charset="-122"/>
                <a:ea typeface="微软雅黑" pitchFamily="34" charset="-122"/>
              </a:rPr>
              <a:t>单击添加文字</a:t>
            </a:r>
          </a:p>
          <a:p>
            <a:pPr algn="ctr">
              <a:lnSpc>
                <a:spcPct val="150000"/>
              </a:lnSpc>
            </a:pPr>
            <a:r>
              <a:rPr lang="zh-CN" altLang="en-US" sz="1500" dirty="0">
                <a:latin typeface="微软雅黑" pitchFamily="34" charset="-122"/>
                <a:ea typeface="微软雅黑" pitchFamily="34" charset="-122"/>
              </a:rPr>
              <a:t>单击添加文字</a:t>
            </a:r>
          </a:p>
        </p:txBody>
      </p:sp>
      <p:sp>
        <p:nvSpPr>
          <p:cNvPr id="10" name="AutoShape 7"/>
          <p:cNvSpPr>
            <a:spLocks noChangeArrowheads="1"/>
          </p:cNvSpPr>
          <p:nvPr/>
        </p:nvSpPr>
        <p:spPr bwMode="gray">
          <a:xfrm>
            <a:off x="1047552" y="2712145"/>
            <a:ext cx="1668938" cy="931466"/>
          </a:xfrm>
          <a:prstGeom prst="chevron">
            <a:avLst>
              <a:gd name="adj" fmla="val 17842"/>
            </a:avLst>
          </a:prstGeom>
          <a:solidFill>
            <a:srgbClr val="0B87D6"/>
          </a:solidFill>
          <a:ln w="38100">
            <a:noFill/>
            <a:miter lim="800000"/>
            <a:headEnd/>
            <a:tailEnd/>
          </a:ln>
          <a:effectLst/>
        </p:spPr>
        <p:txBody>
          <a:bodyPr wrap="square" lIns="98559" tIns="49279" rIns="98559" bIns="49279" anchor="ctr">
            <a:noAutofit/>
          </a:bodyPr>
          <a:lstStyle/>
          <a:p>
            <a:r>
              <a:rPr lang="zh-CN" altLang="en-US" dirty="0">
                <a:latin typeface="微软雅黑" panose="020B0503020204020204" pitchFamily="34" charset="-122"/>
                <a:ea typeface="微软雅黑" panose="020B0503020204020204" pitchFamily="34" charset="-122"/>
              </a:rPr>
              <a:t>添加文本</a:t>
            </a:r>
          </a:p>
        </p:txBody>
      </p:sp>
      <p:sp>
        <p:nvSpPr>
          <p:cNvPr id="11" name="AutoShape 7"/>
          <p:cNvSpPr>
            <a:spLocks noChangeArrowheads="1"/>
          </p:cNvSpPr>
          <p:nvPr/>
        </p:nvSpPr>
        <p:spPr bwMode="gray">
          <a:xfrm>
            <a:off x="2677859" y="2712145"/>
            <a:ext cx="1668938" cy="931466"/>
          </a:xfrm>
          <a:prstGeom prst="chevron">
            <a:avLst>
              <a:gd name="adj" fmla="val 17842"/>
            </a:avLst>
          </a:prstGeom>
          <a:solidFill>
            <a:srgbClr val="052E65"/>
          </a:solidFill>
          <a:ln w="38100">
            <a:noFill/>
            <a:miter lim="800000"/>
            <a:headEnd/>
            <a:tailEnd/>
          </a:ln>
          <a:effectLst/>
        </p:spPr>
        <p:txBody>
          <a:bodyPr wrap="square" lIns="98559" tIns="49279" rIns="98559" bIns="49279" anchor="ctr">
            <a:noAutofit/>
          </a:bodyPr>
          <a:lstStyle/>
          <a:p>
            <a:r>
              <a:rPr lang="zh-CN" altLang="en-US" dirty="0">
                <a:solidFill>
                  <a:schemeClr val="bg1"/>
                </a:solidFill>
                <a:latin typeface="微软雅黑" panose="020B0503020204020204" pitchFamily="34" charset="-122"/>
                <a:ea typeface="微软雅黑" panose="020B0503020204020204" pitchFamily="34" charset="-122"/>
              </a:rPr>
              <a:t>添加文本</a:t>
            </a:r>
          </a:p>
        </p:txBody>
      </p:sp>
      <p:sp>
        <p:nvSpPr>
          <p:cNvPr id="12" name="AutoShape 7"/>
          <p:cNvSpPr>
            <a:spLocks noChangeArrowheads="1"/>
          </p:cNvSpPr>
          <p:nvPr/>
        </p:nvSpPr>
        <p:spPr bwMode="gray">
          <a:xfrm>
            <a:off x="4308165" y="2712145"/>
            <a:ext cx="1668938" cy="931466"/>
          </a:xfrm>
          <a:prstGeom prst="chevron">
            <a:avLst>
              <a:gd name="adj" fmla="val 17842"/>
            </a:avLst>
          </a:prstGeom>
          <a:solidFill>
            <a:srgbClr val="0B87D6"/>
          </a:solidFill>
          <a:ln w="38100">
            <a:noFill/>
            <a:miter lim="800000"/>
            <a:headEnd/>
            <a:tailEnd/>
          </a:ln>
          <a:effectLst/>
        </p:spPr>
        <p:txBody>
          <a:bodyPr wrap="square" lIns="98559" tIns="49279" rIns="98559" bIns="49279" anchor="ctr">
            <a:noAutofit/>
          </a:bodyPr>
          <a:lstStyle/>
          <a:p>
            <a:r>
              <a:rPr lang="zh-CN" altLang="en-US" dirty="0">
                <a:latin typeface="微软雅黑" panose="020B0503020204020204" pitchFamily="34" charset="-122"/>
                <a:ea typeface="微软雅黑" panose="020B0503020204020204" pitchFamily="34" charset="-122"/>
              </a:rPr>
              <a:t>添加文本</a:t>
            </a:r>
          </a:p>
        </p:txBody>
      </p:sp>
      <p:sp>
        <p:nvSpPr>
          <p:cNvPr id="13" name="AutoShape 7"/>
          <p:cNvSpPr>
            <a:spLocks noChangeArrowheads="1"/>
          </p:cNvSpPr>
          <p:nvPr/>
        </p:nvSpPr>
        <p:spPr bwMode="gray">
          <a:xfrm>
            <a:off x="5938471" y="2712145"/>
            <a:ext cx="1668938" cy="931466"/>
          </a:xfrm>
          <a:prstGeom prst="chevron">
            <a:avLst>
              <a:gd name="adj" fmla="val 17842"/>
            </a:avLst>
          </a:prstGeom>
          <a:solidFill>
            <a:srgbClr val="052E65"/>
          </a:solidFill>
          <a:ln w="38100">
            <a:noFill/>
            <a:miter lim="800000"/>
            <a:headEnd/>
            <a:tailEnd/>
          </a:ln>
          <a:effectLst/>
        </p:spPr>
        <p:txBody>
          <a:bodyPr wrap="square" lIns="98559" tIns="49279" rIns="98559" bIns="49279" anchor="ctr">
            <a:noAutofit/>
          </a:bodyPr>
          <a:lstStyle/>
          <a:p>
            <a:r>
              <a:rPr lang="zh-CN" altLang="en-US" dirty="0">
                <a:solidFill>
                  <a:schemeClr val="bg1"/>
                </a:solidFill>
                <a:latin typeface="微软雅黑" panose="020B0503020204020204" pitchFamily="34" charset="-122"/>
                <a:ea typeface="微软雅黑" panose="020B0503020204020204" pitchFamily="34" charset="-122"/>
              </a:rPr>
              <a:t>添加文本</a:t>
            </a:r>
          </a:p>
        </p:txBody>
      </p:sp>
      <p:sp>
        <p:nvSpPr>
          <p:cNvPr id="14" name="AutoShape 7"/>
          <p:cNvSpPr>
            <a:spLocks noChangeArrowheads="1"/>
          </p:cNvSpPr>
          <p:nvPr/>
        </p:nvSpPr>
        <p:spPr bwMode="gray">
          <a:xfrm>
            <a:off x="7568777" y="2712145"/>
            <a:ext cx="1668938" cy="931466"/>
          </a:xfrm>
          <a:prstGeom prst="chevron">
            <a:avLst>
              <a:gd name="adj" fmla="val 17842"/>
            </a:avLst>
          </a:prstGeom>
          <a:solidFill>
            <a:srgbClr val="0B87D6"/>
          </a:solidFill>
          <a:ln w="38100">
            <a:noFill/>
            <a:miter lim="800000"/>
            <a:headEnd/>
            <a:tailEnd/>
          </a:ln>
          <a:effectLst/>
        </p:spPr>
        <p:txBody>
          <a:bodyPr wrap="square" lIns="98559" tIns="49279" rIns="98559" bIns="49279" anchor="ctr">
            <a:noAutofit/>
          </a:bodyPr>
          <a:lstStyle/>
          <a:p>
            <a:r>
              <a:rPr lang="zh-CN" altLang="en-US" dirty="0">
                <a:latin typeface="微软雅黑" panose="020B0503020204020204" pitchFamily="34" charset="-122"/>
                <a:ea typeface="微软雅黑" panose="020B0503020204020204" pitchFamily="34" charset="-122"/>
              </a:rPr>
              <a:t>添加文本</a:t>
            </a:r>
          </a:p>
        </p:txBody>
      </p:sp>
    </p:spTree>
    <p:extLst>
      <p:ext uri="{BB962C8B-B14F-4D97-AF65-F5344CB8AC3E}">
        <p14:creationId xmlns:p14="http://schemas.microsoft.com/office/powerpoint/2010/main" val="28743317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down)">
                                      <p:cBhvr>
                                        <p:cTn id="18" dur="400"/>
                                        <p:tgtEl>
                                          <p:spTgt spid="5"/>
                                        </p:tgtEl>
                                      </p:cBhvr>
                                    </p:animEffect>
                                  </p:childTnLst>
                                </p:cTn>
                              </p:par>
                            </p:childTnLst>
                          </p:cTn>
                        </p:par>
                        <p:par>
                          <p:cTn id="19" fill="hold">
                            <p:stCondLst>
                              <p:cond delay="1400"/>
                            </p:stCondLst>
                            <p:childTnLst>
                              <p:par>
                                <p:cTn id="20" presetID="22" presetClass="entr" presetSubtype="1"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up)">
                                      <p:cBhvr>
                                        <p:cTn id="22" dur="400"/>
                                        <p:tgtEl>
                                          <p:spTgt spid="6"/>
                                        </p:tgtEl>
                                      </p:cBhvr>
                                    </p:animEffect>
                                  </p:childTnLst>
                                </p:cTn>
                              </p:par>
                            </p:childTnLst>
                          </p:cTn>
                        </p:par>
                        <p:par>
                          <p:cTn id="23" fill="hold">
                            <p:stCondLst>
                              <p:cond delay="1800"/>
                            </p:stCondLst>
                            <p:childTnLst>
                              <p:par>
                                <p:cTn id="24" presetID="22" presetClass="entr" presetSubtype="4"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down)">
                                      <p:cBhvr>
                                        <p:cTn id="26" dur="400"/>
                                        <p:tgtEl>
                                          <p:spTgt spid="7"/>
                                        </p:tgtEl>
                                      </p:cBhvr>
                                    </p:animEffect>
                                  </p:childTnLst>
                                </p:cTn>
                              </p:par>
                            </p:childTnLst>
                          </p:cTn>
                        </p:par>
                        <p:par>
                          <p:cTn id="27" fill="hold">
                            <p:stCondLst>
                              <p:cond delay="2200"/>
                            </p:stCondLst>
                            <p:childTnLst>
                              <p:par>
                                <p:cTn id="28" presetID="22" presetClass="entr" presetSubtype="1"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up)">
                                      <p:cBhvr>
                                        <p:cTn id="30" dur="400"/>
                                        <p:tgtEl>
                                          <p:spTgt spid="8"/>
                                        </p:tgtEl>
                                      </p:cBhvr>
                                    </p:animEffect>
                                  </p:childTnLst>
                                </p:cTn>
                              </p:par>
                            </p:childTnLst>
                          </p:cTn>
                        </p:par>
                        <p:par>
                          <p:cTn id="31" fill="hold">
                            <p:stCondLst>
                              <p:cond delay="2600"/>
                            </p:stCondLst>
                            <p:childTnLst>
                              <p:par>
                                <p:cTn id="32" presetID="22" presetClass="entr" presetSubtype="4"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down)">
                                      <p:cBhvr>
                                        <p:cTn id="34" dur="4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pic>
        <p:nvPicPr>
          <p:cNvPr id="5" name="图片 4" descr="1555-1103021421109.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9560" y="1922329"/>
            <a:ext cx="2173500" cy="1449673"/>
          </a:xfrm>
          <a:prstGeom prst="round2DiagRect">
            <a:avLst/>
          </a:prstGeom>
        </p:spPr>
      </p:pic>
      <p:pic>
        <p:nvPicPr>
          <p:cNvPr id="6" name="图片 5" descr="1555-1103021421109.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91771" y="1922329"/>
            <a:ext cx="2173500" cy="1449672"/>
          </a:xfrm>
          <a:prstGeom prst="round2DiagRect">
            <a:avLst/>
          </a:prstGeom>
        </p:spPr>
      </p:pic>
      <p:pic>
        <p:nvPicPr>
          <p:cNvPr id="7" name="图片 6" descr="1555-1103021421109.jpg"/>
          <p:cNvPicPr>
            <a:picLocks/>
          </p:cNvPicPr>
          <p:nvPr/>
        </p:nvPicPr>
        <p:blipFill>
          <a:blip r:embed="rId5" cstate="screen">
            <a:extLst>
              <a:ext uri="{28A0092B-C50C-407E-A947-70E740481C1C}">
                <a14:useLocalDpi xmlns:a14="http://schemas.microsoft.com/office/drawing/2010/main"/>
              </a:ext>
            </a:extLst>
          </a:blip>
          <a:stretch>
            <a:fillRect/>
          </a:stretch>
        </p:blipFill>
        <p:spPr>
          <a:xfrm>
            <a:off x="6843553" y="1921396"/>
            <a:ext cx="2173500" cy="1451536"/>
          </a:xfrm>
          <a:prstGeom prst="round2DiagRect">
            <a:avLst/>
          </a:prstGeom>
        </p:spPr>
      </p:pic>
      <p:sp>
        <p:nvSpPr>
          <p:cNvPr id="8" name="右箭头 7"/>
          <p:cNvSpPr/>
          <p:nvPr/>
        </p:nvSpPr>
        <p:spPr>
          <a:xfrm>
            <a:off x="3543772" y="3911125"/>
            <a:ext cx="310535" cy="310523"/>
          </a:xfrm>
          <a:prstGeom prst="rightArrow">
            <a:avLst/>
          </a:prstGeom>
          <a:solidFill>
            <a:srgbClr val="0B87D6"/>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rtlCol="0" anchor="ctr"/>
          <a:lstStyle/>
          <a:p>
            <a:pPr algn="ctr"/>
            <a:endParaRPr lang="zh-CN" altLang="en-US" dirty="0">
              <a:ea typeface="微软雅黑" panose="020B0503020204020204" pitchFamily="34" charset="-122"/>
            </a:endParaRPr>
          </a:p>
        </p:txBody>
      </p:sp>
      <p:sp>
        <p:nvSpPr>
          <p:cNvPr id="9" name="右箭头 8"/>
          <p:cNvSpPr/>
          <p:nvPr/>
        </p:nvSpPr>
        <p:spPr>
          <a:xfrm>
            <a:off x="6416216" y="3911125"/>
            <a:ext cx="310535" cy="310523"/>
          </a:xfrm>
          <a:prstGeom prst="rightArrow">
            <a:avLst/>
          </a:prstGeom>
          <a:solidFill>
            <a:srgbClr val="0B87D6"/>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rtlCol="0" anchor="ctr"/>
          <a:lstStyle/>
          <a:p>
            <a:pPr algn="ctr"/>
            <a:endParaRPr lang="zh-CN" altLang="en-US" dirty="0">
              <a:ea typeface="微软雅黑" panose="020B0503020204020204" pitchFamily="34" charset="-122"/>
            </a:endParaRPr>
          </a:p>
        </p:txBody>
      </p:sp>
      <p:sp>
        <p:nvSpPr>
          <p:cNvPr id="10" name="矩形 9"/>
          <p:cNvSpPr/>
          <p:nvPr/>
        </p:nvSpPr>
        <p:spPr>
          <a:xfrm rot="10800000" flipV="1">
            <a:off x="1119560" y="3517746"/>
            <a:ext cx="2173500" cy="1097280"/>
          </a:xfrm>
          <a:prstGeom prst="rect">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rtlCol="0" anchor="ctr"/>
          <a:lstStyle/>
          <a:p>
            <a:pPr algn="just">
              <a:lnSpc>
                <a:spcPct val="130000"/>
              </a:lnSpc>
              <a:spcAft>
                <a:spcPts val="647"/>
              </a:spcAft>
            </a:pPr>
            <a:r>
              <a:rPr lang="zh-CN" altLang="en-US" sz="1300" dirty="0">
                <a:solidFill>
                  <a:schemeClr val="bg1"/>
                </a:solidFill>
                <a:latin typeface="微软雅黑" pitchFamily="34" charset="-122"/>
                <a:ea typeface="微软雅黑" pitchFamily="34" charset="-122"/>
              </a:rPr>
              <a:t>单击此处添加对图片的说明文字单击此处添加对图片的说明文字</a:t>
            </a:r>
            <a:r>
              <a:rPr lang="en-US" altLang="zh-CN" sz="1300" dirty="0">
                <a:solidFill>
                  <a:schemeClr val="bg1"/>
                </a:solidFill>
                <a:latin typeface="微软雅黑" pitchFamily="34" charset="-122"/>
                <a:ea typeface="微软雅黑" pitchFamily="34" charset="-122"/>
              </a:rPr>
              <a:t>.</a:t>
            </a:r>
            <a:endParaRPr lang="zh-CN" altLang="en-US" sz="1300" dirty="0">
              <a:solidFill>
                <a:schemeClr val="bg1"/>
              </a:solidFill>
              <a:latin typeface="微软雅黑" pitchFamily="34" charset="-122"/>
              <a:ea typeface="微软雅黑" pitchFamily="34" charset="-122"/>
            </a:endParaRPr>
          </a:p>
        </p:txBody>
      </p:sp>
      <p:sp>
        <p:nvSpPr>
          <p:cNvPr id="11" name="矩形 10"/>
          <p:cNvSpPr/>
          <p:nvPr/>
        </p:nvSpPr>
        <p:spPr>
          <a:xfrm rot="10800000" flipV="1">
            <a:off x="3991772" y="3517746"/>
            <a:ext cx="2173500" cy="1097280"/>
          </a:xfrm>
          <a:prstGeom prst="rect">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rtlCol="0" anchor="ctr"/>
          <a:lstStyle/>
          <a:p>
            <a:pPr algn="just">
              <a:lnSpc>
                <a:spcPct val="130000"/>
              </a:lnSpc>
              <a:spcAft>
                <a:spcPts val="647"/>
              </a:spcAft>
            </a:pPr>
            <a:r>
              <a:rPr lang="zh-CN" altLang="en-US" sz="1300" dirty="0">
                <a:solidFill>
                  <a:schemeClr val="bg1"/>
                </a:solidFill>
                <a:latin typeface="微软雅黑" pitchFamily="34" charset="-122"/>
                <a:ea typeface="微软雅黑" pitchFamily="34" charset="-122"/>
              </a:rPr>
              <a:t>单击此处添加对图片的说明文字单击此处添加对图片的说明文字</a:t>
            </a:r>
            <a:r>
              <a:rPr lang="en-US" altLang="zh-CN" sz="1300" dirty="0">
                <a:solidFill>
                  <a:schemeClr val="bg1"/>
                </a:solidFill>
                <a:latin typeface="微软雅黑" pitchFamily="34" charset="-122"/>
                <a:ea typeface="微软雅黑" pitchFamily="34" charset="-122"/>
              </a:rPr>
              <a:t>.</a:t>
            </a:r>
            <a:endParaRPr lang="zh-CN" altLang="en-US" sz="1300" dirty="0">
              <a:solidFill>
                <a:schemeClr val="bg1"/>
              </a:solidFill>
              <a:latin typeface="微软雅黑" pitchFamily="34" charset="-122"/>
              <a:ea typeface="微软雅黑" pitchFamily="34" charset="-122"/>
            </a:endParaRPr>
          </a:p>
        </p:txBody>
      </p:sp>
      <p:sp>
        <p:nvSpPr>
          <p:cNvPr id="12" name="矩形 11"/>
          <p:cNvSpPr/>
          <p:nvPr/>
        </p:nvSpPr>
        <p:spPr>
          <a:xfrm rot="10800000" flipV="1">
            <a:off x="6843554" y="3517746"/>
            <a:ext cx="2173500" cy="1097280"/>
          </a:xfrm>
          <a:prstGeom prst="rect">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rtlCol="0" anchor="ctr"/>
          <a:lstStyle/>
          <a:p>
            <a:pPr algn="just">
              <a:lnSpc>
                <a:spcPct val="130000"/>
              </a:lnSpc>
              <a:spcAft>
                <a:spcPts val="647"/>
              </a:spcAft>
            </a:pPr>
            <a:r>
              <a:rPr lang="zh-CN" altLang="en-US" sz="1300" dirty="0">
                <a:solidFill>
                  <a:schemeClr val="bg1"/>
                </a:solidFill>
                <a:latin typeface="微软雅黑" pitchFamily="34" charset="-122"/>
                <a:ea typeface="微软雅黑" pitchFamily="34" charset="-122"/>
              </a:rPr>
              <a:t>单击此处添加对图片的说明文字单击此处添加对图片的说明文字</a:t>
            </a:r>
            <a:r>
              <a:rPr lang="en-US" altLang="zh-CN" sz="1300" dirty="0">
                <a:solidFill>
                  <a:schemeClr val="bg1"/>
                </a:solidFill>
                <a:latin typeface="微软雅黑" pitchFamily="34" charset="-122"/>
                <a:ea typeface="微软雅黑" pitchFamily="34" charset="-122"/>
              </a:rPr>
              <a:t>.</a:t>
            </a:r>
            <a:endParaRPr lang="zh-CN" altLang="en-US" sz="13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37"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900" decel="100000" fill="hold"/>
                                        <p:tgtEl>
                                          <p:spTgt spid="5"/>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22" presetID="37" presetClass="entr" presetSubtype="0" fill="hold" nodeType="withEffect">
                                  <p:stCondLst>
                                    <p:cond delay="40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1000"/>
                                        <p:tgtEl>
                                          <p:spTgt spid="6"/>
                                        </p:tgtEl>
                                      </p:cBhvr>
                                    </p:animEffect>
                                    <p:anim calcmode="lin" valueType="num">
                                      <p:cBhvr>
                                        <p:cTn id="25" dur="1000" fill="hold"/>
                                        <p:tgtEl>
                                          <p:spTgt spid="6"/>
                                        </p:tgtEl>
                                        <p:attrNameLst>
                                          <p:attrName>ppt_x</p:attrName>
                                        </p:attrNameLst>
                                      </p:cBhvr>
                                      <p:tavLst>
                                        <p:tav tm="0">
                                          <p:val>
                                            <p:strVal val="#ppt_x"/>
                                          </p:val>
                                        </p:tav>
                                        <p:tav tm="100000">
                                          <p:val>
                                            <p:strVal val="#ppt_x"/>
                                          </p:val>
                                        </p:tav>
                                      </p:tavLst>
                                    </p:anim>
                                    <p:anim calcmode="lin" valueType="num">
                                      <p:cBhvr>
                                        <p:cTn id="26" dur="900" decel="100000" fill="hold"/>
                                        <p:tgtEl>
                                          <p:spTgt spid="6"/>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8" presetID="37" presetClass="entr" presetSubtype="0" fill="hold" nodeType="withEffect">
                                  <p:stCondLst>
                                    <p:cond delay="80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1000"/>
                                        <p:tgtEl>
                                          <p:spTgt spid="7"/>
                                        </p:tgtEl>
                                      </p:cBhvr>
                                    </p:animEffect>
                                    <p:anim calcmode="lin" valueType="num">
                                      <p:cBhvr>
                                        <p:cTn id="31" dur="1000" fill="hold"/>
                                        <p:tgtEl>
                                          <p:spTgt spid="7"/>
                                        </p:tgtEl>
                                        <p:attrNameLst>
                                          <p:attrName>ppt_x</p:attrName>
                                        </p:attrNameLst>
                                      </p:cBhvr>
                                      <p:tavLst>
                                        <p:tav tm="0">
                                          <p:val>
                                            <p:strVal val="#ppt_x"/>
                                          </p:val>
                                        </p:tav>
                                        <p:tav tm="100000">
                                          <p:val>
                                            <p:strVal val="#ppt_x"/>
                                          </p:val>
                                        </p:tav>
                                      </p:tavLst>
                                    </p:anim>
                                    <p:anim calcmode="lin" valueType="num">
                                      <p:cBhvr>
                                        <p:cTn id="32" dur="900" decel="100000" fill="hold"/>
                                        <p:tgtEl>
                                          <p:spTgt spid="7"/>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34" fill="hold">
                            <p:stCondLst>
                              <p:cond delay="2800"/>
                            </p:stCondLst>
                            <p:childTnLst>
                              <p:par>
                                <p:cTn id="35" presetID="22" presetClass="entr" presetSubtype="8"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500"/>
                                        <p:tgtEl>
                                          <p:spTgt spid="10"/>
                                        </p:tgtEl>
                                      </p:cBhvr>
                                    </p:animEffect>
                                  </p:childTnLst>
                                </p:cTn>
                              </p:par>
                            </p:childTnLst>
                          </p:cTn>
                        </p:par>
                        <p:par>
                          <p:cTn id="38" fill="hold">
                            <p:stCondLst>
                              <p:cond delay="3300"/>
                            </p:stCondLst>
                            <p:childTnLst>
                              <p:par>
                                <p:cTn id="39" presetID="2" presetClass="entr" presetSubtype="8"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500" fill="hold"/>
                                        <p:tgtEl>
                                          <p:spTgt spid="8"/>
                                        </p:tgtEl>
                                        <p:attrNameLst>
                                          <p:attrName>ppt_x</p:attrName>
                                        </p:attrNameLst>
                                      </p:cBhvr>
                                      <p:tavLst>
                                        <p:tav tm="0">
                                          <p:val>
                                            <p:strVal val="0-#ppt_w/2"/>
                                          </p:val>
                                        </p:tav>
                                        <p:tav tm="100000">
                                          <p:val>
                                            <p:strVal val="#ppt_x"/>
                                          </p:val>
                                        </p:tav>
                                      </p:tavLst>
                                    </p:anim>
                                    <p:anim calcmode="lin" valueType="num">
                                      <p:cBhvr additive="base">
                                        <p:cTn id="42" dur="500" fill="hold"/>
                                        <p:tgtEl>
                                          <p:spTgt spid="8"/>
                                        </p:tgtEl>
                                        <p:attrNameLst>
                                          <p:attrName>ppt_y</p:attrName>
                                        </p:attrNameLst>
                                      </p:cBhvr>
                                      <p:tavLst>
                                        <p:tav tm="0">
                                          <p:val>
                                            <p:strVal val="#ppt_y"/>
                                          </p:val>
                                        </p:tav>
                                        <p:tav tm="100000">
                                          <p:val>
                                            <p:strVal val="#ppt_y"/>
                                          </p:val>
                                        </p:tav>
                                      </p:tavLst>
                                    </p:anim>
                                  </p:childTnLst>
                                </p:cTn>
                              </p:par>
                            </p:childTnLst>
                          </p:cTn>
                        </p:par>
                        <p:par>
                          <p:cTn id="43" fill="hold">
                            <p:stCondLst>
                              <p:cond delay="3800"/>
                            </p:stCondLst>
                            <p:childTnLst>
                              <p:par>
                                <p:cTn id="44" presetID="22" presetClass="entr" presetSubtype="8"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left)">
                                      <p:cBhvr>
                                        <p:cTn id="46" dur="500"/>
                                        <p:tgtEl>
                                          <p:spTgt spid="11"/>
                                        </p:tgtEl>
                                      </p:cBhvr>
                                    </p:animEffect>
                                  </p:childTnLst>
                                </p:cTn>
                              </p:par>
                            </p:childTnLst>
                          </p:cTn>
                        </p:par>
                        <p:par>
                          <p:cTn id="47" fill="hold">
                            <p:stCondLst>
                              <p:cond delay="4300"/>
                            </p:stCondLst>
                            <p:childTnLst>
                              <p:par>
                                <p:cTn id="48" presetID="2" presetClass="entr" presetSubtype="8"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additive="base">
                                        <p:cTn id="50" dur="500" fill="hold"/>
                                        <p:tgtEl>
                                          <p:spTgt spid="9"/>
                                        </p:tgtEl>
                                        <p:attrNameLst>
                                          <p:attrName>ppt_x</p:attrName>
                                        </p:attrNameLst>
                                      </p:cBhvr>
                                      <p:tavLst>
                                        <p:tav tm="0">
                                          <p:val>
                                            <p:strVal val="0-#ppt_w/2"/>
                                          </p:val>
                                        </p:tav>
                                        <p:tav tm="100000">
                                          <p:val>
                                            <p:strVal val="#ppt_x"/>
                                          </p:val>
                                        </p:tav>
                                      </p:tavLst>
                                    </p:anim>
                                    <p:anim calcmode="lin" valueType="num">
                                      <p:cBhvr additive="base">
                                        <p:cTn id="51" dur="500" fill="hold"/>
                                        <p:tgtEl>
                                          <p:spTgt spid="9"/>
                                        </p:tgtEl>
                                        <p:attrNameLst>
                                          <p:attrName>ppt_y</p:attrName>
                                        </p:attrNameLst>
                                      </p:cBhvr>
                                      <p:tavLst>
                                        <p:tav tm="0">
                                          <p:val>
                                            <p:strVal val="#ppt_y"/>
                                          </p:val>
                                        </p:tav>
                                        <p:tav tm="100000">
                                          <p:val>
                                            <p:strVal val="#ppt_y"/>
                                          </p:val>
                                        </p:tav>
                                      </p:tavLst>
                                    </p:anim>
                                  </p:childTnLst>
                                </p:cTn>
                              </p:par>
                            </p:childTnLst>
                          </p:cTn>
                        </p:par>
                        <p:par>
                          <p:cTn id="52" fill="hold">
                            <p:stCondLst>
                              <p:cond delay="4800"/>
                            </p:stCondLst>
                            <p:childTnLst>
                              <p:par>
                                <p:cTn id="53" presetID="22" presetClass="entr" presetSubtype="8"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ipe(left)">
                                      <p:cBhvr>
                                        <p:cTn id="5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8" grpId="0" animBg="1"/>
      <p:bldP spid="9" grpId="0" animBg="1"/>
      <p:bldP spid="10" grpId="0" animBg="1"/>
      <p:bldP spid="11" grpId="0" animBg="1"/>
      <p:bldP spid="1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12" name="Oval 9"/>
          <p:cNvSpPr>
            <a:spLocks noChangeArrowheads="1"/>
          </p:cNvSpPr>
          <p:nvPr/>
        </p:nvSpPr>
        <p:spPr bwMode="auto">
          <a:xfrm>
            <a:off x="1905783" y="1788181"/>
            <a:ext cx="2983185" cy="2981367"/>
          </a:xfrm>
          <a:prstGeom prst="ellipse">
            <a:avLst/>
          </a:prstGeom>
          <a:solidFill>
            <a:schemeClr val="bg1">
              <a:lumMod val="75000"/>
            </a:schemeClr>
          </a:solidFill>
          <a:ln w="9525">
            <a:noFill/>
            <a:round/>
            <a:headEnd/>
            <a:tailEnd/>
          </a:ln>
          <a:effectLst/>
        </p:spPr>
        <p:txBody>
          <a:bodyPr lIns="98581" tIns="49291" rIns="98581" bIns="49291" anchor="ctr"/>
          <a:lstStyle/>
          <a:p>
            <a:pPr>
              <a:defRPr/>
            </a:pPr>
            <a:endParaRPr lang="zh-CN" altLang="en-US" kern="0" dirty="0">
              <a:solidFill>
                <a:sysClr val="windowText" lastClr="000000"/>
              </a:solidFill>
              <a:ea typeface="微软雅黑" panose="020B0503020204020204" pitchFamily="34" charset="-122"/>
            </a:endParaRPr>
          </a:p>
        </p:txBody>
      </p:sp>
      <p:sp>
        <p:nvSpPr>
          <p:cNvPr id="13" name="AutoShape 10"/>
          <p:cNvSpPr>
            <a:spLocks noChangeArrowheads="1"/>
          </p:cNvSpPr>
          <p:nvPr/>
        </p:nvSpPr>
        <p:spPr bwMode="auto">
          <a:xfrm>
            <a:off x="1578881" y="1461290"/>
            <a:ext cx="3635276" cy="3635146"/>
          </a:xfrm>
          <a:custGeom>
            <a:avLst/>
            <a:gdLst>
              <a:gd name="G0" fmla="+- 65 0 0"/>
              <a:gd name="G1" fmla="+- 3849339 0 0"/>
              <a:gd name="G2" fmla="+- 0 0 3849339"/>
              <a:gd name="T0" fmla="*/ 0 256 1"/>
              <a:gd name="T1" fmla="*/ 180 256 1"/>
              <a:gd name="G3" fmla="+- 3849339 T0 T1"/>
              <a:gd name="T2" fmla="*/ 0 256 1"/>
              <a:gd name="T3" fmla="*/ 90 256 1"/>
              <a:gd name="G4" fmla="+- 3849339 T2 T3"/>
              <a:gd name="G5" fmla="*/ G4 2 1"/>
              <a:gd name="T4" fmla="*/ 90 256 1"/>
              <a:gd name="T5" fmla="*/ 0 256 1"/>
              <a:gd name="G6" fmla="+- 3849339 T4 T5"/>
              <a:gd name="G7" fmla="*/ G6 2 1"/>
              <a:gd name="G8" fmla="abs 3849339"/>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65"/>
              <a:gd name="G18" fmla="*/ 65 1 2"/>
              <a:gd name="G19" fmla="+- G18 5400 0"/>
              <a:gd name="G20" fmla="cos G19 3849339"/>
              <a:gd name="G21" fmla="sin G19 3849339"/>
              <a:gd name="G22" fmla="+- G20 10800 0"/>
              <a:gd name="G23" fmla="+- G21 10800 0"/>
              <a:gd name="G24" fmla="+- 10800 0 G20"/>
              <a:gd name="G25" fmla="+- 65 10800 0"/>
              <a:gd name="G26" fmla="?: G9 G17 G25"/>
              <a:gd name="G27" fmla="?: G9 0 21600"/>
              <a:gd name="G28" fmla="cos 10800 3849339"/>
              <a:gd name="G29" fmla="sin 10800 3849339"/>
              <a:gd name="G30" fmla="sin 65 3849339"/>
              <a:gd name="G31" fmla="+- G28 10800 0"/>
              <a:gd name="G32" fmla="+- G29 10800 0"/>
              <a:gd name="G33" fmla="+- G30 10800 0"/>
              <a:gd name="G34" fmla="?: G4 0 G31"/>
              <a:gd name="G35" fmla="?: 3849339 G34 0"/>
              <a:gd name="G36" fmla="?: G6 G35 G31"/>
              <a:gd name="G37" fmla="+- 21600 0 G36"/>
              <a:gd name="G38" fmla="?: G4 0 G33"/>
              <a:gd name="G39" fmla="?: 3849339 G38 G32"/>
              <a:gd name="G40" fmla="?: G6 G39 0"/>
              <a:gd name="G41" fmla="?: G4 G32 21600"/>
              <a:gd name="G42" fmla="?: G6 G41 G33"/>
              <a:gd name="T12" fmla="*/ 10800 w 21600"/>
              <a:gd name="T13" fmla="*/ 21600 h 21600"/>
              <a:gd name="T14" fmla="*/ 13619 w 21600"/>
              <a:gd name="T15" fmla="*/ 15444 h 21600"/>
              <a:gd name="T16" fmla="*/ 10800 w 21600"/>
              <a:gd name="T17" fmla="*/ 10865 h 21600"/>
              <a:gd name="T18" fmla="*/ 7981 w 21600"/>
              <a:gd name="T19" fmla="*/ 15444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0833" y="10855"/>
                </a:moveTo>
                <a:cubicBezTo>
                  <a:pt x="10823" y="10861"/>
                  <a:pt x="10811" y="10864"/>
                  <a:pt x="10800" y="10865"/>
                </a:cubicBezTo>
                <a:cubicBezTo>
                  <a:pt x="10788" y="10865"/>
                  <a:pt x="10776" y="10861"/>
                  <a:pt x="10766" y="10855"/>
                </a:cubicBezTo>
                <a:lnTo>
                  <a:pt x="5195" y="20031"/>
                </a:lnTo>
                <a:cubicBezTo>
                  <a:pt x="6884" y="21057"/>
                  <a:pt x="8823" y="21600"/>
                  <a:pt x="10800" y="21600"/>
                </a:cubicBezTo>
                <a:cubicBezTo>
                  <a:pt x="12776" y="21599"/>
                  <a:pt x="14715" y="21057"/>
                  <a:pt x="16404" y="20031"/>
                </a:cubicBezTo>
                <a:close/>
              </a:path>
            </a:pathLst>
          </a:custGeom>
          <a:solidFill>
            <a:schemeClr val="tx2">
              <a:lumMod val="60000"/>
              <a:lumOff val="40000"/>
            </a:schemeClr>
          </a:solidFill>
          <a:ln w="9525">
            <a:noFill/>
            <a:miter lim="800000"/>
            <a:headEnd/>
            <a:tailEnd/>
          </a:ln>
          <a:effectLst/>
        </p:spPr>
        <p:txBody>
          <a:bodyPr lIns="98581" tIns="49291" rIns="98581" bIns="49291" anchor="ctr"/>
          <a:lstStyle/>
          <a:p>
            <a:pPr>
              <a:defRPr/>
            </a:pPr>
            <a:endParaRPr lang="zh-CN" altLang="en-US" kern="0" dirty="0">
              <a:solidFill>
                <a:sysClr val="windowText" lastClr="000000"/>
              </a:solidFill>
              <a:ea typeface="微软雅黑" panose="020B0503020204020204" pitchFamily="34" charset="-122"/>
            </a:endParaRPr>
          </a:p>
        </p:txBody>
      </p:sp>
      <p:sp>
        <p:nvSpPr>
          <p:cNvPr id="14" name="AutoShape 11"/>
          <p:cNvSpPr>
            <a:spLocks noChangeArrowheads="1"/>
          </p:cNvSpPr>
          <p:nvPr/>
        </p:nvSpPr>
        <p:spPr bwMode="auto">
          <a:xfrm rot="13560000">
            <a:off x="1579802" y="1521982"/>
            <a:ext cx="3635146" cy="3633564"/>
          </a:xfrm>
          <a:custGeom>
            <a:avLst/>
            <a:gdLst>
              <a:gd name="G0" fmla="+- 180 0 0"/>
              <a:gd name="G1" fmla="+- 2757857 0 0"/>
              <a:gd name="G2" fmla="+- 0 0 2757857"/>
              <a:gd name="T0" fmla="*/ 0 256 1"/>
              <a:gd name="T1" fmla="*/ 180 256 1"/>
              <a:gd name="G3" fmla="+- 2757857 T0 T1"/>
              <a:gd name="T2" fmla="*/ 0 256 1"/>
              <a:gd name="T3" fmla="*/ 90 256 1"/>
              <a:gd name="G4" fmla="+- 2757857 T2 T3"/>
              <a:gd name="G5" fmla="*/ G4 2 1"/>
              <a:gd name="T4" fmla="*/ 90 256 1"/>
              <a:gd name="T5" fmla="*/ 0 256 1"/>
              <a:gd name="G6" fmla="+- 2757857 T4 T5"/>
              <a:gd name="G7" fmla="*/ G6 2 1"/>
              <a:gd name="G8" fmla="abs 2757857"/>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80"/>
              <a:gd name="G18" fmla="*/ 180 1 2"/>
              <a:gd name="G19" fmla="+- G18 5400 0"/>
              <a:gd name="G20" fmla="cos G19 2757857"/>
              <a:gd name="G21" fmla="sin G19 2757857"/>
              <a:gd name="G22" fmla="+- G20 10800 0"/>
              <a:gd name="G23" fmla="+- G21 10800 0"/>
              <a:gd name="G24" fmla="+- 10800 0 G20"/>
              <a:gd name="G25" fmla="+- 180 10800 0"/>
              <a:gd name="G26" fmla="?: G9 G17 G25"/>
              <a:gd name="G27" fmla="?: G9 0 21600"/>
              <a:gd name="G28" fmla="cos 10800 2757857"/>
              <a:gd name="G29" fmla="sin 10800 2757857"/>
              <a:gd name="G30" fmla="sin 180 2757857"/>
              <a:gd name="G31" fmla="+- G28 10800 0"/>
              <a:gd name="G32" fmla="+- G29 10800 0"/>
              <a:gd name="G33" fmla="+- G30 10800 0"/>
              <a:gd name="G34" fmla="?: G4 0 G31"/>
              <a:gd name="G35" fmla="?: 2757857 G34 0"/>
              <a:gd name="G36" fmla="?: G6 G35 G31"/>
              <a:gd name="G37" fmla="+- 21600 0 G36"/>
              <a:gd name="G38" fmla="?: G4 0 G33"/>
              <a:gd name="G39" fmla="?: 2757857 G38 G32"/>
              <a:gd name="G40" fmla="?: G6 G39 0"/>
              <a:gd name="G41" fmla="?: G4 G32 21600"/>
              <a:gd name="G42" fmla="?: G6 G41 G33"/>
              <a:gd name="T12" fmla="*/ 10800 w 21600"/>
              <a:gd name="T13" fmla="*/ 21600 h 21600"/>
              <a:gd name="T14" fmla="*/ 14874 w 21600"/>
              <a:gd name="T15" fmla="*/ 14479 h 21600"/>
              <a:gd name="T16" fmla="*/ 10800 w 21600"/>
              <a:gd name="T17" fmla="*/ 10980 h 21600"/>
              <a:gd name="T18" fmla="*/ 6726 w 21600"/>
              <a:gd name="T19" fmla="*/ 1447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0933" y="10920"/>
                </a:moveTo>
                <a:cubicBezTo>
                  <a:pt x="10899" y="10958"/>
                  <a:pt x="10850" y="10979"/>
                  <a:pt x="10800" y="10980"/>
                </a:cubicBezTo>
                <a:cubicBezTo>
                  <a:pt x="10749" y="10980"/>
                  <a:pt x="10700" y="10958"/>
                  <a:pt x="10666" y="10920"/>
                </a:cubicBezTo>
                <a:lnTo>
                  <a:pt x="2784" y="18038"/>
                </a:lnTo>
                <a:cubicBezTo>
                  <a:pt x="4832" y="20305"/>
                  <a:pt x="7744" y="21600"/>
                  <a:pt x="10800" y="21600"/>
                </a:cubicBezTo>
                <a:cubicBezTo>
                  <a:pt x="13855" y="21599"/>
                  <a:pt x="16767" y="20305"/>
                  <a:pt x="18815" y="18038"/>
                </a:cubicBezTo>
                <a:close/>
              </a:path>
            </a:pathLst>
          </a:custGeom>
          <a:solidFill>
            <a:srgbClr val="052E65"/>
          </a:solidFill>
          <a:ln w="9525">
            <a:noFill/>
            <a:miter lim="800000"/>
            <a:headEnd/>
            <a:tailEnd/>
          </a:ln>
          <a:effectLst/>
        </p:spPr>
        <p:txBody>
          <a:bodyPr lIns="98581" tIns="49291" rIns="98581" bIns="49291" anchor="ctr"/>
          <a:lstStyle/>
          <a:p>
            <a:pPr>
              <a:defRPr/>
            </a:pPr>
            <a:endParaRPr lang="zh-CN" altLang="en-US" kern="0" dirty="0">
              <a:solidFill>
                <a:sysClr val="windowText" lastClr="000000"/>
              </a:solidFill>
              <a:ea typeface="微软雅黑" panose="020B0503020204020204" pitchFamily="34" charset="-122"/>
            </a:endParaRPr>
          </a:p>
        </p:txBody>
      </p:sp>
      <p:sp>
        <p:nvSpPr>
          <p:cNvPr id="15" name="Text Box 12"/>
          <p:cNvSpPr txBox="1">
            <a:spLocks noChangeArrowheads="1"/>
          </p:cNvSpPr>
          <p:nvPr/>
        </p:nvSpPr>
        <p:spPr bwMode="auto">
          <a:xfrm>
            <a:off x="3621755" y="2231449"/>
            <a:ext cx="1081342" cy="633004"/>
          </a:xfrm>
          <a:prstGeom prst="rect">
            <a:avLst/>
          </a:prstGeom>
          <a:noFill/>
          <a:ln w="9525">
            <a:noFill/>
            <a:miter lim="800000"/>
            <a:headEnd/>
            <a:tailEnd/>
          </a:ln>
          <a:effectLst/>
        </p:spPr>
        <p:txBody>
          <a:bodyPr wrap="none" lIns="78242" tIns="39121" rIns="78242" bIns="39121">
            <a:spAutoFit/>
          </a:bodyPr>
          <a:lstStyle/>
          <a:p>
            <a:pPr algn="ctr">
              <a:defRPr/>
            </a:pPr>
            <a:r>
              <a:rPr lang="zh-CN" altLang="en-US" kern="0">
                <a:solidFill>
                  <a:srgbClr val="FFFFFF"/>
                </a:solidFill>
                <a:latin typeface="微软雅黑" pitchFamily="34" charset="-122"/>
                <a:ea typeface="微软雅黑" pitchFamily="34" charset="-122"/>
              </a:rPr>
              <a:t>你的文字</a:t>
            </a:r>
          </a:p>
          <a:p>
            <a:pPr algn="ctr">
              <a:defRPr/>
            </a:pPr>
            <a:r>
              <a:rPr lang="zh-CN" altLang="en-US" kern="0">
                <a:solidFill>
                  <a:srgbClr val="FFFFFF"/>
                </a:solidFill>
                <a:latin typeface="微软雅黑" pitchFamily="34" charset="-122"/>
                <a:ea typeface="微软雅黑" pitchFamily="34" charset="-122"/>
              </a:rPr>
              <a:t>34%</a:t>
            </a:r>
          </a:p>
        </p:txBody>
      </p:sp>
      <p:sp>
        <p:nvSpPr>
          <p:cNvPr id="16" name="Text Box 13"/>
          <p:cNvSpPr txBox="1">
            <a:spLocks noChangeArrowheads="1"/>
          </p:cNvSpPr>
          <p:nvPr/>
        </p:nvSpPr>
        <p:spPr bwMode="auto">
          <a:xfrm>
            <a:off x="2843012" y="4215033"/>
            <a:ext cx="1081342" cy="633004"/>
          </a:xfrm>
          <a:prstGeom prst="rect">
            <a:avLst/>
          </a:prstGeom>
          <a:noFill/>
          <a:ln w="9525">
            <a:noFill/>
            <a:miter lim="800000"/>
            <a:headEnd/>
            <a:tailEnd/>
          </a:ln>
          <a:effectLst/>
        </p:spPr>
        <p:txBody>
          <a:bodyPr wrap="none" lIns="78242" tIns="39121" rIns="78242" bIns="39121">
            <a:spAutoFit/>
          </a:bodyPr>
          <a:lstStyle/>
          <a:p>
            <a:pPr algn="ctr">
              <a:defRPr/>
            </a:pPr>
            <a:r>
              <a:rPr lang="zh-CN" altLang="en-US" kern="0" dirty="0">
                <a:solidFill>
                  <a:srgbClr val="FFFFFF"/>
                </a:solidFill>
                <a:latin typeface="微软雅黑" pitchFamily="34" charset="-122"/>
                <a:ea typeface="微软雅黑" pitchFamily="34" charset="-122"/>
              </a:rPr>
              <a:t>你的文字</a:t>
            </a:r>
          </a:p>
          <a:p>
            <a:pPr algn="ctr">
              <a:defRPr/>
            </a:pPr>
            <a:r>
              <a:rPr lang="zh-CN" altLang="en-US" kern="0" dirty="0">
                <a:solidFill>
                  <a:srgbClr val="FFFFFF"/>
                </a:solidFill>
                <a:latin typeface="微软雅黑" pitchFamily="34" charset="-122"/>
                <a:ea typeface="微软雅黑" pitchFamily="34" charset="-122"/>
              </a:rPr>
              <a:t>19.2%</a:t>
            </a:r>
          </a:p>
        </p:txBody>
      </p:sp>
      <p:sp>
        <p:nvSpPr>
          <p:cNvPr id="17" name="Text Box 14"/>
          <p:cNvSpPr txBox="1">
            <a:spLocks noChangeArrowheads="1"/>
          </p:cNvSpPr>
          <p:nvPr/>
        </p:nvSpPr>
        <p:spPr bwMode="auto">
          <a:xfrm>
            <a:off x="5659153" y="1630725"/>
            <a:ext cx="2206154" cy="313198"/>
          </a:xfrm>
          <a:prstGeom prst="rect">
            <a:avLst/>
          </a:prstGeom>
          <a:solidFill>
            <a:srgbClr val="052E65"/>
          </a:solidFill>
          <a:ln w="9525">
            <a:noFill/>
            <a:miter lim="800000"/>
            <a:headEnd/>
            <a:tailEnd/>
          </a:ln>
          <a:effectLst/>
        </p:spPr>
        <p:txBody>
          <a:bodyPr lIns="78242" tIns="39121" rIns="78242" bIns="39121">
            <a:spAutoFit/>
          </a:bodyPr>
          <a:lstStyle/>
          <a:p>
            <a:pPr algn="ctr">
              <a:defRPr/>
            </a:pPr>
            <a:r>
              <a:rPr lang="zh-CN" altLang="en-US" sz="1500" kern="0">
                <a:solidFill>
                  <a:srgbClr val="FFFFFF"/>
                </a:solidFill>
                <a:ea typeface="微软雅黑" pitchFamily="34" charset="-122"/>
              </a:rPr>
              <a:t>这里输入您的标题</a:t>
            </a:r>
          </a:p>
        </p:txBody>
      </p:sp>
      <p:sp>
        <p:nvSpPr>
          <p:cNvPr id="18" name="Text Box 15"/>
          <p:cNvSpPr txBox="1">
            <a:spLocks noChangeArrowheads="1"/>
          </p:cNvSpPr>
          <p:nvPr/>
        </p:nvSpPr>
        <p:spPr bwMode="auto">
          <a:xfrm>
            <a:off x="5688249" y="2109935"/>
            <a:ext cx="2074366" cy="984846"/>
          </a:xfrm>
          <a:prstGeom prst="rect">
            <a:avLst/>
          </a:prstGeom>
          <a:noFill/>
          <a:ln w="9525">
            <a:noFill/>
            <a:miter lim="800000"/>
            <a:headEnd/>
            <a:tailEnd/>
          </a:ln>
          <a:effectLst/>
        </p:spPr>
        <p:txBody>
          <a:bodyPr wrap="square" lIns="78242" tIns="39121" rIns="78242" bIns="39121">
            <a:spAutoFit/>
          </a:bodyPr>
          <a:lstStyle/>
          <a:p>
            <a:pPr algn="just">
              <a:lnSpc>
                <a:spcPct val="130000"/>
              </a:lnSpc>
              <a:defRPr/>
            </a:pPr>
            <a:r>
              <a:rPr lang="zh-CN" altLang="en-US" sz="1500" dirty="0">
                <a:solidFill>
                  <a:schemeClr val="tx1">
                    <a:lumMod val="75000"/>
                    <a:lumOff val="25000"/>
                  </a:schemeClr>
                </a:solidFill>
                <a:latin typeface="微软雅黑" pitchFamily="34" charset="-122"/>
                <a:ea typeface="微软雅黑" pitchFamily="34" charset="-122"/>
              </a:rPr>
              <a:t>请在此处输入您文本或者将您文本粘贴到此处在此处输入您文本</a:t>
            </a:r>
            <a:endParaRPr lang="zh-CN" altLang="en-US" sz="15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19" name="Text Box 16"/>
          <p:cNvSpPr txBox="1">
            <a:spLocks noChangeArrowheads="1"/>
          </p:cNvSpPr>
          <p:nvPr/>
        </p:nvSpPr>
        <p:spPr bwMode="auto">
          <a:xfrm>
            <a:off x="5688250" y="3494509"/>
            <a:ext cx="2848135" cy="1464001"/>
          </a:xfrm>
          <a:prstGeom prst="rect">
            <a:avLst/>
          </a:prstGeom>
          <a:noFill/>
          <a:ln w="9525">
            <a:noFill/>
            <a:miter lim="800000"/>
            <a:headEnd/>
            <a:tailEnd/>
          </a:ln>
          <a:effectLst/>
        </p:spPr>
        <p:txBody>
          <a:bodyPr wrap="square" lIns="78242" tIns="39121" rIns="78242" bIns="39121">
            <a:spAutoFit/>
          </a:bodyPr>
          <a:lstStyle/>
          <a:p>
            <a:pPr>
              <a:lnSpc>
                <a:spcPct val="150000"/>
              </a:lnSpc>
            </a:pPr>
            <a:r>
              <a:rPr lang="zh-CN" altLang="en-US" sz="1500" dirty="0">
                <a:solidFill>
                  <a:schemeClr val="tx1">
                    <a:lumMod val="85000"/>
                    <a:lumOff val="15000"/>
                  </a:schemeClr>
                </a:solidFill>
                <a:latin typeface="微软雅黑" pitchFamily="34" charset="-122"/>
                <a:ea typeface="微软雅黑" pitchFamily="34" charset="-122"/>
              </a:rPr>
              <a:t>这里输入您的文字这里输入您的文字这里输入您的文字这里输入您的文字这里输入您的文字这里输入您的文字这里输入</a:t>
            </a:r>
          </a:p>
        </p:txBody>
      </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0" presetClass="entr" presetSubtype="0"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edge">
                                      <p:cBhvr>
                                        <p:cTn id="18" dur="1000"/>
                                        <p:tgtEl>
                                          <p:spTgt spid="12"/>
                                        </p:tgtEl>
                                      </p:cBhvr>
                                    </p:animEffect>
                                  </p:childTnLst>
                                </p:cTn>
                              </p:par>
                            </p:childTnLst>
                          </p:cTn>
                        </p:par>
                        <p:par>
                          <p:cTn id="19" fill="hold">
                            <p:stCondLst>
                              <p:cond delay="2000"/>
                            </p:stCondLst>
                            <p:childTnLst>
                              <p:par>
                                <p:cTn id="20" presetID="23" presetClass="entr" presetSubtype="16"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1000" fill="hold"/>
                                        <p:tgtEl>
                                          <p:spTgt spid="14"/>
                                        </p:tgtEl>
                                        <p:attrNameLst>
                                          <p:attrName>ppt_w</p:attrName>
                                        </p:attrNameLst>
                                      </p:cBhvr>
                                      <p:tavLst>
                                        <p:tav tm="0">
                                          <p:val>
                                            <p:fltVal val="0"/>
                                          </p:val>
                                        </p:tav>
                                        <p:tav tm="100000">
                                          <p:val>
                                            <p:strVal val="#ppt_w"/>
                                          </p:val>
                                        </p:tav>
                                      </p:tavLst>
                                    </p:anim>
                                    <p:anim calcmode="lin" valueType="num">
                                      <p:cBhvr>
                                        <p:cTn id="23" dur="1000" fill="hold"/>
                                        <p:tgtEl>
                                          <p:spTgt spid="14"/>
                                        </p:tgtEl>
                                        <p:attrNameLst>
                                          <p:attrName>ppt_h</p:attrName>
                                        </p:attrNameLst>
                                      </p:cBhvr>
                                      <p:tavLst>
                                        <p:tav tm="0">
                                          <p:val>
                                            <p:fltVal val="0"/>
                                          </p:val>
                                        </p:tav>
                                        <p:tav tm="100000">
                                          <p:val>
                                            <p:strVal val="#ppt_h"/>
                                          </p:val>
                                        </p:tav>
                                      </p:tavLst>
                                    </p:anim>
                                  </p:childTnLst>
                                </p:cTn>
                              </p:par>
                              <p:par>
                                <p:cTn id="24" presetID="23" presetClass="entr" presetSubtype="16"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p:cTn id="26" dur="1000" fill="hold"/>
                                        <p:tgtEl>
                                          <p:spTgt spid="13"/>
                                        </p:tgtEl>
                                        <p:attrNameLst>
                                          <p:attrName>ppt_w</p:attrName>
                                        </p:attrNameLst>
                                      </p:cBhvr>
                                      <p:tavLst>
                                        <p:tav tm="0">
                                          <p:val>
                                            <p:fltVal val="0"/>
                                          </p:val>
                                        </p:tav>
                                        <p:tav tm="100000">
                                          <p:val>
                                            <p:strVal val="#ppt_w"/>
                                          </p:val>
                                        </p:tav>
                                      </p:tavLst>
                                    </p:anim>
                                    <p:anim calcmode="lin" valueType="num">
                                      <p:cBhvr>
                                        <p:cTn id="27" dur="1000" fill="hold"/>
                                        <p:tgtEl>
                                          <p:spTgt spid="13"/>
                                        </p:tgtEl>
                                        <p:attrNameLst>
                                          <p:attrName>ppt_h</p:attrName>
                                        </p:attrNameLst>
                                      </p:cBhvr>
                                      <p:tavLst>
                                        <p:tav tm="0">
                                          <p:val>
                                            <p:fltVal val="0"/>
                                          </p:val>
                                        </p:tav>
                                        <p:tav tm="100000">
                                          <p:val>
                                            <p:strVal val="#ppt_h"/>
                                          </p:val>
                                        </p:tav>
                                      </p:tavLst>
                                    </p:anim>
                                  </p:childTnLst>
                                </p:cTn>
                              </p:par>
                            </p:childTnLst>
                          </p:cTn>
                        </p:par>
                        <p:par>
                          <p:cTn id="28" fill="hold">
                            <p:stCondLst>
                              <p:cond delay="30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15"/>
                                        </p:tgtEl>
                                        <p:attrNameLst>
                                          <p:attrName>ppt_y</p:attrName>
                                        </p:attrNameLst>
                                      </p:cBhvr>
                                      <p:tavLst>
                                        <p:tav tm="0">
                                          <p:val>
                                            <p:strVal val="#ppt_y"/>
                                          </p:val>
                                        </p:tav>
                                        <p:tav tm="100000">
                                          <p:val>
                                            <p:strVal val="#ppt_y"/>
                                          </p:val>
                                        </p:tav>
                                      </p:tavLst>
                                    </p:anim>
                                    <p:anim calcmode="lin" valueType="num">
                                      <p:cBhvr>
                                        <p:cTn id="33"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p:tgtEl>
                                          <p:spTgt spid="15"/>
                                        </p:tgtEl>
                                      </p:cBhvr>
                                    </p:animEffect>
                                  </p:childTnLst>
                                </p:cTn>
                              </p:par>
                            </p:childTnLst>
                          </p:cTn>
                        </p:par>
                        <p:par>
                          <p:cTn id="36" fill="hold">
                            <p:stCondLst>
                              <p:cond delay="380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16"/>
                                        </p:tgtEl>
                                        <p:attrNameLst>
                                          <p:attrName>style.visibility</p:attrName>
                                        </p:attrNameLst>
                                      </p:cBhvr>
                                      <p:to>
                                        <p:strVal val="visible"/>
                                      </p:to>
                                    </p:set>
                                    <p:anim calcmode="lin" valueType="num">
                                      <p:cBhvr>
                                        <p:cTn id="39"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16"/>
                                        </p:tgtEl>
                                        <p:attrNameLst>
                                          <p:attrName>ppt_y</p:attrName>
                                        </p:attrNameLst>
                                      </p:cBhvr>
                                      <p:tavLst>
                                        <p:tav tm="0">
                                          <p:val>
                                            <p:strVal val="#ppt_y"/>
                                          </p:val>
                                        </p:tav>
                                        <p:tav tm="100000">
                                          <p:val>
                                            <p:strVal val="#ppt_y"/>
                                          </p:val>
                                        </p:tav>
                                      </p:tavLst>
                                    </p:anim>
                                    <p:anim calcmode="lin" valueType="num">
                                      <p:cBhvr>
                                        <p:cTn id="41"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p:tgtEl>
                                          <p:spTgt spid="16"/>
                                        </p:tgtEl>
                                      </p:cBhvr>
                                    </p:animEffect>
                                  </p:childTnLst>
                                </p:cTn>
                              </p:par>
                            </p:childTnLst>
                          </p:cTn>
                        </p:par>
                        <p:par>
                          <p:cTn id="44" fill="hold">
                            <p:stCondLst>
                              <p:cond delay="4700"/>
                            </p:stCondLst>
                            <p:childTnLst>
                              <p:par>
                                <p:cTn id="45" presetID="41" presetClass="entr" presetSubtype="0" fill="hold" grpId="0" nodeType="afterEffect">
                                  <p:stCondLst>
                                    <p:cond delay="0"/>
                                  </p:stCondLst>
                                  <p:iterate type="lt">
                                    <p:tmPct val="10000"/>
                                  </p:iterate>
                                  <p:childTnLst>
                                    <p:set>
                                      <p:cBhvr>
                                        <p:cTn id="46" dur="1" fill="hold">
                                          <p:stCondLst>
                                            <p:cond delay="0"/>
                                          </p:stCondLst>
                                        </p:cTn>
                                        <p:tgtEl>
                                          <p:spTgt spid="17"/>
                                        </p:tgtEl>
                                        <p:attrNameLst>
                                          <p:attrName>style.visibility</p:attrName>
                                        </p:attrNameLst>
                                      </p:cBhvr>
                                      <p:to>
                                        <p:strVal val="visible"/>
                                      </p:to>
                                    </p:set>
                                    <p:anim calcmode="lin" valueType="num">
                                      <p:cBhvr>
                                        <p:cTn id="4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17"/>
                                        </p:tgtEl>
                                        <p:attrNameLst>
                                          <p:attrName>ppt_y</p:attrName>
                                        </p:attrNameLst>
                                      </p:cBhvr>
                                      <p:tavLst>
                                        <p:tav tm="0">
                                          <p:val>
                                            <p:strVal val="#ppt_y"/>
                                          </p:val>
                                        </p:tav>
                                        <p:tav tm="100000">
                                          <p:val>
                                            <p:strVal val="#ppt_y"/>
                                          </p:val>
                                        </p:tav>
                                      </p:tavLst>
                                    </p:anim>
                                    <p:anim calcmode="lin" valueType="num">
                                      <p:cBhvr>
                                        <p:cTn id="4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p:tgtEl>
                                          <p:spTgt spid="17"/>
                                        </p:tgtEl>
                                      </p:cBhvr>
                                    </p:animEffect>
                                  </p:childTnLst>
                                </p:cTn>
                              </p:par>
                            </p:childTnLst>
                          </p:cTn>
                        </p:par>
                        <p:par>
                          <p:cTn id="52" fill="hold">
                            <p:stCondLst>
                              <p:cond delay="5550"/>
                            </p:stCondLst>
                            <p:childTnLst>
                              <p:par>
                                <p:cTn id="53" presetID="22" presetClass="entr" presetSubtype="1"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up)">
                                      <p:cBhvr>
                                        <p:cTn id="55" dur="500"/>
                                        <p:tgtEl>
                                          <p:spTgt spid="18"/>
                                        </p:tgtEl>
                                      </p:cBhvr>
                                    </p:animEffect>
                                  </p:childTnLst>
                                </p:cTn>
                              </p:par>
                            </p:childTnLst>
                          </p:cTn>
                        </p:par>
                        <p:par>
                          <p:cTn id="56" fill="hold">
                            <p:stCondLst>
                              <p:cond delay="6050"/>
                            </p:stCondLst>
                            <p:childTnLst>
                              <p:par>
                                <p:cTn id="57" presetID="17" presetClass="entr" presetSubtype="1"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 calcmode="lin" valueType="num">
                                      <p:cBhvr>
                                        <p:cTn id="59" dur="500" fill="hold"/>
                                        <p:tgtEl>
                                          <p:spTgt spid="19"/>
                                        </p:tgtEl>
                                        <p:attrNameLst>
                                          <p:attrName>ppt_x</p:attrName>
                                        </p:attrNameLst>
                                      </p:cBhvr>
                                      <p:tavLst>
                                        <p:tav tm="0">
                                          <p:val>
                                            <p:strVal val="#ppt_x"/>
                                          </p:val>
                                        </p:tav>
                                        <p:tav tm="100000">
                                          <p:val>
                                            <p:strVal val="#ppt_x"/>
                                          </p:val>
                                        </p:tav>
                                      </p:tavLst>
                                    </p:anim>
                                    <p:anim calcmode="lin" valueType="num">
                                      <p:cBhvr>
                                        <p:cTn id="60" dur="500" fill="hold"/>
                                        <p:tgtEl>
                                          <p:spTgt spid="19"/>
                                        </p:tgtEl>
                                        <p:attrNameLst>
                                          <p:attrName>ppt_y</p:attrName>
                                        </p:attrNameLst>
                                      </p:cBhvr>
                                      <p:tavLst>
                                        <p:tav tm="0">
                                          <p:val>
                                            <p:strVal val="#ppt_y-#ppt_h/2"/>
                                          </p:val>
                                        </p:tav>
                                        <p:tav tm="100000">
                                          <p:val>
                                            <p:strVal val="#ppt_y"/>
                                          </p:val>
                                        </p:tav>
                                      </p:tavLst>
                                    </p:anim>
                                    <p:anim calcmode="lin" valueType="num">
                                      <p:cBhvr>
                                        <p:cTn id="61" dur="500" fill="hold"/>
                                        <p:tgtEl>
                                          <p:spTgt spid="19"/>
                                        </p:tgtEl>
                                        <p:attrNameLst>
                                          <p:attrName>ppt_w</p:attrName>
                                        </p:attrNameLst>
                                      </p:cBhvr>
                                      <p:tavLst>
                                        <p:tav tm="0">
                                          <p:val>
                                            <p:strVal val="#ppt_w"/>
                                          </p:val>
                                        </p:tav>
                                        <p:tav tm="100000">
                                          <p:val>
                                            <p:strVal val="#ppt_w"/>
                                          </p:val>
                                        </p:tav>
                                      </p:tavLst>
                                    </p:anim>
                                    <p:anim calcmode="lin" valueType="num">
                                      <p:cBhvr>
                                        <p:cTn id="62" dur="500" fill="hold"/>
                                        <p:tgtEl>
                                          <p:spTgt spid="1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12" grpId="0" animBg="1"/>
      <p:bldP spid="13" grpId="0" animBg="1"/>
      <p:bldP spid="14" grpId="0" animBg="1"/>
      <p:bldP spid="15" grpId="0" bldLvl="0" autoUpdateAnimBg="0"/>
      <p:bldP spid="16" grpId="0" bldLvl="0" autoUpdateAnimBg="0"/>
      <p:bldP spid="17" grpId="0" bldLvl="0" animBg="1" autoUpdateAnimBg="0"/>
      <p:bldP spid="18" grpId="0" bldLvl="0" autoUpdateAnimBg="0"/>
      <p:bldP spid="19" grpId="0" bldLvl="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5" name="任意多边形 4"/>
          <p:cNvSpPr/>
          <p:nvPr/>
        </p:nvSpPr>
        <p:spPr>
          <a:xfrm>
            <a:off x="1967881" y="1554731"/>
            <a:ext cx="4422577" cy="2408027"/>
          </a:xfrm>
          <a:custGeom>
            <a:avLst/>
            <a:gdLst>
              <a:gd name="connsiteX0" fmla="*/ 3024631 w 4102306"/>
              <a:gd name="connsiteY0" fmla="*/ 1699713 h 2233414"/>
              <a:gd name="connsiteX1" fmla="*/ 3165881 w 4102306"/>
              <a:gd name="connsiteY1" fmla="*/ 1699713 h 2233414"/>
              <a:gd name="connsiteX2" fmla="*/ 3558332 w 4102306"/>
              <a:gd name="connsiteY2" fmla="*/ 2092165 h 2233414"/>
              <a:gd name="connsiteX3" fmla="*/ 3950784 w 4102306"/>
              <a:gd name="connsiteY3" fmla="*/ 1699713 h 2233414"/>
              <a:gd name="connsiteX4" fmla="*/ 4092033 w 4102306"/>
              <a:gd name="connsiteY4" fmla="*/ 1699713 h 2233414"/>
              <a:gd name="connsiteX5" fmla="*/ 3558332 w 4102306"/>
              <a:gd name="connsiteY5" fmla="*/ 2233414 h 2233414"/>
              <a:gd name="connsiteX6" fmla="*/ 3024631 w 4102306"/>
              <a:gd name="connsiteY6" fmla="*/ 1699713 h 2233414"/>
              <a:gd name="connsiteX7" fmla="*/ 0 w 4102306"/>
              <a:gd name="connsiteY7" fmla="*/ 1699713 h 2233414"/>
              <a:gd name="connsiteX8" fmla="*/ 141250 w 4102306"/>
              <a:gd name="connsiteY8" fmla="*/ 1699713 h 2233414"/>
              <a:gd name="connsiteX9" fmla="*/ 533701 w 4102306"/>
              <a:gd name="connsiteY9" fmla="*/ 2092165 h 2233414"/>
              <a:gd name="connsiteX10" fmla="*/ 926153 w 4102306"/>
              <a:gd name="connsiteY10" fmla="*/ 1699713 h 2233414"/>
              <a:gd name="connsiteX11" fmla="*/ 1067402 w 4102306"/>
              <a:gd name="connsiteY11" fmla="*/ 1699713 h 2233414"/>
              <a:gd name="connsiteX12" fmla="*/ 533701 w 4102306"/>
              <a:gd name="connsiteY12" fmla="*/ 2233414 h 2233414"/>
              <a:gd name="connsiteX13" fmla="*/ 0 w 4102306"/>
              <a:gd name="connsiteY13" fmla="*/ 1699713 h 2233414"/>
              <a:gd name="connsiteX14" fmla="*/ 1590027 w 4102306"/>
              <a:gd name="connsiteY14" fmla="*/ 0 h 2233414"/>
              <a:gd name="connsiteX15" fmla="*/ 1910147 w 4102306"/>
              <a:gd name="connsiteY15" fmla="*/ 32271 h 2233414"/>
              <a:gd name="connsiteX16" fmla="*/ 2051960 w 4102306"/>
              <a:gd name="connsiteY16" fmla="*/ 68735 h 2233414"/>
              <a:gd name="connsiteX17" fmla="*/ 2193773 w 4102306"/>
              <a:gd name="connsiteY17" fmla="*/ 32271 h 2233414"/>
              <a:gd name="connsiteX18" fmla="*/ 2513893 w 4102306"/>
              <a:gd name="connsiteY18" fmla="*/ 0 h 2233414"/>
              <a:gd name="connsiteX19" fmla="*/ 4102306 w 4102306"/>
              <a:gd name="connsiteY19" fmla="*/ 1588412 h 2233414"/>
              <a:gd name="connsiteX20" fmla="*/ 4099161 w 4102306"/>
              <a:gd name="connsiteY20" fmla="*/ 1650703 h 2233414"/>
              <a:gd name="connsiteX21" fmla="*/ 3943434 w 4102306"/>
              <a:gd name="connsiteY21" fmla="*/ 1650703 h 2233414"/>
              <a:gd name="connsiteX22" fmla="*/ 3946579 w 4102306"/>
              <a:gd name="connsiteY22" fmla="*/ 1588412 h 2233414"/>
              <a:gd name="connsiteX23" fmla="*/ 2513893 w 4102306"/>
              <a:gd name="connsiteY23" fmla="*/ 155727 h 2233414"/>
              <a:gd name="connsiteX24" fmla="*/ 2367409 w 4102306"/>
              <a:gd name="connsiteY24" fmla="*/ 163124 h 2233414"/>
              <a:gd name="connsiteX25" fmla="*/ 2306962 w 4102306"/>
              <a:gd name="connsiteY25" fmla="*/ 172349 h 2233414"/>
              <a:gd name="connsiteX26" fmla="*/ 2347158 w 4102306"/>
              <a:gd name="connsiteY26" fmla="*/ 191713 h 2233414"/>
              <a:gd name="connsiteX27" fmla="*/ 3178439 w 4102306"/>
              <a:gd name="connsiteY27" fmla="*/ 1588412 h 2233414"/>
              <a:gd name="connsiteX28" fmla="*/ 3175294 w 4102306"/>
              <a:gd name="connsiteY28" fmla="*/ 1650703 h 2233414"/>
              <a:gd name="connsiteX29" fmla="*/ 3019567 w 4102306"/>
              <a:gd name="connsiteY29" fmla="*/ 1650703 h 2233414"/>
              <a:gd name="connsiteX30" fmla="*/ 3022712 w 4102306"/>
              <a:gd name="connsiteY30" fmla="*/ 1588412 h 2233414"/>
              <a:gd name="connsiteX31" fmla="*/ 2147693 w 4102306"/>
              <a:gd name="connsiteY31" fmla="*/ 268315 h 2233414"/>
              <a:gd name="connsiteX32" fmla="*/ 2051960 w 4102306"/>
              <a:gd name="connsiteY32" fmla="*/ 233276 h 2233414"/>
              <a:gd name="connsiteX33" fmla="*/ 1956228 w 4102306"/>
              <a:gd name="connsiteY33" fmla="*/ 268315 h 2233414"/>
              <a:gd name="connsiteX34" fmla="*/ 1081208 w 4102306"/>
              <a:gd name="connsiteY34" fmla="*/ 1588412 h 2233414"/>
              <a:gd name="connsiteX35" fmla="*/ 1084353 w 4102306"/>
              <a:gd name="connsiteY35" fmla="*/ 1650703 h 2233414"/>
              <a:gd name="connsiteX36" fmla="*/ 928626 w 4102306"/>
              <a:gd name="connsiteY36" fmla="*/ 1650703 h 2233414"/>
              <a:gd name="connsiteX37" fmla="*/ 925481 w 4102306"/>
              <a:gd name="connsiteY37" fmla="*/ 1588412 h 2233414"/>
              <a:gd name="connsiteX38" fmla="*/ 1756762 w 4102306"/>
              <a:gd name="connsiteY38" fmla="*/ 191713 h 2233414"/>
              <a:gd name="connsiteX39" fmla="*/ 1796959 w 4102306"/>
              <a:gd name="connsiteY39" fmla="*/ 172349 h 2233414"/>
              <a:gd name="connsiteX40" fmla="*/ 1736511 w 4102306"/>
              <a:gd name="connsiteY40" fmla="*/ 163124 h 2233414"/>
              <a:gd name="connsiteX41" fmla="*/ 1590027 w 4102306"/>
              <a:gd name="connsiteY41" fmla="*/ 155727 h 2233414"/>
              <a:gd name="connsiteX42" fmla="*/ 157341 w 4102306"/>
              <a:gd name="connsiteY42" fmla="*/ 1588412 h 2233414"/>
              <a:gd name="connsiteX43" fmla="*/ 160486 w 4102306"/>
              <a:gd name="connsiteY43" fmla="*/ 1650703 h 2233414"/>
              <a:gd name="connsiteX44" fmla="*/ 4759 w 4102306"/>
              <a:gd name="connsiteY44" fmla="*/ 1650703 h 2233414"/>
              <a:gd name="connsiteX45" fmla="*/ 1614 w 4102306"/>
              <a:gd name="connsiteY45" fmla="*/ 1588412 h 2233414"/>
              <a:gd name="connsiteX46" fmla="*/ 1590027 w 4102306"/>
              <a:gd name="connsiteY46" fmla="*/ 0 h 2233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102306" h="2233414">
                <a:moveTo>
                  <a:pt x="3024631" y="1699713"/>
                </a:moveTo>
                <a:lnTo>
                  <a:pt x="3165881" y="1699713"/>
                </a:lnTo>
                <a:cubicBezTo>
                  <a:pt x="3165881" y="1916458"/>
                  <a:pt x="3341587" y="2092165"/>
                  <a:pt x="3558332" y="2092165"/>
                </a:cubicBezTo>
                <a:cubicBezTo>
                  <a:pt x="3775077" y="2092165"/>
                  <a:pt x="3950784" y="1916458"/>
                  <a:pt x="3950784" y="1699713"/>
                </a:cubicBezTo>
                <a:lnTo>
                  <a:pt x="4092033" y="1699713"/>
                </a:lnTo>
                <a:cubicBezTo>
                  <a:pt x="4092033" y="1994468"/>
                  <a:pt x="3853087" y="2233414"/>
                  <a:pt x="3558332" y="2233414"/>
                </a:cubicBezTo>
                <a:cubicBezTo>
                  <a:pt x="3263578" y="2233414"/>
                  <a:pt x="3024631" y="1994468"/>
                  <a:pt x="3024631" y="1699713"/>
                </a:cubicBezTo>
                <a:close/>
                <a:moveTo>
                  <a:pt x="0" y="1699713"/>
                </a:moveTo>
                <a:lnTo>
                  <a:pt x="141250" y="1699713"/>
                </a:lnTo>
                <a:cubicBezTo>
                  <a:pt x="141250" y="1916458"/>
                  <a:pt x="316956" y="2092165"/>
                  <a:pt x="533701" y="2092165"/>
                </a:cubicBezTo>
                <a:cubicBezTo>
                  <a:pt x="750446" y="2092165"/>
                  <a:pt x="926153" y="1916458"/>
                  <a:pt x="926153" y="1699713"/>
                </a:cubicBezTo>
                <a:lnTo>
                  <a:pt x="1067402" y="1699713"/>
                </a:lnTo>
                <a:cubicBezTo>
                  <a:pt x="1067402" y="1994468"/>
                  <a:pt x="828456" y="2233414"/>
                  <a:pt x="533701" y="2233414"/>
                </a:cubicBezTo>
                <a:cubicBezTo>
                  <a:pt x="238946" y="2233414"/>
                  <a:pt x="0" y="1994468"/>
                  <a:pt x="0" y="1699713"/>
                </a:cubicBezTo>
                <a:close/>
                <a:moveTo>
                  <a:pt x="1590027" y="0"/>
                </a:moveTo>
                <a:cubicBezTo>
                  <a:pt x="1699684" y="0"/>
                  <a:pt x="1806746" y="11112"/>
                  <a:pt x="1910147" y="32271"/>
                </a:cubicBezTo>
                <a:lnTo>
                  <a:pt x="2051960" y="68735"/>
                </a:lnTo>
                <a:lnTo>
                  <a:pt x="2193773" y="32271"/>
                </a:lnTo>
                <a:cubicBezTo>
                  <a:pt x="2297175" y="11112"/>
                  <a:pt x="2404236" y="0"/>
                  <a:pt x="2513893" y="0"/>
                </a:cubicBezTo>
                <a:cubicBezTo>
                  <a:pt x="3391149" y="0"/>
                  <a:pt x="4102306" y="711157"/>
                  <a:pt x="4102306" y="1588412"/>
                </a:cubicBezTo>
                <a:lnTo>
                  <a:pt x="4099161" y="1650703"/>
                </a:lnTo>
                <a:lnTo>
                  <a:pt x="3943434" y="1650703"/>
                </a:lnTo>
                <a:cubicBezTo>
                  <a:pt x="3946132" y="1630102"/>
                  <a:pt x="3946579" y="1609309"/>
                  <a:pt x="3946579" y="1588412"/>
                </a:cubicBezTo>
                <a:cubicBezTo>
                  <a:pt x="3946579" y="797162"/>
                  <a:pt x="3305144" y="155727"/>
                  <a:pt x="2513893" y="155727"/>
                </a:cubicBezTo>
                <a:cubicBezTo>
                  <a:pt x="2464440" y="155727"/>
                  <a:pt x="2415572" y="158233"/>
                  <a:pt x="2367409" y="163124"/>
                </a:cubicBezTo>
                <a:lnTo>
                  <a:pt x="2306962" y="172349"/>
                </a:lnTo>
                <a:lnTo>
                  <a:pt x="2347158" y="191713"/>
                </a:lnTo>
                <a:cubicBezTo>
                  <a:pt x="2842306" y="460694"/>
                  <a:pt x="3178439" y="985299"/>
                  <a:pt x="3178439" y="1588412"/>
                </a:cubicBezTo>
                <a:lnTo>
                  <a:pt x="3175294" y="1650703"/>
                </a:lnTo>
                <a:lnTo>
                  <a:pt x="3019567" y="1650703"/>
                </a:lnTo>
                <a:cubicBezTo>
                  <a:pt x="3022265" y="1630102"/>
                  <a:pt x="3022712" y="1609309"/>
                  <a:pt x="3022712" y="1588412"/>
                </a:cubicBezTo>
                <a:cubicBezTo>
                  <a:pt x="3022712" y="994975"/>
                  <a:pt x="2661905" y="485808"/>
                  <a:pt x="2147693" y="268315"/>
                </a:cubicBezTo>
                <a:lnTo>
                  <a:pt x="2051960" y="233276"/>
                </a:lnTo>
                <a:lnTo>
                  <a:pt x="1956228" y="268315"/>
                </a:lnTo>
                <a:cubicBezTo>
                  <a:pt x="1442015" y="485808"/>
                  <a:pt x="1081208" y="994975"/>
                  <a:pt x="1081208" y="1588412"/>
                </a:cubicBezTo>
                <a:lnTo>
                  <a:pt x="1084353" y="1650703"/>
                </a:lnTo>
                <a:lnTo>
                  <a:pt x="928626" y="1650703"/>
                </a:lnTo>
                <a:cubicBezTo>
                  <a:pt x="925884" y="1630089"/>
                  <a:pt x="925481" y="1609297"/>
                  <a:pt x="925481" y="1588412"/>
                </a:cubicBezTo>
                <a:cubicBezTo>
                  <a:pt x="925481" y="985299"/>
                  <a:pt x="1261614" y="460694"/>
                  <a:pt x="1756762" y="191713"/>
                </a:cubicBezTo>
                <a:lnTo>
                  <a:pt x="1796959" y="172349"/>
                </a:lnTo>
                <a:lnTo>
                  <a:pt x="1736511" y="163124"/>
                </a:lnTo>
                <a:cubicBezTo>
                  <a:pt x="1688348" y="158233"/>
                  <a:pt x="1639480" y="155727"/>
                  <a:pt x="1590027" y="155727"/>
                </a:cubicBezTo>
                <a:cubicBezTo>
                  <a:pt x="798776" y="155727"/>
                  <a:pt x="157341" y="797162"/>
                  <a:pt x="157341" y="1588412"/>
                </a:cubicBezTo>
                <a:lnTo>
                  <a:pt x="160486" y="1650703"/>
                </a:lnTo>
                <a:lnTo>
                  <a:pt x="4759" y="1650703"/>
                </a:lnTo>
                <a:cubicBezTo>
                  <a:pt x="2017" y="1630089"/>
                  <a:pt x="1614" y="1609297"/>
                  <a:pt x="1614" y="1588412"/>
                </a:cubicBezTo>
                <a:cubicBezTo>
                  <a:pt x="1614" y="711157"/>
                  <a:pt x="712771" y="0"/>
                  <a:pt x="1590027" y="0"/>
                </a:cubicBezTo>
                <a:close/>
              </a:path>
            </a:pathLst>
          </a:custGeom>
          <a:solidFill>
            <a:schemeClr val="bg1">
              <a:lumMod val="75000"/>
            </a:schemeClr>
          </a:solidFill>
          <a:ln w="25400" cap="flat" cmpd="sng" algn="ctr">
            <a:noFill/>
            <a:prstDash val="solid"/>
          </a:ln>
          <a:effectLst/>
        </p:spPr>
        <p:txBody>
          <a:bodyPr lIns="98581" tIns="49291" rIns="98581" bIns="49291" anchor="ctr"/>
          <a:lstStyle/>
          <a:p>
            <a:pPr algn="ctr">
              <a:defRPr/>
            </a:pPr>
            <a:endParaRPr lang="zh-CN" altLang="en-US" sz="1500" kern="0" dirty="0">
              <a:latin typeface="Calibri"/>
              <a:ea typeface="微软雅黑" panose="020B0503020204020204" pitchFamily="34" charset="-122"/>
            </a:endParaRPr>
          </a:p>
        </p:txBody>
      </p:sp>
      <p:sp>
        <p:nvSpPr>
          <p:cNvPr id="6" name="任意多边形 5"/>
          <p:cNvSpPr/>
          <p:nvPr/>
        </p:nvSpPr>
        <p:spPr>
          <a:xfrm>
            <a:off x="3586982" y="1554731"/>
            <a:ext cx="4434557" cy="2408027"/>
          </a:xfrm>
          <a:custGeom>
            <a:avLst/>
            <a:gdLst>
              <a:gd name="connsiteX0" fmla="*/ 3034905 w 4112579"/>
              <a:gd name="connsiteY0" fmla="*/ 1699714 h 2233415"/>
              <a:gd name="connsiteX1" fmla="*/ 3176155 w 4112579"/>
              <a:gd name="connsiteY1" fmla="*/ 1699714 h 2233415"/>
              <a:gd name="connsiteX2" fmla="*/ 3568606 w 4112579"/>
              <a:gd name="connsiteY2" fmla="*/ 2092166 h 2233415"/>
              <a:gd name="connsiteX3" fmla="*/ 3961058 w 4112579"/>
              <a:gd name="connsiteY3" fmla="*/ 1699714 h 2233415"/>
              <a:gd name="connsiteX4" fmla="*/ 4102307 w 4112579"/>
              <a:gd name="connsiteY4" fmla="*/ 1699714 h 2233415"/>
              <a:gd name="connsiteX5" fmla="*/ 3568606 w 4112579"/>
              <a:gd name="connsiteY5" fmla="*/ 2233415 h 2233415"/>
              <a:gd name="connsiteX6" fmla="*/ 3034905 w 4112579"/>
              <a:gd name="connsiteY6" fmla="*/ 1699714 h 2233415"/>
              <a:gd name="connsiteX7" fmla="*/ 10272 w 4112579"/>
              <a:gd name="connsiteY7" fmla="*/ 1699713 h 2233415"/>
              <a:gd name="connsiteX8" fmla="*/ 151522 w 4112579"/>
              <a:gd name="connsiteY8" fmla="*/ 1699713 h 2233415"/>
              <a:gd name="connsiteX9" fmla="*/ 543973 w 4112579"/>
              <a:gd name="connsiteY9" fmla="*/ 2092165 h 2233415"/>
              <a:gd name="connsiteX10" fmla="*/ 936425 w 4112579"/>
              <a:gd name="connsiteY10" fmla="*/ 1699713 h 2233415"/>
              <a:gd name="connsiteX11" fmla="*/ 1077674 w 4112579"/>
              <a:gd name="connsiteY11" fmla="*/ 1699713 h 2233415"/>
              <a:gd name="connsiteX12" fmla="*/ 543973 w 4112579"/>
              <a:gd name="connsiteY12" fmla="*/ 2233414 h 2233415"/>
              <a:gd name="connsiteX13" fmla="*/ 10272 w 4112579"/>
              <a:gd name="connsiteY13" fmla="*/ 1699713 h 2233415"/>
              <a:gd name="connsiteX14" fmla="*/ 1588413 w 4112579"/>
              <a:gd name="connsiteY14" fmla="*/ 0 h 2233415"/>
              <a:gd name="connsiteX15" fmla="*/ 1908534 w 4112579"/>
              <a:gd name="connsiteY15" fmla="*/ 32271 h 2233415"/>
              <a:gd name="connsiteX16" fmla="*/ 2056292 w 4112579"/>
              <a:gd name="connsiteY16" fmla="*/ 70264 h 2233415"/>
              <a:gd name="connsiteX17" fmla="*/ 2204046 w 4112579"/>
              <a:gd name="connsiteY17" fmla="*/ 32272 h 2233415"/>
              <a:gd name="connsiteX18" fmla="*/ 2524167 w 4112579"/>
              <a:gd name="connsiteY18" fmla="*/ 1 h 2233415"/>
              <a:gd name="connsiteX19" fmla="*/ 4112579 w 4112579"/>
              <a:gd name="connsiteY19" fmla="*/ 1588414 h 2233415"/>
              <a:gd name="connsiteX20" fmla="*/ 4109434 w 4112579"/>
              <a:gd name="connsiteY20" fmla="*/ 1650704 h 2233415"/>
              <a:gd name="connsiteX21" fmla="*/ 3953707 w 4112579"/>
              <a:gd name="connsiteY21" fmla="*/ 1650704 h 2233415"/>
              <a:gd name="connsiteX22" fmla="*/ 3956852 w 4112579"/>
              <a:gd name="connsiteY22" fmla="*/ 1588414 h 2233415"/>
              <a:gd name="connsiteX23" fmla="*/ 2524167 w 4112579"/>
              <a:gd name="connsiteY23" fmla="*/ 155728 h 2233415"/>
              <a:gd name="connsiteX24" fmla="*/ 2377683 w 4112579"/>
              <a:gd name="connsiteY24" fmla="*/ 163125 h 2233415"/>
              <a:gd name="connsiteX25" fmla="*/ 2308209 w 4112579"/>
              <a:gd name="connsiteY25" fmla="*/ 173728 h 2233415"/>
              <a:gd name="connsiteX26" fmla="*/ 2345544 w 4112579"/>
              <a:gd name="connsiteY26" fmla="*/ 191713 h 2233415"/>
              <a:gd name="connsiteX27" fmla="*/ 3176825 w 4112579"/>
              <a:gd name="connsiteY27" fmla="*/ 1588413 h 2233415"/>
              <a:gd name="connsiteX28" fmla="*/ 3173680 w 4112579"/>
              <a:gd name="connsiteY28" fmla="*/ 1650703 h 2233415"/>
              <a:gd name="connsiteX29" fmla="*/ 3017953 w 4112579"/>
              <a:gd name="connsiteY29" fmla="*/ 1650703 h 2233415"/>
              <a:gd name="connsiteX30" fmla="*/ 3021098 w 4112579"/>
              <a:gd name="connsiteY30" fmla="*/ 1588413 h 2233415"/>
              <a:gd name="connsiteX31" fmla="*/ 2146079 w 4112579"/>
              <a:gd name="connsiteY31" fmla="*/ 268315 h 2233415"/>
              <a:gd name="connsiteX32" fmla="*/ 2056291 w 4112579"/>
              <a:gd name="connsiteY32" fmla="*/ 235452 h 2233415"/>
              <a:gd name="connsiteX33" fmla="*/ 1966501 w 4112579"/>
              <a:gd name="connsiteY33" fmla="*/ 268315 h 2233415"/>
              <a:gd name="connsiteX34" fmla="*/ 1091481 w 4112579"/>
              <a:gd name="connsiteY34" fmla="*/ 1588414 h 2233415"/>
              <a:gd name="connsiteX35" fmla="*/ 1094626 w 4112579"/>
              <a:gd name="connsiteY35" fmla="*/ 1650704 h 2233415"/>
              <a:gd name="connsiteX36" fmla="*/ 938900 w 4112579"/>
              <a:gd name="connsiteY36" fmla="*/ 1650704 h 2233415"/>
              <a:gd name="connsiteX37" fmla="*/ 935754 w 4112579"/>
              <a:gd name="connsiteY37" fmla="*/ 1588414 h 2233415"/>
              <a:gd name="connsiteX38" fmla="*/ 1767035 w 4112579"/>
              <a:gd name="connsiteY38" fmla="*/ 191714 h 2233415"/>
              <a:gd name="connsiteX39" fmla="*/ 1804373 w 4112579"/>
              <a:gd name="connsiteY39" fmla="*/ 173727 h 2233415"/>
              <a:gd name="connsiteX40" fmla="*/ 1734897 w 4112579"/>
              <a:gd name="connsiteY40" fmla="*/ 163124 h 2233415"/>
              <a:gd name="connsiteX41" fmla="*/ 1588413 w 4112579"/>
              <a:gd name="connsiteY41" fmla="*/ 155727 h 2233415"/>
              <a:gd name="connsiteX42" fmla="*/ 155727 w 4112579"/>
              <a:gd name="connsiteY42" fmla="*/ 1588413 h 2233415"/>
              <a:gd name="connsiteX43" fmla="*/ 158872 w 4112579"/>
              <a:gd name="connsiteY43" fmla="*/ 1650703 h 2233415"/>
              <a:gd name="connsiteX44" fmla="*/ 3145 w 4112579"/>
              <a:gd name="connsiteY44" fmla="*/ 1650703 h 2233415"/>
              <a:gd name="connsiteX45" fmla="*/ 0 w 4112579"/>
              <a:gd name="connsiteY45" fmla="*/ 1588413 h 2233415"/>
              <a:gd name="connsiteX46" fmla="*/ 1588413 w 4112579"/>
              <a:gd name="connsiteY46" fmla="*/ 0 h 2233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112579" h="2233415">
                <a:moveTo>
                  <a:pt x="3034905" y="1699714"/>
                </a:moveTo>
                <a:lnTo>
                  <a:pt x="3176155" y="1699714"/>
                </a:lnTo>
                <a:cubicBezTo>
                  <a:pt x="3176155" y="1916459"/>
                  <a:pt x="3351861" y="2092166"/>
                  <a:pt x="3568606" y="2092166"/>
                </a:cubicBezTo>
                <a:cubicBezTo>
                  <a:pt x="3785351" y="2092166"/>
                  <a:pt x="3961058" y="1916459"/>
                  <a:pt x="3961058" y="1699714"/>
                </a:cubicBezTo>
                <a:lnTo>
                  <a:pt x="4102307" y="1699714"/>
                </a:lnTo>
                <a:cubicBezTo>
                  <a:pt x="4102307" y="1994469"/>
                  <a:pt x="3863361" y="2233415"/>
                  <a:pt x="3568606" y="2233415"/>
                </a:cubicBezTo>
                <a:cubicBezTo>
                  <a:pt x="3273852" y="2233415"/>
                  <a:pt x="3034905" y="1994469"/>
                  <a:pt x="3034905" y="1699714"/>
                </a:cubicBezTo>
                <a:close/>
                <a:moveTo>
                  <a:pt x="10272" y="1699713"/>
                </a:moveTo>
                <a:lnTo>
                  <a:pt x="151522" y="1699713"/>
                </a:lnTo>
                <a:cubicBezTo>
                  <a:pt x="151522" y="1916458"/>
                  <a:pt x="327228" y="2092165"/>
                  <a:pt x="543973" y="2092165"/>
                </a:cubicBezTo>
                <a:cubicBezTo>
                  <a:pt x="760718" y="2092165"/>
                  <a:pt x="936425" y="1916458"/>
                  <a:pt x="936425" y="1699713"/>
                </a:cubicBezTo>
                <a:lnTo>
                  <a:pt x="1077674" y="1699713"/>
                </a:lnTo>
                <a:cubicBezTo>
                  <a:pt x="1077674" y="1994468"/>
                  <a:pt x="838728" y="2233414"/>
                  <a:pt x="543973" y="2233414"/>
                </a:cubicBezTo>
                <a:cubicBezTo>
                  <a:pt x="249218" y="2233414"/>
                  <a:pt x="10272" y="1994468"/>
                  <a:pt x="10272" y="1699713"/>
                </a:cubicBezTo>
                <a:close/>
                <a:moveTo>
                  <a:pt x="1588413" y="0"/>
                </a:moveTo>
                <a:cubicBezTo>
                  <a:pt x="1698070" y="0"/>
                  <a:pt x="1805132" y="11112"/>
                  <a:pt x="1908534" y="32271"/>
                </a:cubicBezTo>
                <a:lnTo>
                  <a:pt x="2056292" y="70264"/>
                </a:lnTo>
                <a:lnTo>
                  <a:pt x="2204046" y="32272"/>
                </a:lnTo>
                <a:cubicBezTo>
                  <a:pt x="2307448" y="11113"/>
                  <a:pt x="2414510" y="1"/>
                  <a:pt x="2524167" y="1"/>
                </a:cubicBezTo>
                <a:cubicBezTo>
                  <a:pt x="3401422" y="1"/>
                  <a:pt x="4112579" y="711158"/>
                  <a:pt x="4112579" y="1588414"/>
                </a:cubicBezTo>
                <a:lnTo>
                  <a:pt x="4109434" y="1650704"/>
                </a:lnTo>
                <a:lnTo>
                  <a:pt x="3953707" y="1650704"/>
                </a:lnTo>
                <a:cubicBezTo>
                  <a:pt x="3956405" y="1630103"/>
                  <a:pt x="3956852" y="1609311"/>
                  <a:pt x="3956852" y="1588414"/>
                </a:cubicBezTo>
                <a:cubicBezTo>
                  <a:pt x="3956852" y="797163"/>
                  <a:pt x="3315417" y="155728"/>
                  <a:pt x="2524167" y="155728"/>
                </a:cubicBezTo>
                <a:cubicBezTo>
                  <a:pt x="2474714" y="155728"/>
                  <a:pt x="2425846" y="158234"/>
                  <a:pt x="2377683" y="163125"/>
                </a:cubicBezTo>
                <a:lnTo>
                  <a:pt x="2308209" y="173728"/>
                </a:lnTo>
                <a:lnTo>
                  <a:pt x="2345544" y="191713"/>
                </a:lnTo>
                <a:cubicBezTo>
                  <a:pt x="2840692" y="460694"/>
                  <a:pt x="3176825" y="985300"/>
                  <a:pt x="3176825" y="1588413"/>
                </a:cubicBezTo>
                <a:lnTo>
                  <a:pt x="3173680" y="1650703"/>
                </a:lnTo>
                <a:lnTo>
                  <a:pt x="3017953" y="1650703"/>
                </a:lnTo>
                <a:cubicBezTo>
                  <a:pt x="3020651" y="1630102"/>
                  <a:pt x="3021098" y="1609310"/>
                  <a:pt x="3021098" y="1588413"/>
                </a:cubicBezTo>
                <a:cubicBezTo>
                  <a:pt x="3021098" y="994975"/>
                  <a:pt x="2660291" y="485808"/>
                  <a:pt x="2146079" y="268315"/>
                </a:cubicBezTo>
                <a:lnTo>
                  <a:pt x="2056291" y="235452"/>
                </a:lnTo>
                <a:lnTo>
                  <a:pt x="1966501" y="268315"/>
                </a:lnTo>
                <a:cubicBezTo>
                  <a:pt x="1452288" y="485809"/>
                  <a:pt x="1091481" y="994976"/>
                  <a:pt x="1091481" y="1588414"/>
                </a:cubicBezTo>
                <a:lnTo>
                  <a:pt x="1094626" y="1650704"/>
                </a:lnTo>
                <a:lnTo>
                  <a:pt x="938900" y="1650704"/>
                </a:lnTo>
                <a:cubicBezTo>
                  <a:pt x="936157" y="1630090"/>
                  <a:pt x="935754" y="1609298"/>
                  <a:pt x="935754" y="1588414"/>
                </a:cubicBezTo>
                <a:cubicBezTo>
                  <a:pt x="935754" y="985300"/>
                  <a:pt x="1271887" y="460695"/>
                  <a:pt x="1767035" y="191714"/>
                </a:cubicBezTo>
                <a:lnTo>
                  <a:pt x="1804373" y="173727"/>
                </a:lnTo>
                <a:lnTo>
                  <a:pt x="1734897" y="163124"/>
                </a:lnTo>
                <a:cubicBezTo>
                  <a:pt x="1686734" y="158233"/>
                  <a:pt x="1637866" y="155727"/>
                  <a:pt x="1588413" y="155727"/>
                </a:cubicBezTo>
                <a:cubicBezTo>
                  <a:pt x="797162" y="155727"/>
                  <a:pt x="155727" y="797162"/>
                  <a:pt x="155727" y="1588413"/>
                </a:cubicBezTo>
                <a:lnTo>
                  <a:pt x="158872" y="1650703"/>
                </a:lnTo>
                <a:lnTo>
                  <a:pt x="3145" y="1650703"/>
                </a:lnTo>
                <a:cubicBezTo>
                  <a:pt x="403" y="1630089"/>
                  <a:pt x="0" y="1609297"/>
                  <a:pt x="0" y="1588413"/>
                </a:cubicBezTo>
                <a:cubicBezTo>
                  <a:pt x="0" y="711157"/>
                  <a:pt x="711157" y="0"/>
                  <a:pt x="1588413" y="0"/>
                </a:cubicBezTo>
                <a:close/>
              </a:path>
            </a:pathLst>
          </a:custGeom>
          <a:solidFill>
            <a:srgbClr val="052E65"/>
          </a:solidFill>
          <a:ln w="25400" cap="flat" cmpd="sng" algn="ctr">
            <a:noFill/>
            <a:prstDash val="solid"/>
          </a:ln>
          <a:effectLst/>
        </p:spPr>
        <p:txBody>
          <a:bodyPr lIns="98581" tIns="49291" rIns="98581" bIns="49291" anchor="ctr"/>
          <a:lstStyle/>
          <a:p>
            <a:pPr algn="ctr">
              <a:defRPr/>
            </a:pPr>
            <a:endParaRPr lang="zh-CN" altLang="en-US" sz="1500" kern="0" dirty="0">
              <a:solidFill>
                <a:schemeClr val="bg1"/>
              </a:solidFill>
              <a:latin typeface="Calibri"/>
              <a:ea typeface="微软雅黑" panose="020B0503020204020204" pitchFamily="34" charset="-122"/>
            </a:endParaRPr>
          </a:p>
        </p:txBody>
      </p:sp>
      <p:sp>
        <p:nvSpPr>
          <p:cNvPr id="7" name="椭圆 6"/>
          <p:cNvSpPr/>
          <p:nvPr/>
        </p:nvSpPr>
        <p:spPr>
          <a:xfrm>
            <a:off x="2186955" y="3035146"/>
            <a:ext cx="710282" cy="710257"/>
          </a:xfrm>
          <a:prstGeom prst="ellipse">
            <a:avLst/>
          </a:prstGeom>
          <a:solidFill>
            <a:schemeClr val="bg1">
              <a:lumMod val="75000"/>
            </a:schemeClr>
          </a:solidFill>
          <a:ln w="25400" cap="flat" cmpd="sng" algn="ctr">
            <a:noFill/>
            <a:prstDash val="solid"/>
          </a:ln>
          <a:effectLst/>
        </p:spPr>
        <p:txBody>
          <a:bodyPr lIns="0" tIns="0" rIns="0" bIns="0" anchor="ctr"/>
          <a:lstStyle/>
          <a:p>
            <a:pPr algn="ctr">
              <a:defRPr/>
            </a:pPr>
            <a:r>
              <a:rPr lang="zh-CN" altLang="en-US" sz="1700" b="1" kern="0" dirty="0">
                <a:latin typeface="微软雅黑" panose="020B0503020204020204" pitchFamily="34" charset="-122"/>
                <a:ea typeface="微软雅黑" panose="020B0503020204020204" pitchFamily="34" charset="-122"/>
              </a:rPr>
              <a:t>标题</a:t>
            </a:r>
          </a:p>
        </p:txBody>
      </p:sp>
      <p:sp>
        <p:nvSpPr>
          <p:cNvPr id="8" name="椭圆 7"/>
          <p:cNvSpPr/>
          <p:nvPr/>
        </p:nvSpPr>
        <p:spPr>
          <a:xfrm>
            <a:off x="3828307" y="3041992"/>
            <a:ext cx="710283" cy="710257"/>
          </a:xfrm>
          <a:prstGeom prst="ellipse">
            <a:avLst/>
          </a:prstGeom>
          <a:solidFill>
            <a:srgbClr val="052E65"/>
          </a:solidFill>
          <a:ln w="25400" cap="flat" cmpd="sng" algn="ctr">
            <a:noFill/>
            <a:prstDash val="solid"/>
          </a:ln>
          <a:effectLst/>
        </p:spPr>
        <p:txBody>
          <a:bodyPr lIns="0" tIns="0" rIns="0" bIns="0" anchor="ctr"/>
          <a:lstStyle/>
          <a:p>
            <a:pPr algn="ctr">
              <a:defRPr/>
            </a:pPr>
            <a:r>
              <a:rPr lang="zh-CN" altLang="en-US" sz="1700" b="1" kern="0" dirty="0">
                <a:solidFill>
                  <a:schemeClr val="bg1"/>
                </a:solidFill>
                <a:latin typeface="微软雅黑" panose="020B0503020204020204" pitchFamily="34" charset="-122"/>
                <a:ea typeface="微软雅黑" panose="020B0503020204020204" pitchFamily="34" charset="-122"/>
              </a:rPr>
              <a:t>标题</a:t>
            </a:r>
          </a:p>
        </p:txBody>
      </p:sp>
      <p:sp>
        <p:nvSpPr>
          <p:cNvPr id="9" name="椭圆 8"/>
          <p:cNvSpPr/>
          <p:nvPr/>
        </p:nvSpPr>
        <p:spPr>
          <a:xfrm>
            <a:off x="5449119" y="3041992"/>
            <a:ext cx="710282" cy="710257"/>
          </a:xfrm>
          <a:prstGeom prst="ellipse">
            <a:avLst/>
          </a:prstGeom>
          <a:solidFill>
            <a:schemeClr val="bg1">
              <a:lumMod val="75000"/>
            </a:schemeClr>
          </a:solidFill>
          <a:ln w="25400" cap="flat" cmpd="sng" algn="ctr">
            <a:noFill/>
            <a:prstDash val="solid"/>
          </a:ln>
          <a:effectLst/>
        </p:spPr>
        <p:txBody>
          <a:bodyPr lIns="0" tIns="0" rIns="0" bIns="0" anchor="ctr"/>
          <a:lstStyle/>
          <a:p>
            <a:pPr algn="ctr">
              <a:defRPr/>
            </a:pPr>
            <a:r>
              <a:rPr lang="zh-CN" altLang="en-US" sz="1700" b="1" kern="0" dirty="0">
                <a:latin typeface="微软雅黑" panose="020B0503020204020204" pitchFamily="34" charset="-122"/>
                <a:ea typeface="微软雅黑" panose="020B0503020204020204" pitchFamily="34" charset="-122"/>
              </a:rPr>
              <a:t>标题</a:t>
            </a:r>
          </a:p>
        </p:txBody>
      </p:sp>
      <p:sp>
        <p:nvSpPr>
          <p:cNvPr id="10" name="椭圆 9"/>
          <p:cNvSpPr/>
          <p:nvPr/>
        </p:nvSpPr>
        <p:spPr>
          <a:xfrm>
            <a:off x="7080202" y="3033435"/>
            <a:ext cx="708571" cy="708545"/>
          </a:xfrm>
          <a:prstGeom prst="ellipse">
            <a:avLst/>
          </a:prstGeom>
          <a:solidFill>
            <a:srgbClr val="052E65"/>
          </a:solidFill>
          <a:ln w="25400" cap="flat" cmpd="sng" algn="ctr">
            <a:noFill/>
            <a:prstDash val="solid"/>
          </a:ln>
          <a:effectLst/>
        </p:spPr>
        <p:txBody>
          <a:bodyPr lIns="0" tIns="0" rIns="0" bIns="0" anchor="ctr"/>
          <a:lstStyle/>
          <a:p>
            <a:pPr algn="ctr">
              <a:defRPr/>
            </a:pPr>
            <a:r>
              <a:rPr lang="zh-CN" altLang="en-US" sz="1700" b="1" kern="0" dirty="0">
                <a:solidFill>
                  <a:schemeClr val="bg1"/>
                </a:solidFill>
                <a:latin typeface="微软雅黑" panose="020B0503020204020204" pitchFamily="34" charset="-122"/>
                <a:ea typeface="微软雅黑" panose="020B0503020204020204" pitchFamily="34" charset="-122"/>
              </a:rPr>
              <a:t>标题</a:t>
            </a:r>
          </a:p>
        </p:txBody>
      </p:sp>
      <p:sp>
        <p:nvSpPr>
          <p:cNvPr id="11" name="TextBox 10"/>
          <p:cNvSpPr txBox="1"/>
          <p:nvPr/>
        </p:nvSpPr>
        <p:spPr>
          <a:xfrm>
            <a:off x="1767632" y="4089406"/>
            <a:ext cx="1538660" cy="934458"/>
          </a:xfrm>
          <a:prstGeom prst="rect">
            <a:avLst/>
          </a:prstGeom>
          <a:noFill/>
        </p:spPr>
        <p:txBody>
          <a:bodyPr lIns="98581" tIns="49291" rIns="98581" bIns="49291">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algn="ctr" eaLnBrk="1" hangingPunct="1">
              <a:lnSpc>
                <a:spcPct val="120000"/>
              </a:lnSpc>
              <a:defRPr/>
            </a:pPr>
            <a:r>
              <a:rPr lang="zh-CN" altLang="en-US" sz="1500" dirty="0">
                <a:solidFill>
                  <a:schemeClr val="tx1"/>
                </a:solidFill>
              </a:rPr>
              <a:t>此处输入文本</a:t>
            </a:r>
            <a:endParaRPr lang="en-US" altLang="zh-CN" sz="1500" dirty="0">
              <a:solidFill>
                <a:schemeClr val="tx1"/>
              </a:solidFill>
            </a:endParaRPr>
          </a:p>
          <a:p>
            <a:pPr algn="ctr" eaLnBrk="1" hangingPunct="1">
              <a:lnSpc>
                <a:spcPct val="120000"/>
              </a:lnSpc>
              <a:defRPr/>
            </a:pPr>
            <a:r>
              <a:rPr lang="zh-CN" altLang="en-US" sz="1500" dirty="0">
                <a:solidFill>
                  <a:schemeClr val="tx1"/>
                </a:solidFill>
              </a:rPr>
              <a:t>此处输入文本</a:t>
            </a:r>
            <a:endParaRPr lang="en-US" altLang="zh-CN" sz="1500" dirty="0">
              <a:solidFill>
                <a:schemeClr val="tx1"/>
              </a:solidFill>
            </a:endParaRPr>
          </a:p>
          <a:p>
            <a:pPr algn="ctr" eaLnBrk="1" hangingPunct="1">
              <a:lnSpc>
                <a:spcPct val="120000"/>
              </a:lnSpc>
              <a:defRPr/>
            </a:pPr>
            <a:r>
              <a:rPr lang="zh-CN" altLang="en-US" sz="1500" dirty="0">
                <a:solidFill>
                  <a:schemeClr val="tx1"/>
                </a:solidFill>
              </a:rPr>
              <a:t>此处输入文本</a:t>
            </a:r>
            <a:endParaRPr lang="en-US" altLang="zh-CN" sz="1500" dirty="0">
              <a:solidFill>
                <a:schemeClr val="tx1"/>
              </a:solidFill>
            </a:endParaRPr>
          </a:p>
        </p:txBody>
      </p:sp>
      <p:sp>
        <p:nvSpPr>
          <p:cNvPr id="12" name="TextBox 11"/>
          <p:cNvSpPr txBox="1"/>
          <p:nvPr/>
        </p:nvSpPr>
        <p:spPr>
          <a:xfrm>
            <a:off x="3417541" y="4089406"/>
            <a:ext cx="1538660" cy="875142"/>
          </a:xfrm>
          <a:prstGeom prst="rect">
            <a:avLst/>
          </a:prstGeom>
          <a:noFill/>
        </p:spPr>
        <p:txBody>
          <a:bodyPr lIns="98581" tIns="49291" rIns="98581" bIns="49291">
            <a:spAutoFit/>
          </a:bodyPr>
          <a:lstStyle>
            <a:defPPr>
              <a:defRPr lang="zh-CN"/>
            </a:defPPr>
            <a:lvl1pPr marR="0" lvl="0" indent="0" algn="ctr" fontAlgn="auto">
              <a:lnSpc>
                <a:spcPct val="130000"/>
              </a:lnSpc>
              <a:spcBef>
                <a:spcPts val="0"/>
              </a:spcBef>
              <a:spcAft>
                <a:spcPts val="0"/>
              </a:spcAft>
              <a:buClrTx/>
              <a:buSzTx/>
              <a:buFontTx/>
              <a:buNone/>
              <a:tabLst/>
              <a:defRPr kumimoji="0" sz="1400" b="0" i="0" u="none" strike="noStrike" kern="0" cap="none" spc="0" normalizeH="0" baseline="0">
                <a:ln>
                  <a:noFill/>
                </a:ln>
                <a:solidFill>
                  <a:schemeClr val="tx1">
                    <a:lumMod val="65000"/>
                    <a:lumOff val="35000"/>
                  </a:schemeClr>
                </a:solidFill>
                <a:effectLst/>
                <a:uLnTx/>
                <a:uFillTx/>
                <a:latin typeface="微软雅黑" pitchFamily="34" charset="-122"/>
                <a:ea typeface="微软雅黑" pitchFamily="34" charset="-122"/>
              </a:defRPr>
            </a:lvl1pPr>
          </a:lstStyle>
          <a:p>
            <a:pPr eaLnBrk="1" hangingPunct="1">
              <a:lnSpc>
                <a:spcPct val="120000"/>
              </a:lnSpc>
              <a:defRPr/>
            </a:pPr>
            <a:r>
              <a:rPr lang="zh-CN" altLang="en-US" dirty="0">
                <a:solidFill>
                  <a:schemeClr val="tx1"/>
                </a:solidFill>
              </a:rPr>
              <a:t>此处输入文本</a:t>
            </a:r>
            <a:endParaRPr lang="en-US" altLang="zh-CN" dirty="0">
              <a:solidFill>
                <a:schemeClr val="tx1"/>
              </a:solidFill>
            </a:endParaRPr>
          </a:p>
          <a:p>
            <a:pPr eaLnBrk="1" hangingPunct="1">
              <a:lnSpc>
                <a:spcPct val="120000"/>
              </a:lnSpc>
              <a:defRPr/>
            </a:pPr>
            <a:r>
              <a:rPr lang="zh-CN" altLang="en-US" dirty="0">
                <a:solidFill>
                  <a:schemeClr val="tx1"/>
                </a:solidFill>
              </a:rPr>
              <a:t>此处输入文本</a:t>
            </a:r>
            <a:endParaRPr lang="en-US" altLang="zh-CN" dirty="0">
              <a:solidFill>
                <a:schemeClr val="tx1"/>
              </a:solidFill>
            </a:endParaRPr>
          </a:p>
          <a:p>
            <a:pPr eaLnBrk="1" hangingPunct="1">
              <a:lnSpc>
                <a:spcPct val="120000"/>
              </a:lnSpc>
              <a:defRPr/>
            </a:pPr>
            <a:r>
              <a:rPr lang="zh-CN" altLang="en-US" dirty="0">
                <a:solidFill>
                  <a:schemeClr val="tx1"/>
                </a:solidFill>
              </a:rPr>
              <a:t>此处输入文本</a:t>
            </a:r>
            <a:endParaRPr lang="en-US" altLang="zh-CN" dirty="0">
              <a:solidFill>
                <a:schemeClr val="tx1"/>
              </a:solidFill>
            </a:endParaRPr>
          </a:p>
        </p:txBody>
      </p:sp>
      <p:sp>
        <p:nvSpPr>
          <p:cNvPr id="13" name="TextBox 12"/>
          <p:cNvSpPr txBox="1"/>
          <p:nvPr/>
        </p:nvSpPr>
        <p:spPr>
          <a:xfrm>
            <a:off x="5067449" y="4089406"/>
            <a:ext cx="1538660" cy="875142"/>
          </a:xfrm>
          <a:prstGeom prst="rect">
            <a:avLst/>
          </a:prstGeom>
          <a:noFill/>
        </p:spPr>
        <p:txBody>
          <a:bodyPr lIns="98581" tIns="49291" rIns="98581" bIns="49291">
            <a:spAutoFit/>
          </a:bodyPr>
          <a:lstStyle>
            <a:defPPr>
              <a:defRPr lang="zh-CN"/>
            </a:defPPr>
            <a:lvl1pPr marR="0" lvl="0" indent="0" algn="ctr" fontAlgn="auto">
              <a:lnSpc>
                <a:spcPct val="130000"/>
              </a:lnSpc>
              <a:spcBef>
                <a:spcPts val="0"/>
              </a:spcBef>
              <a:spcAft>
                <a:spcPts val="0"/>
              </a:spcAft>
              <a:buClrTx/>
              <a:buSzTx/>
              <a:buFontTx/>
              <a:buNone/>
              <a:tabLst/>
              <a:defRPr kumimoji="0" sz="1400" b="0" i="0" u="none" strike="noStrike" kern="0" cap="none" spc="0" normalizeH="0" baseline="0">
                <a:ln>
                  <a:noFill/>
                </a:ln>
                <a:solidFill>
                  <a:schemeClr val="tx1">
                    <a:lumMod val="65000"/>
                    <a:lumOff val="35000"/>
                  </a:schemeClr>
                </a:solidFill>
                <a:effectLst/>
                <a:uLnTx/>
                <a:uFillTx/>
                <a:latin typeface="微软雅黑" pitchFamily="34" charset="-122"/>
                <a:ea typeface="微软雅黑" pitchFamily="34" charset="-122"/>
              </a:defRPr>
            </a:lvl1pPr>
          </a:lstStyle>
          <a:p>
            <a:pPr eaLnBrk="1" hangingPunct="1">
              <a:lnSpc>
                <a:spcPct val="120000"/>
              </a:lnSpc>
              <a:defRPr/>
            </a:pPr>
            <a:r>
              <a:rPr lang="zh-CN" altLang="en-US" dirty="0">
                <a:solidFill>
                  <a:schemeClr val="tx1"/>
                </a:solidFill>
              </a:rPr>
              <a:t>此处输入文本</a:t>
            </a:r>
            <a:endParaRPr lang="en-US" altLang="zh-CN" dirty="0">
              <a:solidFill>
                <a:schemeClr val="tx1"/>
              </a:solidFill>
            </a:endParaRPr>
          </a:p>
          <a:p>
            <a:pPr eaLnBrk="1" hangingPunct="1">
              <a:lnSpc>
                <a:spcPct val="120000"/>
              </a:lnSpc>
              <a:defRPr/>
            </a:pPr>
            <a:r>
              <a:rPr lang="zh-CN" altLang="en-US" dirty="0">
                <a:solidFill>
                  <a:schemeClr val="tx1"/>
                </a:solidFill>
              </a:rPr>
              <a:t>此处输入文本</a:t>
            </a:r>
            <a:endParaRPr lang="en-US" altLang="zh-CN" dirty="0">
              <a:solidFill>
                <a:schemeClr val="tx1"/>
              </a:solidFill>
            </a:endParaRPr>
          </a:p>
          <a:p>
            <a:pPr eaLnBrk="1" hangingPunct="1">
              <a:lnSpc>
                <a:spcPct val="120000"/>
              </a:lnSpc>
              <a:defRPr/>
            </a:pPr>
            <a:r>
              <a:rPr lang="zh-CN" altLang="en-US" dirty="0">
                <a:solidFill>
                  <a:schemeClr val="tx1"/>
                </a:solidFill>
              </a:rPr>
              <a:t>此处输入文本</a:t>
            </a:r>
            <a:endParaRPr lang="en-US" altLang="zh-CN" dirty="0">
              <a:solidFill>
                <a:schemeClr val="tx1"/>
              </a:solidFill>
            </a:endParaRPr>
          </a:p>
        </p:txBody>
      </p:sp>
      <p:sp>
        <p:nvSpPr>
          <p:cNvPr id="14" name="TextBox 13"/>
          <p:cNvSpPr txBox="1"/>
          <p:nvPr/>
        </p:nvSpPr>
        <p:spPr>
          <a:xfrm>
            <a:off x="6717358" y="4089406"/>
            <a:ext cx="1538660" cy="875142"/>
          </a:xfrm>
          <a:prstGeom prst="rect">
            <a:avLst/>
          </a:prstGeom>
          <a:noFill/>
        </p:spPr>
        <p:txBody>
          <a:bodyPr lIns="98581" tIns="49291" rIns="98581" bIns="49291">
            <a:spAutoFit/>
          </a:bodyPr>
          <a:lstStyle>
            <a:defPPr>
              <a:defRPr lang="zh-CN"/>
            </a:defPPr>
            <a:lvl1pPr marR="0" lvl="0" indent="0" algn="ctr" fontAlgn="auto">
              <a:lnSpc>
                <a:spcPct val="130000"/>
              </a:lnSpc>
              <a:spcBef>
                <a:spcPts val="0"/>
              </a:spcBef>
              <a:spcAft>
                <a:spcPts val="0"/>
              </a:spcAft>
              <a:buClrTx/>
              <a:buSzTx/>
              <a:buFontTx/>
              <a:buNone/>
              <a:tabLst/>
              <a:defRPr kumimoji="0" sz="1400" b="0" i="0" u="none" strike="noStrike" kern="0" cap="none" spc="0" normalizeH="0" baseline="0">
                <a:ln>
                  <a:noFill/>
                </a:ln>
                <a:solidFill>
                  <a:schemeClr val="tx1">
                    <a:lumMod val="65000"/>
                    <a:lumOff val="35000"/>
                  </a:schemeClr>
                </a:solidFill>
                <a:effectLst/>
                <a:uLnTx/>
                <a:uFillTx/>
                <a:latin typeface="微软雅黑" pitchFamily="34" charset="-122"/>
                <a:ea typeface="微软雅黑" pitchFamily="34" charset="-122"/>
              </a:defRPr>
            </a:lvl1pPr>
          </a:lstStyle>
          <a:p>
            <a:pPr eaLnBrk="1" hangingPunct="1">
              <a:lnSpc>
                <a:spcPct val="120000"/>
              </a:lnSpc>
              <a:defRPr/>
            </a:pPr>
            <a:r>
              <a:rPr lang="zh-CN" altLang="en-US" dirty="0">
                <a:solidFill>
                  <a:schemeClr val="tx1"/>
                </a:solidFill>
              </a:rPr>
              <a:t>此处输入文本</a:t>
            </a:r>
            <a:endParaRPr lang="en-US" altLang="zh-CN" dirty="0">
              <a:solidFill>
                <a:schemeClr val="tx1"/>
              </a:solidFill>
            </a:endParaRPr>
          </a:p>
          <a:p>
            <a:pPr eaLnBrk="1" hangingPunct="1">
              <a:lnSpc>
                <a:spcPct val="120000"/>
              </a:lnSpc>
              <a:defRPr/>
            </a:pPr>
            <a:r>
              <a:rPr lang="zh-CN" altLang="en-US" dirty="0">
                <a:solidFill>
                  <a:schemeClr val="tx1"/>
                </a:solidFill>
              </a:rPr>
              <a:t>此处输入文本</a:t>
            </a:r>
            <a:endParaRPr lang="en-US" altLang="zh-CN" dirty="0">
              <a:solidFill>
                <a:schemeClr val="tx1"/>
              </a:solidFill>
            </a:endParaRPr>
          </a:p>
          <a:p>
            <a:pPr eaLnBrk="1" hangingPunct="1">
              <a:lnSpc>
                <a:spcPct val="120000"/>
              </a:lnSpc>
              <a:defRPr/>
            </a:pPr>
            <a:r>
              <a:rPr lang="zh-CN" altLang="en-US" dirty="0">
                <a:solidFill>
                  <a:schemeClr val="tx1"/>
                </a:solidFill>
              </a:rPr>
              <a:t>此处输入文本</a:t>
            </a:r>
            <a:endParaRPr lang="en-US" altLang="zh-CN" dirty="0">
              <a:solidFill>
                <a:schemeClr val="tx1"/>
              </a:solidFill>
            </a:endParaRPr>
          </a:p>
        </p:txBody>
      </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16" presetClass="entr" presetSubtype="21"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arn(inVertical)">
                                      <p:cBhvr>
                                        <p:cTn id="18" dur="1000"/>
                                        <p:tgtEl>
                                          <p:spTgt spid="5"/>
                                        </p:tgtEl>
                                      </p:cBhvr>
                                    </p:animEffect>
                                  </p:childTnLst>
                                </p:cTn>
                              </p:par>
                              <p:par>
                                <p:cTn id="19" presetID="16" presetClass="entr" presetSubtype="21"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barn(inVertical)">
                                      <p:cBhvr>
                                        <p:cTn id="21" dur="1000"/>
                                        <p:tgtEl>
                                          <p:spTgt spid="6"/>
                                        </p:tgtEl>
                                      </p:cBhvr>
                                    </p:animEffect>
                                  </p:childTnLst>
                                </p:cTn>
                              </p:par>
                            </p:childTnLst>
                          </p:cTn>
                        </p:par>
                        <p:par>
                          <p:cTn id="22" fill="hold">
                            <p:stCondLst>
                              <p:cond delay="2000"/>
                            </p:stCondLst>
                            <p:childTnLst>
                              <p:par>
                                <p:cTn id="23" presetID="23" presetClass="entr" presetSubtype="32"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strVal val="4*#ppt_w"/>
                                          </p:val>
                                        </p:tav>
                                        <p:tav tm="100000">
                                          <p:val>
                                            <p:strVal val="#ppt_w"/>
                                          </p:val>
                                        </p:tav>
                                      </p:tavLst>
                                    </p:anim>
                                    <p:anim calcmode="lin" valueType="num">
                                      <p:cBhvr>
                                        <p:cTn id="26" dur="500" fill="hold"/>
                                        <p:tgtEl>
                                          <p:spTgt spid="7"/>
                                        </p:tgtEl>
                                        <p:attrNameLst>
                                          <p:attrName>ppt_h</p:attrName>
                                        </p:attrNameLst>
                                      </p:cBhvr>
                                      <p:tavLst>
                                        <p:tav tm="0">
                                          <p:val>
                                            <p:strVal val="4*#ppt_h"/>
                                          </p:val>
                                        </p:tav>
                                        <p:tav tm="100000">
                                          <p:val>
                                            <p:strVal val="#ppt_h"/>
                                          </p:val>
                                        </p:tav>
                                      </p:tavLst>
                                    </p:anim>
                                  </p:childTnLst>
                                </p:cTn>
                              </p:par>
                              <p:par>
                                <p:cTn id="27" presetID="23" presetClass="entr" presetSubtype="32" fill="hold" grpId="0" nodeType="withEffect">
                                  <p:stCondLst>
                                    <p:cond delay="25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strVal val="4*#ppt_w"/>
                                          </p:val>
                                        </p:tav>
                                        <p:tav tm="100000">
                                          <p:val>
                                            <p:strVal val="#ppt_w"/>
                                          </p:val>
                                        </p:tav>
                                      </p:tavLst>
                                    </p:anim>
                                    <p:anim calcmode="lin" valueType="num">
                                      <p:cBhvr>
                                        <p:cTn id="30" dur="500" fill="hold"/>
                                        <p:tgtEl>
                                          <p:spTgt spid="8"/>
                                        </p:tgtEl>
                                        <p:attrNameLst>
                                          <p:attrName>ppt_h</p:attrName>
                                        </p:attrNameLst>
                                      </p:cBhvr>
                                      <p:tavLst>
                                        <p:tav tm="0">
                                          <p:val>
                                            <p:strVal val="4*#ppt_h"/>
                                          </p:val>
                                        </p:tav>
                                        <p:tav tm="100000">
                                          <p:val>
                                            <p:strVal val="#ppt_h"/>
                                          </p:val>
                                        </p:tav>
                                      </p:tavLst>
                                    </p:anim>
                                  </p:childTnLst>
                                </p:cTn>
                              </p:par>
                              <p:par>
                                <p:cTn id="31" presetID="23" presetClass="entr" presetSubtype="32" fill="hold" grpId="0" nodeType="withEffect">
                                  <p:stCondLst>
                                    <p:cond delay="500"/>
                                  </p:stCondLst>
                                  <p:childTnLst>
                                    <p:set>
                                      <p:cBhvr>
                                        <p:cTn id="32" dur="1" fill="hold">
                                          <p:stCondLst>
                                            <p:cond delay="0"/>
                                          </p:stCondLst>
                                        </p:cTn>
                                        <p:tgtEl>
                                          <p:spTgt spid="9"/>
                                        </p:tgtEl>
                                        <p:attrNameLst>
                                          <p:attrName>style.visibility</p:attrName>
                                        </p:attrNameLst>
                                      </p:cBhvr>
                                      <p:to>
                                        <p:strVal val="visible"/>
                                      </p:to>
                                    </p:set>
                                    <p:anim calcmode="lin" valueType="num">
                                      <p:cBhvr>
                                        <p:cTn id="33" dur="500" fill="hold"/>
                                        <p:tgtEl>
                                          <p:spTgt spid="9"/>
                                        </p:tgtEl>
                                        <p:attrNameLst>
                                          <p:attrName>ppt_w</p:attrName>
                                        </p:attrNameLst>
                                      </p:cBhvr>
                                      <p:tavLst>
                                        <p:tav tm="0">
                                          <p:val>
                                            <p:strVal val="4*#ppt_w"/>
                                          </p:val>
                                        </p:tav>
                                        <p:tav tm="100000">
                                          <p:val>
                                            <p:strVal val="#ppt_w"/>
                                          </p:val>
                                        </p:tav>
                                      </p:tavLst>
                                    </p:anim>
                                    <p:anim calcmode="lin" valueType="num">
                                      <p:cBhvr>
                                        <p:cTn id="34" dur="500" fill="hold"/>
                                        <p:tgtEl>
                                          <p:spTgt spid="9"/>
                                        </p:tgtEl>
                                        <p:attrNameLst>
                                          <p:attrName>ppt_h</p:attrName>
                                        </p:attrNameLst>
                                      </p:cBhvr>
                                      <p:tavLst>
                                        <p:tav tm="0">
                                          <p:val>
                                            <p:strVal val="4*#ppt_h"/>
                                          </p:val>
                                        </p:tav>
                                        <p:tav tm="100000">
                                          <p:val>
                                            <p:strVal val="#ppt_h"/>
                                          </p:val>
                                        </p:tav>
                                      </p:tavLst>
                                    </p:anim>
                                  </p:childTnLst>
                                </p:cTn>
                              </p:par>
                              <p:par>
                                <p:cTn id="35" presetID="23" presetClass="entr" presetSubtype="32" fill="hold" grpId="0" nodeType="withEffect">
                                  <p:stCondLst>
                                    <p:cond delay="75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strVal val="4*#ppt_w"/>
                                          </p:val>
                                        </p:tav>
                                        <p:tav tm="100000">
                                          <p:val>
                                            <p:strVal val="#ppt_w"/>
                                          </p:val>
                                        </p:tav>
                                      </p:tavLst>
                                    </p:anim>
                                    <p:anim calcmode="lin" valueType="num">
                                      <p:cBhvr>
                                        <p:cTn id="38" dur="500" fill="hold"/>
                                        <p:tgtEl>
                                          <p:spTgt spid="10"/>
                                        </p:tgtEl>
                                        <p:attrNameLst>
                                          <p:attrName>ppt_h</p:attrName>
                                        </p:attrNameLst>
                                      </p:cBhvr>
                                      <p:tavLst>
                                        <p:tav tm="0">
                                          <p:val>
                                            <p:strVal val="4*#ppt_h"/>
                                          </p:val>
                                        </p:tav>
                                        <p:tav tm="100000">
                                          <p:val>
                                            <p:strVal val="#ppt_h"/>
                                          </p:val>
                                        </p:tav>
                                      </p:tavLst>
                                    </p:anim>
                                  </p:childTnLst>
                                </p:cTn>
                              </p:par>
                            </p:childTnLst>
                          </p:cTn>
                        </p:par>
                        <p:par>
                          <p:cTn id="39" fill="hold">
                            <p:stCondLst>
                              <p:cond delay="3250"/>
                            </p:stCondLst>
                            <p:childTnLst>
                              <p:par>
                                <p:cTn id="40" presetID="22" presetClass="entr" presetSubtype="1"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up)">
                                      <p:cBhvr>
                                        <p:cTn id="42" dur="500"/>
                                        <p:tgtEl>
                                          <p:spTgt spid="11"/>
                                        </p:tgtEl>
                                      </p:cBhvr>
                                    </p:animEffect>
                                  </p:childTnLst>
                                </p:cTn>
                              </p:par>
                            </p:childTnLst>
                          </p:cTn>
                        </p:par>
                        <p:par>
                          <p:cTn id="43" fill="hold">
                            <p:stCondLst>
                              <p:cond delay="3750"/>
                            </p:stCondLst>
                            <p:childTnLst>
                              <p:par>
                                <p:cTn id="44" presetID="22" presetClass="entr" presetSubtype="1"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up)">
                                      <p:cBhvr>
                                        <p:cTn id="46" dur="500"/>
                                        <p:tgtEl>
                                          <p:spTgt spid="12"/>
                                        </p:tgtEl>
                                      </p:cBhvr>
                                    </p:animEffect>
                                  </p:childTnLst>
                                </p:cTn>
                              </p:par>
                            </p:childTnLst>
                          </p:cTn>
                        </p:par>
                        <p:par>
                          <p:cTn id="47" fill="hold">
                            <p:stCondLst>
                              <p:cond delay="4250"/>
                            </p:stCondLst>
                            <p:childTnLst>
                              <p:par>
                                <p:cTn id="48" presetID="22" presetClass="entr" presetSubtype="1"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up)">
                                      <p:cBhvr>
                                        <p:cTn id="50" dur="500"/>
                                        <p:tgtEl>
                                          <p:spTgt spid="13"/>
                                        </p:tgtEl>
                                      </p:cBhvr>
                                    </p:animEffect>
                                  </p:childTnLst>
                                </p:cTn>
                              </p:par>
                            </p:childTnLst>
                          </p:cTn>
                        </p:par>
                        <p:par>
                          <p:cTn id="51" fill="hold">
                            <p:stCondLst>
                              <p:cond delay="4750"/>
                            </p:stCondLst>
                            <p:childTnLst>
                              <p:par>
                                <p:cTn id="52" presetID="22" presetClass="entr" presetSubtype="1"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wipe(up)">
                                      <p:cBhvr>
                                        <p:cTn id="5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p:bldP spid="12" grpId="0"/>
      <p:bldP spid="13" grpId="0"/>
      <p:bldP spid="1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5" name="AutoShape 8"/>
          <p:cNvSpPr>
            <a:spLocks noChangeArrowheads="1"/>
          </p:cNvSpPr>
          <p:nvPr/>
        </p:nvSpPr>
        <p:spPr bwMode="auto">
          <a:xfrm>
            <a:off x="2304826" y="4163480"/>
            <a:ext cx="5295454" cy="705122"/>
          </a:xfrm>
          <a:prstGeom prst="roundRect">
            <a:avLst>
              <a:gd name="adj" fmla="val 7333"/>
            </a:avLst>
          </a:prstGeom>
          <a:solidFill>
            <a:srgbClr val="052E65"/>
          </a:solidFill>
          <a:ln w="9525">
            <a:noFill/>
            <a:round/>
            <a:headEnd/>
            <a:tailEnd/>
          </a:ln>
          <a:effectLst/>
        </p:spPr>
        <p:txBody>
          <a:bodyPr lIns="98581" tIns="49291" rIns="98581" bIns="49291" anchor="ctr"/>
          <a:lstStyle/>
          <a:p>
            <a:pPr>
              <a:defRPr/>
            </a:pPr>
            <a:endParaRPr lang="zh-CN" altLang="en-US" kern="0" dirty="0">
              <a:solidFill>
                <a:sysClr val="windowText" lastClr="000000"/>
              </a:solidFill>
              <a:ea typeface="微软雅黑" panose="020B0503020204020204" pitchFamily="34" charset="-122"/>
            </a:endParaRPr>
          </a:p>
        </p:txBody>
      </p:sp>
      <p:sp>
        <p:nvSpPr>
          <p:cNvPr id="6" name="Freeform 23"/>
          <p:cNvSpPr>
            <a:spLocks/>
          </p:cNvSpPr>
          <p:nvPr/>
        </p:nvSpPr>
        <p:spPr bwMode="auto">
          <a:xfrm>
            <a:off x="2940205" y="2985812"/>
            <a:ext cx="1625545" cy="1177668"/>
          </a:xfrm>
          <a:custGeom>
            <a:avLst/>
            <a:gdLst>
              <a:gd name="T0" fmla="*/ 0 w 735"/>
              <a:gd name="T1" fmla="*/ 0 h 532"/>
              <a:gd name="T2" fmla="*/ 735 w 735"/>
              <a:gd name="T3" fmla="*/ 532 h 532"/>
            </a:gdLst>
            <a:ahLst/>
            <a:cxnLst>
              <a:cxn ang="0">
                <a:pos x="0" y="0"/>
              </a:cxn>
              <a:cxn ang="0">
                <a:pos x="382" y="202"/>
              </a:cxn>
              <a:cxn ang="0">
                <a:pos x="577" y="202"/>
              </a:cxn>
              <a:cxn ang="0">
                <a:pos x="637" y="249"/>
              </a:cxn>
              <a:cxn ang="0">
                <a:pos x="639" y="402"/>
              </a:cxn>
              <a:cxn ang="0">
                <a:pos x="598" y="400"/>
              </a:cxn>
              <a:cxn ang="0">
                <a:pos x="669" y="532"/>
              </a:cxn>
              <a:cxn ang="0">
                <a:pos x="735" y="402"/>
              </a:cxn>
              <a:cxn ang="0">
                <a:pos x="696" y="402"/>
              </a:cxn>
              <a:cxn ang="0">
                <a:pos x="694" y="226"/>
              </a:cxn>
              <a:cxn ang="0">
                <a:pos x="616" y="150"/>
              </a:cxn>
              <a:cxn ang="0">
                <a:pos x="335" y="149"/>
              </a:cxn>
              <a:cxn ang="0">
                <a:pos x="69" y="0"/>
              </a:cxn>
              <a:cxn ang="0">
                <a:pos x="0" y="0"/>
              </a:cxn>
            </a:cxnLst>
            <a:rect l="T0" t="T1" r="T2" b="T3"/>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solidFill>
            <a:srgbClr val="969696"/>
          </a:solidFill>
          <a:ln w="9525">
            <a:noFill/>
            <a:round/>
            <a:headEnd/>
            <a:tailEnd/>
          </a:ln>
          <a:effectLst/>
        </p:spPr>
        <p:txBody>
          <a:bodyPr wrap="none" lIns="98581" tIns="49291" rIns="98581" bIns="49291" anchor="ctr"/>
          <a:lstStyle/>
          <a:p>
            <a:pPr>
              <a:defRPr/>
            </a:pPr>
            <a:endParaRPr lang="zh-CN" altLang="en-US" kern="0" dirty="0">
              <a:solidFill>
                <a:sysClr val="windowText" lastClr="000000"/>
              </a:solidFill>
              <a:ea typeface="微软雅黑" panose="020B0503020204020204" pitchFamily="34" charset="-122"/>
            </a:endParaRPr>
          </a:p>
        </p:txBody>
      </p:sp>
      <p:grpSp>
        <p:nvGrpSpPr>
          <p:cNvPr id="7" name="组合 6"/>
          <p:cNvGrpSpPr/>
          <p:nvPr/>
        </p:nvGrpSpPr>
        <p:grpSpPr>
          <a:xfrm>
            <a:off x="2301403" y="1630516"/>
            <a:ext cx="1665232" cy="1355296"/>
            <a:chOff x="2025650" y="1289050"/>
            <a:chExt cx="1544563" cy="1257131"/>
          </a:xfrm>
          <a:solidFill>
            <a:schemeClr val="accent1">
              <a:lumMod val="75000"/>
            </a:schemeClr>
          </a:solidFill>
        </p:grpSpPr>
        <p:sp>
          <p:nvSpPr>
            <p:cNvPr id="8" name="AutoShape 10"/>
            <p:cNvSpPr>
              <a:spLocks noChangeArrowheads="1"/>
            </p:cNvSpPr>
            <p:nvPr/>
          </p:nvSpPr>
          <p:spPr bwMode="auto">
            <a:xfrm>
              <a:off x="2025650" y="1289050"/>
              <a:ext cx="1544563" cy="1257131"/>
            </a:xfrm>
            <a:prstGeom prst="roundRect">
              <a:avLst>
                <a:gd name="adj" fmla="val 7333"/>
              </a:avLst>
            </a:prstGeom>
            <a:solidFill>
              <a:srgbClr val="052E65"/>
            </a:solidFill>
            <a:ln w="9525">
              <a:noFill/>
              <a:round/>
              <a:headEnd/>
              <a:tailEnd/>
            </a:ln>
            <a:effectLst/>
          </p:spPr>
          <p:txBody>
            <a:bodyPr anchor="ctr"/>
            <a:lstStyle/>
            <a:p>
              <a:pPr>
                <a:defRPr/>
              </a:pPr>
              <a:endParaRPr lang="zh-CN" altLang="en-US" kern="0" dirty="0">
                <a:solidFill>
                  <a:sysClr val="windowText" lastClr="000000"/>
                </a:solidFill>
                <a:ea typeface="微软雅黑" panose="020B0503020204020204" pitchFamily="34" charset="-122"/>
              </a:endParaRPr>
            </a:p>
          </p:txBody>
        </p:sp>
        <p:sp>
          <p:nvSpPr>
            <p:cNvPr id="9" name="Text Box 12"/>
            <p:cNvSpPr txBox="1">
              <a:spLocks noChangeArrowheads="1"/>
            </p:cNvSpPr>
            <p:nvPr/>
          </p:nvSpPr>
          <p:spPr bwMode="auto">
            <a:xfrm>
              <a:off x="2195736" y="1564104"/>
              <a:ext cx="1320165" cy="719614"/>
            </a:xfrm>
            <a:prstGeom prst="rect">
              <a:avLst/>
            </a:prstGeom>
            <a:noFill/>
            <a:ln w="9525">
              <a:noFill/>
              <a:miter lim="800000"/>
              <a:headEnd/>
              <a:tailEnd/>
            </a:ln>
            <a:effectLst/>
          </p:spPr>
          <p:txBody>
            <a:bodyPr lIns="72574" tIns="36287" rIns="72574" bIns="36287">
              <a:spAutoFit/>
            </a:bodyPr>
            <a:lstStyle/>
            <a:p>
              <a:pPr>
                <a:defRPr/>
              </a:pPr>
              <a:r>
                <a:rPr lang="zh-CN" altLang="en-US" sz="1500" kern="0" dirty="0">
                  <a:solidFill>
                    <a:srgbClr val="FFFFFF"/>
                  </a:solidFill>
                  <a:latin typeface="微软雅黑" pitchFamily="34" charset="-122"/>
                  <a:ea typeface="微软雅黑" pitchFamily="34" charset="-122"/>
                </a:rPr>
                <a:t>输入您的文字</a:t>
              </a:r>
            </a:p>
            <a:p>
              <a:pPr>
                <a:defRPr/>
              </a:pPr>
              <a:r>
                <a:rPr lang="zh-CN" altLang="en-US" sz="1500" kern="0" dirty="0">
                  <a:solidFill>
                    <a:srgbClr val="FFFFFF"/>
                  </a:solidFill>
                  <a:latin typeface="微软雅黑" pitchFamily="34" charset="-122"/>
                  <a:ea typeface="微软雅黑" pitchFamily="34" charset="-122"/>
                </a:rPr>
                <a:t>输入您的文字</a:t>
              </a:r>
            </a:p>
            <a:p>
              <a:pPr>
                <a:defRPr/>
              </a:pPr>
              <a:r>
                <a:rPr lang="zh-CN" altLang="en-US" sz="1500" kern="0" dirty="0">
                  <a:solidFill>
                    <a:srgbClr val="FFFFFF"/>
                  </a:solidFill>
                  <a:latin typeface="微软雅黑" pitchFamily="34" charset="-122"/>
                  <a:ea typeface="微软雅黑" pitchFamily="34" charset="-122"/>
                </a:rPr>
                <a:t>输入您的文字</a:t>
              </a:r>
            </a:p>
          </p:txBody>
        </p:sp>
      </p:grpSp>
      <p:sp>
        <p:nvSpPr>
          <p:cNvPr id="10" name="Freeform 24"/>
          <p:cNvSpPr>
            <a:spLocks/>
          </p:cNvSpPr>
          <p:nvPr/>
        </p:nvSpPr>
        <p:spPr bwMode="auto">
          <a:xfrm>
            <a:off x="4803482" y="2985812"/>
            <a:ext cx="313605" cy="1177668"/>
          </a:xfrm>
          <a:custGeom>
            <a:avLst/>
            <a:gdLst>
              <a:gd name="T0" fmla="*/ 0 w 142"/>
              <a:gd name="T1" fmla="*/ 0 h 604"/>
              <a:gd name="T2" fmla="*/ 142 w 142"/>
              <a:gd name="T3" fmla="*/ 604 h 604"/>
            </a:gdLst>
            <a:ahLst/>
            <a:cxnLst>
              <a:cxn ang="0">
                <a:pos x="37" y="1"/>
              </a:cxn>
              <a:cxn ang="0">
                <a:pos x="45" y="472"/>
              </a:cxn>
              <a:cxn ang="0">
                <a:pos x="0" y="474"/>
              </a:cxn>
              <a:cxn ang="0">
                <a:pos x="72" y="604"/>
              </a:cxn>
              <a:cxn ang="0">
                <a:pos x="142" y="474"/>
              </a:cxn>
              <a:cxn ang="0">
                <a:pos x="100" y="474"/>
              </a:cxn>
              <a:cxn ang="0">
                <a:pos x="99" y="0"/>
              </a:cxn>
              <a:cxn ang="0">
                <a:pos x="37" y="1"/>
              </a:cxn>
            </a:cxnLst>
            <a:rect l="T0" t="T1" r="T2" b="T3"/>
            <a:pathLst>
              <a:path w="142" h="604">
                <a:moveTo>
                  <a:pt x="37" y="1"/>
                </a:moveTo>
                <a:lnTo>
                  <a:pt x="45" y="472"/>
                </a:lnTo>
                <a:lnTo>
                  <a:pt x="0" y="474"/>
                </a:lnTo>
                <a:lnTo>
                  <a:pt x="72" y="604"/>
                </a:lnTo>
                <a:lnTo>
                  <a:pt x="142" y="474"/>
                </a:lnTo>
                <a:lnTo>
                  <a:pt x="100" y="474"/>
                </a:lnTo>
                <a:lnTo>
                  <a:pt x="99" y="0"/>
                </a:lnTo>
                <a:lnTo>
                  <a:pt x="37" y="1"/>
                </a:lnTo>
                <a:close/>
              </a:path>
            </a:pathLst>
          </a:custGeom>
          <a:solidFill>
            <a:srgbClr val="969696"/>
          </a:solidFill>
          <a:ln w="9525">
            <a:noFill/>
            <a:round/>
            <a:headEnd/>
            <a:tailEnd/>
          </a:ln>
          <a:effectLst/>
        </p:spPr>
        <p:txBody>
          <a:bodyPr wrap="none" lIns="98581" tIns="49291" rIns="98581" bIns="49291" anchor="ctr"/>
          <a:lstStyle/>
          <a:p>
            <a:pPr>
              <a:defRPr/>
            </a:pPr>
            <a:endParaRPr lang="zh-CN" altLang="en-US" kern="0" dirty="0">
              <a:solidFill>
                <a:sysClr val="windowText" lastClr="000000"/>
              </a:solidFill>
              <a:ea typeface="微软雅黑" panose="020B0503020204020204" pitchFamily="34" charset="-122"/>
            </a:endParaRPr>
          </a:p>
        </p:txBody>
      </p:sp>
      <p:grpSp>
        <p:nvGrpSpPr>
          <p:cNvPr id="11" name="组合 10"/>
          <p:cNvGrpSpPr/>
          <p:nvPr/>
        </p:nvGrpSpPr>
        <p:grpSpPr>
          <a:xfrm>
            <a:off x="4122465" y="1630516"/>
            <a:ext cx="1665313" cy="1355296"/>
            <a:chOff x="3714750" y="1289050"/>
            <a:chExt cx="1544638" cy="1257131"/>
          </a:xfrm>
          <a:solidFill>
            <a:schemeClr val="accent1">
              <a:lumMod val="75000"/>
            </a:schemeClr>
          </a:solidFill>
        </p:grpSpPr>
        <p:sp>
          <p:nvSpPr>
            <p:cNvPr id="12" name="AutoShape 14"/>
            <p:cNvSpPr>
              <a:spLocks noChangeArrowheads="1"/>
            </p:cNvSpPr>
            <p:nvPr/>
          </p:nvSpPr>
          <p:spPr bwMode="auto">
            <a:xfrm>
              <a:off x="3714750" y="1289050"/>
              <a:ext cx="1544638" cy="1257131"/>
            </a:xfrm>
            <a:prstGeom prst="roundRect">
              <a:avLst>
                <a:gd name="adj" fmla="val 7333"/>
              </a:avLst>
            </a:prstGeom>
            <a:solidFill>
              <a:srgbClr val="052E65"/>
            </a:solidFill>
            <a:ln w="9525">
              <a:noFill/>
              <a:round/>
              <a:headEnd/>
              <a:tailEnd/>
            </a:ln>
            <a:effectLst/>
          </p:spPr>
          <p:txBody>
            <a:bodyPr anchor="ctr"/>
            <a:lstStyle/>
            <a:p>
              <a:pPr>
                <a:defRPr/>
              </a:pPr>
              <a:endParaRPr lang="zh-CN" altLang="en-US" kern="0" dirty="0">
                <a:solidFill>
                  <a:sysClr val="windowText" lastClr="000000"/>
                </a:solidFill>
                <a:ea typeface="微软雅黑" panose="020B0503020204020204" pitchFamily="34" charset="-122"/>
              </a:endParaRPr>
            </a:p>
          </p:txBody>
        </p:sp>
        <p:sp>
          <p:nvSpPr>
            <p:cNvPr id="13" name="Text Box 16"/>
            <p:cNvSpPr txBox="1">
              <a:spLocks noChangeArrowheads="1"/>
            </p:cNvSpPr>
            <p:nvPr/>
          </p:nvSpPr>
          <p:spPr bwMode="auto">
            <a:xfrm>
              <a:off x="3899265" y="1563638"/>
              <a:ext cx="1320807" cy="719614"/>
            </a:xfrm>
            <a:prstGeom prst="rect">
              <a:avLst/>
            </a:prstGeom>
            <a:noFill/>
            <a:ln w="9525">
              <a:noFill/>
              <a:miter lim="800000"/>
              <a:headEnd/>
              <a:tailEnd/>
            </a:ln>
            <a:effectLst/>
          </p:spPr>
          <p:txBody>
            <a:bodyPr lIns="72574" tIns="36287" rIns="72574" bIns="36287">
              <a:spAutoFit/>
            </a:bodyPr>
            <a:lstStyle/>
            <a:p>
              <a:pPr lvl="0">
                <a:defRPr/>
              </a:pPr>
              <a:r>
                <a:rPr lang="zh-CN" altLang="en-US" sz="1500" kern="0" dirty="0">
                  <a:solidFill>
                    <a:srgbClr val="FFFFFF"/>
                  </a:solidFill>
                  <a:latin typeface="微软雅黑" pitchFamily="34" charset="-122"/>
                  <a:ea typeface="微软雅黑" pitchFamily="34" charset="-122"/>
                </a:rPr>
                <a:t>输入您的文字</a:t>
              </a:r>
            </a:p>
            <a:p>
              <a:pPr lvl="0">
                <a:defRPr/>
              </a:pPr>
              <a:r>
                <a:rPr lang="zh-CN" altLang="en-US" sz="1500" kern="0" dirty="0">
                  <a:solidFill>
                    <a:srgbClr val="FFFFFF"/>
                  </a:solidFill>
                  <a:latin typeface="微软雅黑" pitchFamily="34" charset="-122"/>
                  <a:ea typeface="微软雅黑" pitchFamily="34" charset="-122"/>
                </a:rPr>
                <a:t>输入您的文字</a:t>
              </a:r>
            </a:p>
            <a:p>
              <a:pPr lvl="0">
                <a:defRPr/>
              </a:pPr>
              <a:r>
                <a:rPr lang="zh-CN" altLang="en-US" sz="1500" kern="0" dirty="0">
                  <a:solidFill>
                    <a:srgbClr val="FFFFFF"/>
                  </a:solidFill>
                  <a:latin typeface="微软雅黑" pitchFamily="34" charset="-122"/>
                  <a:ea typeface="微软雅黑" pitchFamily="34" charset="-122"/>
                </a:rPr>
                <a:t>输入您的文字</a:t>
              </a:r>
            </a:p>
          </p:txBody>
        </p:sp>
      </p:grpSp>
      <p:sp>
        <p:nvSpPr>
          <p:cNvPr id="14" name="Freeform 25"/>
          <p:cNvSpPr>
            <a:spLocks/>
          </p:cNvSpPr>
          <p:nvPr/>
        </p:nvSpPr>
        <p:spPr bwMode="auto">
          <a:xfrm flipH="1">
            <a:off x="5356473" y="2985812"/>
            <a:ext cx="1626416" cy="1177668"/>
          </a:xfrm>
          <a:custGeom>
            <a:avLst/>
            <a:gdLst>
              <a:gd name="T0" fmla="*/ 0 w 735"/>
              <a:gd name="T1" fmla="*/ 0 h 532"/>
              <a:gd name="T2" fmla="*/ 735 w 735"/>
              <a:gd name="T3" fmla="*/ 532 h 532"/>
            </a:gdLst>
            <a:ahLst/>
            <a:cxnLst>
              <a:cxn ang="0">
                <a:pos x="0" y="0"/>
              </a:cxn>
              <a:cxn ang="0">
                <a:pos x="382" y="202"/>
              </a:cxn>
              <a:cxn ang="0">
                <a:pos x="577" y="202"/>
              </a:cxn>
              <a:cxn ang="0">
                <a:pos x="637" y="249"/>
              </a:cxn>
              <a:cxn ang="0">
                <a:pos x="639" y="402"/>
              </a:cxn>
              <a:cxn ang="0">
                <a:pos x="598" y="400"/>
              </a:cxn>
              <a:cxn ang="0">
                <a:pos x="669" y="532"/>
              </a:cxn>
              <a:cxn ang="0">
                <a:pos x="735" y="402"/>
              </a:cxn>
              <a:cxn ang="0">
                <a:pos x="696" y="402"/>
              </a:cxn>
              <a:cxn ang="0">
                <a:pos x="694" y="226"/>
              </a:cxn>
              <a:cxn ang="0">
                <a:pos x="616" y="150"/>
              </a:cxn>
              <a:cxn ang="0">
                <a:pos x="335" y="149"/>
              </a:cxn>
              <a:cxn ang="0">
                <a:pos x="69" y="0"/>
              </a:cxn>
              <a:cxn ang="0">
                <a:pos x="0" y="0"/>
              </a:cxn>
            </a:cxnLst>
            <a:rect l="T0" t="T1" r="T2" b="T3"/>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solidFill>
            <a:srgbClr val="969696"/>
          </a:solidFill>
          <a:ln w="9525">
            <a:noFill/>
            <a:round/>
            <a:headEnd/>
            <a:tailEnd/>
          </a:ln>
          <a:effectLst/>
        </p:spPr>
        <p:txBody>
          <a:bodyPr wrap="none" lIns="98581" tIns="49291" rIns="98581" bIns="49291" anchor="ctr"/>
          <a:lstStyle/>
          <a:p>
            <a:pPr>
              <a:defRPr/>
            </a:pPr>
            <a:endParaRPr lang="zh-CN" altLang="en-US" kern="0" dirty="0">
              <a:solidFill>
                <a:sysClr val="windowText" lastClr="000000"/>
              </a:solidFill>
              <a:ea typeface="微软雅黑" panose="020B0503020204020204" pitchFamily="34" charset="-122"/>
            </a:endParaRPr>
          </a:p>
        </p:txBody>
      </p:sp>
      <p:grpSp>
        <p:nvGrpSpPr>
          <p:cNvPr id="15" name="组合 14"/>
          <p:cNvGrpSpPr/>
          <p:nvPr/>
        </p:nvGrpSpPr>
        <p:grpSpPr>
          <a:xfrm>
            <a:off x="5935745" y="1630516"/>
            <a:ext cx="1662825" cy="1355296"/>
            <a:chOff x="5396633" y="1289050"/>
            <a:chExt cx="1542330" cy="1257131"/>
          </a:xfrm>
          <a:solidFill>
            <a:schemeClr val="accent1">
              <a:lumMod val="75000"/>
            </a:schemeClr>
          </a:solidFill>
        </p:grpSpPr>
        <p:sp>
          <p:nvSpPr>
            <p:cNvPr id="16" name="AutoShape 18"/>
            <p:cNvSpPr>
              <a:spLocks noChangeArrowheads="1"/>
            </p:cNvSpPr>
            <p:nvPr/>
          </p:nvSpPr>
          <p:spPr bwMode="auto">
            <a:xfrm>
              <a:off x="5396633" y="1289050"/>
              <a:ext cx="1542330" cy="1257131"/>
            </a:xfrm>
            <a:prstGeom prst="roundRect">
              <a:avLst>
                <a:gd name="adj" fmla="val 7333"/>
              </a:avLst>
            </a:prstGeom>
            <a:solidFill>
              <a:srgbClr val="052E65"/>
            </a:solidFill>
            <a:ln w="9525">
              <a:noFill/>
              <a:round/>
              <a:headEnd/>
              <a:tailEnd/>
            </a:ln>
            <a:effectLst/>
          </p:spPr>
          <p:txBody>
            <a:bodyPr anchor="ctr"/>
            <a:lstStyle/>
            <a:p>
              <a:pPr>
                <a:defRPr/>
              </a:pPr>
              <a:endParaRPr lang="zh-CN" altLang="en-US" kern="0" dirty="0">
                <a:solidFill>
                  <a:sysClr val="windowText" lastClr="000000"/>
                </a:solidFill>
                <a:ea typeface="微软雅黑" panose="020B0503020204020204" pitchFamily="34" charset="-122"/>
              </a:endParaRPr>
            </a:p>
          </p:txBody>
        </p:sp>
        <p:sp>
          <p:nvSpPr>
            <p:cNvPr id="17" name="Text Box 20"/>
            <p:cNvSpPr txBox="1">
              <a:spLocks noChangeArrowheads="1"/>
            </p:cNvSpPr>
            <p:nvPr/>
          </p:nvSpPr>
          <p:spPr bwMode="auto">
            <a:xfrm>
              <a:off x="5556707" y="1564104"/>
              <a:ext cx="1319549" cy="719614"/>
            </a:xfrm>
            <a:prstGeom prst="rect">
              <a:avLst/>
            </a:prstGeom>
            <a:noFill/>
            <a:ln w="9525">
              <a:noFill/>
              <a:miter lim="800000"/>
              <a:headEnd/>
              <a:tailEnd/>
            </a:ln>
            <a:effectLst/>
          </p:spPr>
          <p:txBody>
            <a:bodyPr lIns="72574" tIns="36287" rIns="72574" bIns="36287">
              <a:spAutoFit/>
            </a:bodyPr>
            <a:lstStyle/>
            <a:p>
              <a:pPr lvl="0">
                <a:defRPr/>
              </a:pPr>
              <a:r>
                <a:rPr lang="zh-CN" altLang="en-US" sz="1500" kern="0" dirty="0">
                  <a:solidFill>
                    <a:srgbClr val="FFFFFF"/>
                  </a:solidFill>
                  <a:latin typeface="微软雅黑" pitchFamily="34" charset="-122"/>
                  <a:ea typeface="微软雅黑" pitchFamily="34" charset="-122"/>
                </a:rPr>
                <a:t>输入您的文字</a:t>
              </a:r>
            </a:p>
            <a:p>
              <a:pPr lvl="0">
                <a:defRPr/>
              </a:pPr>
              <a:r>
                <a:rPr lang="zh-CN" altLang="en-US" sz="1500" kern="0" dirty="0">
                  <a:solidFill>
                    <a:srgbClr val="FFFFFF"/>
                  </a:solidFill>
                  <a:latin typeface="微软雅黑" pitchFamily="34" charset="-122"/>
                  <a:ea typeface="微软雅黑" pitchFamily="34" charset="-122"/>
                </a:rPr>
                <a:t>输入您的文字</a:t>
              </a:r>
            </a:p>
            <a:p>
              <a:pPr lvl="0">
                <a:defRPr/>
              </a:pPr>
              <a:r>
                <a:rPr lang="zh-CN" altLang="en-US" sz="1500" kern="0" dirty="0">
                  <a:solidFill>
                    <a:srgbClr val="FFFFFF"/>
                  </a:solidFill>
                  <a:latin typeface="微软雅黑" pitchFamily="34" charset="-122"/>
                  <a:ea typeface="微软雅黑" pitchFamily="34" charset="-122"/>
                </a:rPr>
                <a:t>输入您的文字</a:t>
              </a:r>
            </a:p>
          </p:txBody>
        </p:sp>
      </p:grpSp>
      <p:sp>
        <p:nvSpPr>
          <p:cNvPr id="18" name="Text Box 21"/>
          <p:cNvSpPr txBox="1">
            <a:spLocks noChangeArrowheads="1"/>
          </p:cNvSpPr>
          <p:nvPr/>
        </p:nvSpPr>
        <p:spPr bwMode="auto">
          <a:xfrm>
            <a:off x="3494014" y="4331203"/>
            <a:ext cx="2884184" cy="417560"/>
          </a:xfrm>
          <a:prstGeom prst="rect">
            <a:avLst/>
          </a:prstGeom>
          <a:noFill/>
          <a:ln w="9525">
            <a:noFill/>
            <a:miter lim="800000"/>
            <a:headEnd/>
            <a:tailEnd/>
          </a:ln>
          <a:effectLst/>
        </p:spPr>
        <p:txBody>
          <a:bodyPr wrap="square" lIns="78242" tIns="39121" rIns="78242" bIns="39121">
            <a:spAutoFit/>
          </a:bodyPr>
          <a:lstStyle/>
          <a:p>
            <a:pPr algn="ctr">
              <a:defRPr/>
            </a:pPr>
            <a:r>
              <a:rPr lang="zh-CN" altLang="en-US" sz="2200" kern="0" dirty="0">
                <a:solidFill>
                  <a:srgbClr val="FFFFFF"/>
                </a:solidFill>
                <a:ea typeface="微软雅黑" pitchFamily="34" charset="-122"/>
              </a:rPr>
              <a:t>此处添加文本标题</a:t>
            </a:r>
          </a:p>
        </p:txBody>
      </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500" fill="hold"/>
                                        <p:tgtEl>
                                          <p:spTgt spid="18"/>
                                        </p:tgtEl>
                                        <p:attrNameLst>
                                          <p:attrName>ppt_x</p:attrName>
                                        </p:attrNameLst>
                                      </p:cBhvr>
                                      <p:tavLst>
                                        <p:tav tm="0">
                                          <p:val>
                                            <p:strVal val="#ppt_x"/>
                                          </p:val>
                                        </p:tav>
                                        <p:tav tm="100000">
                                          <p:val>
                                            <p:strVal val="#ppt_x"/>
                                          </p:val>
                                        </p:tav>
                                      </p:tavLst>
                                    </p:anim>
                                    <p:anim calcmode="lin" valueType="num">
                                      <p:cBhvr additive="base">
                                        <p:cTn id="23" dur="500" fill="hold"/>
                                        <p:tgtEl>
                                          <p:spTgt spid="18"/>
                                        </p:tgtEl>
                                        <p:attrNameLst>
                                          <p:attrName>ppt_y</p:attrName>
                                        </p:attrNameLst>
                                      </p:cBhvr>
                                      <p:tavLst>
                                        <p:tav tm="0">
                                          <p:val>
                                            <p:strVal val="1+#ppt_h/2"/>
                                          </p:val>
                                        </p:tav>
                                        <p:tav tm="100000">
                                          <p:val>
                                            <p:strVal val="#ppt_y"/>
                                          </p:val>
                                        </p:tav>
                                      </p:tavLst>
                                    </p:anim>
                                  </p:childTnLst>
                                </p:cTn>
                              </p:par>
                            </p:childTnLst>
                          </p:cTn>
                        </p:par>
                        <p:par>
                          <p:cTn id="24" fill="hold">
                            <p:stCondLst>
                              <p:cond delay="1500"/>
                            </p:stCondLst>
                            <p:childTnLst>
                              <p:par>
                                <p:cTn id="25" presetID="47" presetClass="entr" presetSubtype="0"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anim calcmode="lin" valueType="num">
                                      <p:cBhvr>
                                        <p:cTn id="28" dur="500" fill="hold"/>
                                        <p:tgtEl>
                                          <p:spTgt spid="7"/>
                                        </p:tgtEl>
                                        <p:attrNameLst>
                                          <p:attrName>ppt_x</p:attrName>
                                        </p:attrNameLst>
                                      </p:cBhvr>
                                      <p:tavLst>
                                        <p:tav tm="0">
                                          <p:val>
                                            <p:strVal val="#ppt_x"/>
                                          </p:val>
                                        </p:tav>
                                        <p:tav tm="100000">
                                          <p:val>
                                            <p:strVal val="#ppt_x"/>
                                          </p:val>
                                        </p:tav>
                                      </p:tavLst>
                                    </p:anim>
                                    <p:anim calcmode="lin" valueType="num">
                                      <p:cBhvr>
                                        <p:cTn id="29" dur="500" fill="hold"/>
                                        <p:tgtEl>
                                          <p:spTgt spid="7"/>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30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anim calcmode="lin" valueType="num">
                                      <p:cBhvr>
                                        <p:cTn id="33" dur="500" fill="hold"/>
                                        <p:tgtEl>
                                          <p:spTgt spid="11"/>
                                        </p:tgtEl>
                                        <p:attrNameLst>
                                          <p:attrName>ppt_x</p:attrName>
                                        </p:attrNameLst>
                                      </p:cBhvr>
                                      <p:tavLst>
                                        <p:tav tm="0">
                                          <p:val>
                                            <p:strVal val="#ppt_x"/>
                                          </p:val>
                                        </p:tav>
                                        <p:tav tm="100000">
                                          <p:val>
                                            <p:strVal val="#ppt_x"/>
                                          </p:val>
                                        </p:tav>
                                      </p:tavLst>
                                    </p:anim>
                                    <p:anim calcmode="lin" valueType="num">
                                      <p:cBhvr>
                                        <p:cTn id="34" dur="500" fill="hold"/>
                                        <p:tgtEl>
                                          <p:spTgt spid="11"/>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60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anim calcmode="lin" valueType="num">
                                      <p:cBhvr>
                                        <p:cTn id="38" dur="500" fill="hold"/>
                                        <p:tgtEl>
                                          <p:spTgt spid="15"/>
                                        </p:tgtEl>
                                        <p:attrNameLst>
                                          <p:attrName>ppt_x</p:attrName>
                                        </p:attrNameLst>
                                      </p:cBhvr>
                                      <p:tavLst>
                                        <p:tav tm="0">
                                          <p:val>
                                            <p:strVal val="#ppt_x"/>
                                          </p:val>
                                        </p:tav>
                                        <p:tav tm="100000">
                                          <p:val>
                                            <p:strVal val="#ppt_x"/>
                                          </p:val>
                                        </p:tav>
                                      </p:tavLst>
                                    </p:anim>
                                    <p:anim calcmode="lin" valueType="num">
                                      <p:cBhvr>
                                        <p:cTn id="39" dur="500" fill="hold"/>
                                        <p:tgtEl>
                                          <p:spTgt spid="15"/>
                                        </p:tgtEl>
                                        <p:attrNameLst>
                                          <p:attrName>ppt_y</p:attrName>
                                        </p:attrNameLst>
                                      </p:cBhvr>
                                      <p:tavLst>
                                        <p:tav tm="0">
                                          <p:val>
                                            <p:strVal val="#ppt_y-.1"/>
                                          </p:val>
                                        </p:tav>
                                        <p:tav tm="100000">
                                          <p:val>
                                            <p:strVal val="#ppt_y"/>
                                          </p:val>
                                        </p:tav>
                                      </p:tavLst>
                                    </p:anim>
                                  </p:childTnLst>
                                </p:cTn>
                              </p:par>
                            </p:childTnLst>
                          </p:cTn>
                        </p:par>
                        <p:par>
                          <p:cTn id="40" fill="hold">
                            <p:stCondLst>
                              <p:cond delay="2600"/>
                            </p:stCondLst>
                            <p:childTnLst>
                              <p:par>
                                <p:cTn id="41" presetID="22" presetClass="entr" presetSubtype="1"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wipe(up)">
                                      <p:cBhvr>
                                        <p:cTn id="43" dur="500"/>
                                        <p:tgtEl>
                                          <p:spTgt spid="6"/>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up)">
                                      <p:cBhvr>
                                        <p:cTn id="46" dur="500"/>
                                        <p:tgtEl>
                                          <p:spTgt spid="10"/>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wipe(up)">
                                      <p:cBhvr>
                                        <p:cTn id="4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10" grpId="0" animBg="1"/>
      <p:bldP spid="14" grpId="0" animBg="1"/>
      <p:bldP spid="18" grpId="0" bldLvl="0"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0159999" cy="5715000"/>
          </a:xfrm>
          <a:prstGeom prst="rect">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rtlCol="0" anchor="ctr"/>
          <a:lstStyle/>
          <a:p>
            <a:pPr algn="ctr"/>
            <a:endParaRPr lang="zh-CN" altLang="en-US" dirty="0">
              <a:ea typeface="微软雅黑" panose="020B0503020204020204" pitchFamily="34" charset="-122"/>
            </a:endParaRPr>
          </a:p>
        </p:txBody>
      </p:sp>
      <p:sp>
        <p:nvSpPr>
          <p:cNvPr id="3" name="矩形 2"/>
          <p:cNvSpPr/>
          <p:nvPr/>
        </p:nvSpPr>
        <p:spPr>
          <a:xfrm>
            <a:off x="492599" y="1763369"/>
            <a:ext cx="5255124" cy="13613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numCol="1" anchor="ctr">
            <a:prstTxWarp prst="textPlain">
              <a:avLst/>
            </a:prstTxWarp>
          </a:bodyPr>
          <a:lstStyle/>
          <a:p>
            <a:pPr algn="ctr">
              <a:defRPr/>
            </a:pPr>
            <a:r>
              <a:rPr lang="en-US" altLang="zh-CN" sz="10300" dirty="0">
                <a:solidFill>
                  <a:schemeClr val="bg1"/>
                </a:solidFill>
                <a:latin typeface="Impact" panose="020B0806030902050204" pitchFamily="34" charset="0"/>
                <a:ea typeface="HanWangWCL10" panose="02020500000000000000" pitchFamily="18" charset="-120"/>
              </a:rPr>
              <a:t>THANKS</a:t>
            </a:r>
            <a:endParaRPr lang="zh-CN" altLang="en-US" sz="10300" dirty="0">
              <a:solidFill>
                <a:schemeClr val="bg1"/>
              </a:solidFill>
              <a:latin typeface="Impact" panose="020B0806030902050204" pitchFamily="34" charset="0"/>
              <a:ea typeface="HanWangWCL10" panose="02020500000000000000" pitchFamily="18" charset="-120"/>
            </a:endParaRPr>
          </a:p>
        </p:txBody>
      </p:sp>
      <p:cxnSp>
        <p:nvCxnSpPr>
          <p:cNvPr id="4" name="直接连接符 3"/>
          <p:cNvCxnSpPr/>
          <p:nvPr/>
        </p:nvCxnSpPr>
        <p:spPr>
          <a:xfrm>
            <a:off x="497731" y="3281070"/>
            <a:ext cx="6113562"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4044007" y="4325186"/>
            <a:ext cx="5580000"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3836914" y="3383759"/>
            <a:ext cx="263208" cy="438099"/>
          </a:xfrm>
          <a:prstGeom prst="rect">
            <a:avLst/>
          </a:prstGeom>
        </p:spPr>
        <p:txBody>
          <a:bodyPr wrap="none" lIns="98581" tIns="49291" rIns="98581" bIns="49291">
            <a:spAutoFit/>
          </a:bodyPr>
          <a:lstStyle/>
          <a:p>
            <a:pPr>
              <a:defRPr/>
            </a:pPr>
            <a:r>
              <a:rPr lang="en-US" altLang="zh-CN" sz="2200" dirty="0">
                <a:solidFill>
                  <a:schemeClr val="tx1">
                    <a:lumMod val="50000"/>
                    <a:lumOff val="50000"/>
                  </a:schemeClr>
                </a:solidFill>
                <a:ea typeface="微软雅黑" panose="020B0503020204020204" pitchFamily="34" charset="-122"/>
              </a:rPr>
              <a:t> </a:t>
            </a:r>
            <a:endParaRPr lang="zh-CN" altLang="en-US" sz="2200" dirty="0">
              <a:solidFill>
                <a:schemeClr val="tx1">
                  <a:lumMod val="50000"/>
                  <a:lumOff val="50000"/>
                </a:schemeClr>
              </a:solidFill>
              <a:ea typeface="微软雅黑" panose="020B0503020204020204" pitchFamily="34" charset="-122"/>
            </a:endParaRPr>
          </a:p>
        </p:txBody>
      </p:sp>
      <p:sp>
        <p:nvSpPr>
          <p:cNvPr id="7" name="文本框 15"/>
          <p:cNvSpPr txBox="1"/>
          <p:nvPr/>
        </p:nvSpPr>
        <p:spPr>
          <a:xfrm>
            <a:off x="3950366" y="3515665"/>
            <a:ext cx="3505297" cy="695040"/>
          </a:xfrm>
          <a:prstGeom prst="rect">
            <a:avLst/>
          </a:prstGeom>
          <a:noFill/>
        </p:spPr>
        <p:txBody>
          <a:bodyPr lIns="98581" tIns="49291" rIns="98581" bIns="49291" numCol="1">
            <a:prstTxWarp prst="textPlain">
              <a:avLst/>
            </a:prstTxWarp>
            <a:spAutoFit/>
          </a:bodyPr>
          <a:lstStyle/>
          <a:p>
            <a:pPr>
              <a:defRPr/>
            </a:pPr>
            <a:r>
              <a:rPr lang="zh-CN" altLang="en-US" sz="4700" dirty="0">
                <a:solidFill>
                  <a:schemeClr val="bg1"/>
                </a:solidFill>
                <a:latin typeface="微软雅黑" pitchFamily="34" charset="-122"/>
                <a:ea typeface="微软雅黑" pitchFamily="34" charset="-122"/>
              </a:rPr>
              <a:t>感谢聆听！</a:t>
            </a:r>
          </a:p>
        </p:txBody>
      </p:sp>
    </p:spTree>
    <p:extLst>
      <p:ext uri="{BB962C8B-B14F-4D97-AF65-F5344CB8AC3E}">
        <p14:creationId xmlns:p14="http://schemas.microsoft.com/office/powerpoint/2010/main" val="3329142939"/>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50"/>
                                        <p:tgtEl>
                                          <p:spTgt spid="4"/>
                                        </p:tgtEl>
                                      </p:cBhvr>
                                    </p:animEffect>
                                  </p:childTnLst>
                                </p:cTn>
                              </p:par>
                              <p:par>
                                <p:cTn id="8" presetID="22" presetClass="entr" presetSubtype="4"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750"/>
                                        <p:tgtEl>
                                          <p:spTgt spid="5"/>
                                        </p:tgtEl>
                                      </p:cBhvr>
                                    </p:animEffect>
                                  </p:childTnLst>
                                </p:cTn>
                              </p:par>
                            </p:childTnLst>
                          </p:cTn>
                        </p:par>
                        <p:par>
                          <p:cTn id="11" fill="hold">
                            <p:stCondLst>
                              <p:cond delay="750"/>
                            </p:stCondLst>
                            <p:childTnLst>
                              <p:par>
                                <p:cTn id="12" presetID="22" presetClass="entr" presetSubtype="2"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right)">
                                      <p:cBhvr>
                                        <p:cTn id="14" dur="750"/>
                                        <p:tgtEl>
                                          <p:spTgt spid="3"/>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719628" y="3697594"/>
            <a:ext cx="7172866" cy="14106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498563"/>
            <a:ext cx="10160000" cy="1139024"/>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912002" y="262650"/>
            <a:ext cx="8568487" cy="2234810"/>
          </a:xfrm>
          <a:prstGeom prst="rect">
            <a:avLst/>
          </a:prstGeom>
          <a:noFill/>
          <a:ln>
            <a:noFill/>
          </a:ln>
        </p:spPr>
      </p:pic>
      <p:sp>
        <p:nvSpPr>
          <p:cNvPr id="15" name="Rectangle 3"/>
          <p:cNvSpPr>
            <a:spLocks noChangeArrowheads="1"/>
          </p:cNvSpPr>
          <p:nvPr/>
        </p:nvSpPr>
        <p:spPr bwMode="auto">
          <a:xfrm>
            <a:off x="520348" y="2581122"/>
            <a:ext cx="4559652" cy="134889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5080000" y="2581122"/>
            <a:ext cx="4559653" cy="128889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239796" y="2581122"/>
            <a:ext cx="437444" cy="328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8037779" y="2581122"/>
            <a:ext cx="437444" cy="328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559281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304256"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本年年度工作概况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pic>
        <p:nvPicPr>
          <p:cNvPr id="5" name="Picture 2"/>
          <p:cNvPicPr>
            <a:picLocks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908416" y="1498270"/>
            <a:ext cx="2484000" cy="2484000"/>
          </a:xfrm>
          <a:prstGeom prst="ellipse">
            <a:avLst/>
          </a:prstGeom>
          <a:noFill/>
          <a:ln w="57150">
            <a:solidFill>
              <a:schemeClr val="bg1"/>
            </a:solidFill>
            <a:miter lim="800000"/>
            <a:headEnd/>
            <a:tailEnd/>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Lst>
        </p:spPr>
      </p:pic>
      <p:pic>
        <p:nvPicPr>
          <p:cNvPr id="6" name="Picture 2"/>
          <p:cNvPicPr>
            <a:picLocks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1551608" y="3495272"/>
            <a:ext cx="1728000" cy="1728000"/>
          </a:xfrm>
          <a:prstGeom prst="ellipse">
            <a:avLst/>
          </a:prstGeom>
          <a:noFill/>
          <a:ln w="38100">
            <a:solidFill>
              <a:schemeClr val="bg1"/>
            </a:solidFill>
            <a:miter lim="800000"/>
            <a:headEnd/>
            <a:tailEnd/>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Lst>
        </p:spPr>
      </p:pic>
      <p:grpSp>
        <p:nvGrpSpPr>
          <p:cNvPr id="7" name="组合 6"/>
          <p:cNvGrpSpPr/>
          <p:nvPr/>
        </p:nvGrpSpPr>
        <p:grpSpPr>
          <a:xfrm>
            <a:off x="5057410" y="1417341"/>
            <a:ext cx="3406775" cy="3544471"/>
            <a:chOff x="4621609" y="987574"/>
            <a:chExt cx="3406775" cy="3544471"/>
          </a:xfrm>
        </p:grpSpPr>
        <p:sp>
          <p:nvSpPr>
            <p:cNvPr id="8" name="TextBox 15"/>
            <p:cNvSpPr txBox="1"/>
            <p:nvPr/>
          </p:nvSpPr>
          <p:spPr>
            <a:xfrm>
              <a:off x="4784110" y="987574"/>
              <a:ext cx="3192090" cy="596257"/>
            </a:xfrm>
            <a:prstGeom prst="rect">
              <a:avLst/>
            </a:prstGeom>
            <a:noFill/>
          </p:spPr>
          <p:txBody>
            <a:bodyPr vert="horz" wrap="none" rtlCol="0">
              <a:noAutofit/>
            </a:bodyPr>
            <a:lstStyle/>
            <a:p>
              <a:r>
                <a:rPr lang="zh-CN" altLang="en-US" sz="3600" spc="300" dirty="0">
                  <a:solidFill>
                    <a:schemeClr val="tx1">
                      <a:lumMod val="85000"/>
                      <a:lumOff val="15000"/>
                    </a:schemeClr>
                  </a:solidFill>
                  <a:latin typeface="微软雅黑" panose="020B0503020204020204" pitchFamily="34" charset="-122"/>
                  <a:ea typeface="微软雅黑" panose="020B0503020204020204" pitchFamily="34" charset="-122"/>
                </a:rPr>
                <a:t>添加说明文字</a:t>
              </a:r>
            </a:p>
          </p:txBody>
        </p:sp>
        <p:sp>
          <p:nvSpPr>
            <p:cNvPr id="9" name="TextBox 8"/>
            <p:cNvSpPr txBox="1"/>
            <p:nvPr/>
          </p:nvSpPr>
          <p:spPr>
            <a:xfrm>
              <a:off x="4621609" y="1477695"/>
              <a:ext cx="3406775" cy="3054350"/>
            </a:xfrm>
            <a:prstGeom prst="rect">
              <a:avLst/>
            </a:prstGeom>
            <a:noFill/>
          </p:spPr>
          <p:txBody>
            <a:bodyPr anchor="ctr"/>
            <a:lstStyle/>
            <a:p>
              <a:pPr indent="360000" algn="just">
                <a:lnSpc>
                  <a:spcPct val="130000"/>
                </a:lnSpc>
                <a:defRPr/>
              </a:pPr>
              <a:r>
                <a:rPr lang="zh-CN" altLang="en-US" sz="1400" dirty="0">
                  <a:solidFill>
                    <a:schemeClr val="tx1">
                      <a:lumMod val="85000"/>
                      <a:lumOff val="15000"/>
                    </a:schemeClr>
                  </a:solidFill>
                  <a:latin typeface="微软雅黑" pitchFamily="34" charset="-122"/>
                  <a:ea typeface="微软雅黑" pitchFamily="34" charset="-122"/>
                </a:rPr>
                <a:t>请在此处输入您的文字，或者复制您的文字粘贴到此处，并且在粘贴后选择“仅文字”。请在此处输入您的文字，或者复制您的文字粘贴到此处，并且在粘贴后选择“仅文字”。</a:t>
              </a:r>
              <a:endParaRPr lang="en-US" altLang="zh-CN" sz="1400" dirty="0">
                <a:solidFill>
                  <a:schemeClr val="tx1">
                    <a:lumMod val="85000"/>
                    <a:lumOff val="15000"/>
                  </a:schemeClr>
                </a:solidFill>
                <a:latin typeface="微软雅黑" pitchFamily="34" charset="-122"/>
                <a:ea typeface="微软雅黑" pitchFamily="34" charset="-122"/>
              </a:endParaRPr>
            </a:p>
            <a:p>
              <a:pPr indent="360000" algn="just">
                <a:lnSpc>
                  <a:spcPct val="130000"/>
                </a:lnSpc>
                <a:defRPr/>
              </a:pPr>
              <a:r>
                <a:rPr lang="zh-CN" altLang="en-US" sz="1400" dirty="0">
                  <a:solidFill>
                    <a:schemeClr val="tx1">
                      <a:lumMod val="85000"/>
                      <a:lumOff val="15000"/>
                    </a:schemeClr>
                  </a:solidFill>
                  <a:latin typeface="微软雅黑" pitchFamily="34" charset="-122"/>
                  <a:ea typeface="微软雅黑" pitchFamily="34" charset="-122"/>
                </a:rPr>
                <a:t>请在此处输入您的文字，或者复制您的文字粘贴到此处，并且在粘贴后选择“仅文字”。请在此处输入您的文字，或者复制您的文字粘贴到此处，并且在粘贴后选择“仅文字”。</a:t>
              </a:r>
              <a:endParaRPr lang="en-US" altLang="zh-CN" sz="1400" dirty="0">
                <a:solidFill>
                  <a:schemeClr val="tx1">
                    <a:lumMod val="85000"/>
                    <a:lumOff val="15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17116226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31"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1000" fill="hold"/>
                                        <p:tgtEl>
                                          <p:spTgt spid="5"/>
                                        </p:tgtEl>
                                        <p:attrNameLst>
                                          <p:attrName>ppt_w</p:attrName>
                                        </p:attrNameLst>
                                      </p:cBhvr>
                                      <p:tavLst>
                                        <p:tav tm="0">
                                          <p:val>
                                            <p:fltVal val="0"/>
                                          </p:val>
                                        </p:tav>
                                        <p:tav tm="100000">
                                          <p:val>
                                            <p:strVal val="#ppt_w"/>
                                          </p:val>
                                        </p:tav>
                                      </p:tavLst>
                                    </p:anim>
                                    <p:anim calcmode="lin" valueType="num">
                                      <p:cBhvr>
                                        <p:cTn id="19" dur="1000" fill="hold"/>
                                        <p:tgtEl>
                                          <p:spTgt spid="5"/>
                                        </p:tgtEl>
                                        <p:attrNameLst>
                                          <p:attrName>ppt_h</p:attrName>
                                        </p:attrNameLst>
                                      </p:cBhvr>
                                      <p:tavLst>
                                        <p:tav tm="0">
                                          <p:val>
                                            <p:fltVal val="0"/>
                                          </p:val>
                                        </p:tav>
                                        <p:tav tm="100000">
                                          <p:val>
                                            <p:strVal val="#ppt_h"/>
                                          </p:val>
                                        </p:tav>
                                      </p:tavLst>
                                    </p:anim>
                                    <p:anim calcmode="lin" valueType="num">
                                      <p:cBhvr>
                                        <p:cTn id="20" dur="1000" fill="hold"/>
                                        <p:tgtEl>
                                          <p:spTgt spid="5"/>
                                        </p:tgtEl>
                                        <p:attrNameLst>
                                          <p:attrName>style.rotation</p:attrName>
                                        </p:attrNameLst>
                                      </p:cBhvr>
                                      <p:tavLst>
                                        <p:tav tm="0">
                                          <p:val>
                                            <p:fltVal val="90"/>
                                          </p:val>
                                        </p:tav>
                                        <p:tav tm="100000">
                                          <p:val>
                                            <p:fltVal val="0"/>
                                          </p:val>
                                        </p:tav>
                                      </p:tavLst>
                                    </p:anim>
                                    <p:animEffect transition="in" filter="fade">
                                      <p:cBhvr>
                                        <p:cTn id="21" dur="1000"/>
                                        <p:tgtEl>
                                          <p:spTgt spid="5"/>
                                        </p:tgtEl>
                                      </p:cBhvr>
                                    </p:animEffect>
                                  </p:childTnLst>
                                </p:cTn>
                              </p:par>
                              <p:par>
                                <p:cTn id="22" presetID="31" presetClass="entr" presetSubtype="0" fill="hold" nodeType="with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1000" fill="hold"/>
                                        <p:tgtEl>
                                          <p:spTgt spid="6"/>
                                        </p:tgtEl>
                                        <p:attrNameLst>
                                          <p:attrName>ppt_w</p:attrName>
                                        </p:attrNameLst>
                                      </p:cBhvr>
                                      <p:tavLst>
                                        <p:tav tm="0">
                                          <p:val>
                                            <p:fltVal val="0"/>
                                          </p:val>
                                        </p:tav>
                                        <p:tav tm="100000">
                                          <p:val>
                                            <p:strVal val="#ppt_w"/>
                                          </p:val>
                                        </p:tav>
                                      </p:tavLst>
                                    </p:anim>
                                    <p:anim calcmode="lin" valueType="num">
                                      <p:cBhvr>
                                        <p:cTn id="25" dur="1000" fill="hold"/>
                                        <p:tgtEl>
                                          <p:spTgt spid="6"/>
                                        </p:tgtEl>
                                        <p:attrNameLst>
                                          <p:attrName>ppt_h</p:attrName>
                                        </p:attrNameLst>
                                      </p:cBhvr>
                                      <p:tavLst>
                                        <p:tav tm="0">
                                          <p:val>
                                            <p:fltVal val="0"/>
                                          </p:val>
                                        </p:tav>
                                        <p:tav tm="100000">
                                          <p:val>
                                            <p:strVal val="#ppt_h"/>
                                          </p:val>
                                        </p:tav>
                                      </p:tavLst>
                                    </p:anim>
                                    <p:anim calcmode="lin" valueType="num">
                                      <p:cBhvr>
                                        <p:cTn id="26" dur="1000" fill="hold"/>
                                        <p:tgtEl>
                                          <p:spTgt spid="6"/>
                                        </p:tgtEl>
                                        <p:attrNameLst>
                                          <p:attrName>style.rotation</p:attrName>
                                        </p:attrNameLst>
                                      </p:cBhvr>
                                      <p:tavLst>
                                        <p:tav tm="0">
                                          <p:val>
                                            <p:fltVal val="90"/>
                                          </p:val>
                                        </p:tav>
                                        <p:tav tm="100000">
                                          <p:val>
                                            <p:fltVal val="0"/>
                                          </p:val>
                                        </p:tav>
                                      </p:tavLst>
                                    </p:anim>
                                    <p:animEffect transition="in" filter="fade">
                                      <p:cBhvr>
                                        <p:cTn id="27" dur="1000"/>
                                        <p:tgtEl>
                                          <p:spTgt spid="6"/>
                                        </p:tgtEl>
                                      </p:cBhvr>
                                    </p:animEffect>
                                  </p:childTnLst>
                                </p:cTn>
                              </p:par>
                            </p:childTnLst>
                          </p:cTn>
                        </p:par>
                        <p:par>
                          <p:cTn id="28" fill="hold">
                            <p:stCondLst>
                              <p:cond delay="2000"/>
                            </p:stCondLst>
                            <p:childTnLst>
                              <p:par>
                                <p:cTn id="29" presetID="22" presetClass="entr" presetSubtype="1"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up)">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304256"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本年年度工作概况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5" name="右箭头 4"/>
          <p:cNvSpPr/>
          <p:nvPr/>
        </p:nvSpPr>
        <p:spPr>
          <a:xfrm>
            <a:off x="955292" y="2465865"/>
            <a:ext cx="8229165" cy="1164463"/>
          </a:xfrm>
          <a:prstGeom prst="rightArrow">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6" name="TextBox 21"/>
          <p:cNvSpPr txBox="1">
            <a:spLocks noChangeArrowheads="1"/>
          </p:cNvSpPr>
          <p:nvPr/>
        </p:nvSpPr>
        <p:spPr bwMode="auto">
          <a:xfrm>
            <a:off x="1817345" y="2892039"/>
            <a:ext cx="891149" cy="309491"/>
          </a:xfrm>
          <a:prstGeom prst="rect">
            <a:avLst/>
          </a:prstGeom>
          <a:noFill/>
          <a:ln w="9525">
            <a:noFill/>
            <a:miter lim="800000"/>
            <a:headEnd/>
            <a:tailEnd/>
          </a:ln>
        </p:spPr>
        <p:txBody>
          <a:bodyPr lIns="93136" tIns="46569" rIns="93136" bIns="46569">
            <a:spAutoFit/>
          </a:bodyPr>
          <a:lstStyle/>
          <a:p>
            <a:pPr algn="ctr" eaLnBrk="1" hangingPunct="1"/>
            <a:r>
              <a:rPr lang="en-US" altLang="zh-CN" sz="1400" b="1" dirty="0">
                <a:solidFill>
                  <a:schemeClr val="bg1"/>
                </a:solidFill>
                <a:latin typeface="微软雅黑" pitchFamily="34" charset="-122"/>
                <a:ea typeface="微软雅黑" pitchFamily="34" charset="-122"/>
              </a:rPr>
              <a:t>2011</a:t>
            </a:r>
            <a:endParaRPr lang="zh-CN" altLang="en-US" sz="1400" b="1" dirty="0">
              <a:solidFill>
                <a:schemeClr val="bg1"/>
              </a:solidFill>
              <a:latin typeface="微软雅黑" pitchFamily="34" charset="-122"/>
              <a:ea typeface="微软雅黑" pitchFamily="34" charset="-122"/>
            </a:endParaRPr>
          </a:p>
        </p:txBody>
      </p:sp>
      <p:sp>
        <p:nvSpPr>
          <p:cNvPr id="7" name="TextBox 31"/>
          <p:cNvSpPr txBox="1">
            <a:spLocks noChangeArrowheads="1"/>
          </p:cNvSpPr>
          <p:nvPr/>
        </p:nvSpPr>
        <p:spPr bwMode="auto">
          <a:xfrm>
            <a:off x="3241443" y="2892039"/>
            <a:ext cx="892766" cy="309491"/>
          </a:xfrm>
          <a:prstGeom prst="rect">
            <a:avLst/>
          </a:prstGeom>
          <a:noFill/>
          <a:ln w="9525">
            <a:noFill/>
            <a:miter lim="800000"/>
            <a:headEnd/>
            <a:tailEnd/>
          </a:ln>
        </p:spPr>
        <p:txBody>
          <a:bodyPr lIns="93136" tIns="46569" rIns="93136" bIns="46569">
            <a:spAutoFit/>
          </a:bodyPr>
          <a:lstStyle/>
          <a:p>
            <a:pPr algn="ctr" eaLnBrk="1" hangingPunct="1"/>
            <a:r>
              <a:rPr lang="en-US" altLang="zh-CN" sz="1400" b="1" dirty="0">
                <a:solidFill>
                  <a:schemeClr val="bg1"/>
                </a:solidFill>
                <a:latin typeface="微软雅黑" pitchFamily="34" charset="-122"/>
                <a:ea typeface="微软雅黑" pitchFamily="34" charset="-122"/>
              </a:rPr>
              <a:t>2012</a:t>
            </a:r>
            <a:endParaRPr lang="zh-CN" altLang="en-US" sz="1400" b="1" dirty="0">
              <a:solidFill>
                <a:schemeClr val="bg1"/>
              </a:solidFill>
              <a:latin typeface="微软雅黑" pitchFamily="34" charset="-122"/>
              <a:ea typeface="微软雅黑" pitchFamily="34" charset="-122"/>
            </a:endParaRPr>
          </a:p>
        </p:txBody>
      </p:sp>
      <p:sp>
        <p:nvSpPr>
          <p:cNvPr id="8" name="TextBox 41"/>
          <p:cNvSpPr txBox="1">
            <a:spLocks noChangeArrowheads="1"/>
          </p:cNvSpPr>
          <p:nvPr/>
        </p:nvSpPr>
        <p:spPr bwMode="auto">
          <a:xfrm>
            <a:off x="4667159" y="2892039"/>
            <a:ext cx="892766" cy="309491"/>
          </a:xfrm>
          <a:prstGeom prst="rect">
            <a:avLst/>
          </a:prstGeom>
          <a:noFill/>
          <a:ln w="9525">
            <a:noFill/>
            <a:miter lim="800000"/>
            <a:headEnd/>
            <a:tailEnd/>
          </a:ln>
        </p:spPr>
        <p:txBody>
          <a:bodyPr lIns="93136" tIns="46569" rIns="93136" bIns="46569">
            <a:spAutoFit/>
          </a:bodyPr>
          <a:lstStyle/>
          <a:p>
            <a:pPr algn="ctr" eaLnBrk="1" hangingPunct="1"/>
            <a:r>
              <a:rPr lang="en-US" altLang="zh-CN" sz="1400" b="1" dirty="0">
                <a:solidFill>
                  <a:schemeClr val="bg1"/>
                </a:solidFill>
                <a:latin typeface="微软雅黑" pitchFamily="34" charset="-122"/>
                <a:ea typeface="微软雅黑" pitchFamily="34" charset="-122"/>
              </a:rPr>
              <a:t>2013</a:t>
            </a:r>
            <a:endParaRPr lang="zh-CN" altLang="en-US" sz="1400" b="1" dirty="0">
              <a:solidFill>
                <a:schemeClr val="bg1"/>
              </a:solidFill>
              <a:latin typeface="微软雅黑" pitchFamily="34" charset="-122"/>
              <a:ea typeface="微软雅黑" pitchFamily="34" charset="-122"/>
            </a:endParaRPr>
          </a:p>
        </p:txBody>
      </p:sp>
      <p:sp>
        <p:nvSpPr>
          <p:cNvPr id="9" name="TextBox 51"/>
          <p:cNvSpPr txBox="1">
            <a:spLocks noChangeArrowheads="1"/>
          </p:cNvSpPr>
          <p:nvPr/>
        </p:nvSpPr>
        <p:spPr bwMode="auto">
          <a:xfrm>
            <a:off x="6092876" y="2892039"/>
            <a:ext cx="891149" cy="309491"/>
          </a:xfrm>
          <a:prstGeom prst="rect">
            <a:avLst/>
          </a:prstGeom>
          <a:noFill/>
          <a:ln w="9525">
            <a:noFill/>
            <a:miter lim="800000"/>
            <a:headEnd/>
            <a:tailEnd/>
          </a:ln>
        </p:spPr>
        <p:txBody>
          <a:bodyPr lIns="93136" tIns="46569" rIns="93136" bIns="46569">
            <a:spAutoFit/>
          </a:bodyPr>
          <a:lstStyle/>
          <a:p>
            <a:pPr algn="ctr" eaLnBrk="1" hangingPunct="1"/>
            <a:r>
              <a:rPr lang="en-US" altLang="zh-CN" sz="1400" b="1" dirty="0">
                <a:solidFill>
                  <a:schemeClr val="bg1"/>
                </a:solidFill>
                <a:latin typeface="微软雅黑" pitchFamily="34" charset="-122"/>
                <a:ea typeface="微软雅黑" pitchFamily="34" charset="-122"/>
              </a:rPr>
              <a:t>2014</a:t>
            </a:r>
            <a:endParaRPr lang="zh-CN" altLang="en-US" sz="1400" b="1" dirty="0">
              <a:solidFill>
                <a:schemeClr val="bg1"/>
              </a:solidFill>
              <a:latin typeface="微软雅黑" pitchFamily="34" charset="-122"/>
              <a:ea typeface="微软雅黑" pitchFamily="34" charset="-122"/>
            </a:endParaRPr>
          </a:p>
        </p:txBody>
      </p:sp>
      <p:sp>
        <p:nvSpPr>
          <p:cNvPr id="10" name="椭圆 9"/>
          <p:cNvSpPr/>
          <p:nvPr/>
        </p:nvSpPr>
        <p:spPr>
          <a:xfrm>
            <a:off x="1731629" y="2956725"/>
            <a:ext cx="182758" cy="1827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3136" tIns="46569" rIns="93136" bIns="46569" anchor="ctr"/>
          <a:lstStyle/>
          <a:p>
            <a:pPr algn="ctr">
              <a:defRPr/>
            </a:pPr>
            <a:endParaRPr lang="zh-CN" altLang="en-US" sz="1400" dirty="0">
              <a:solidFill>
                <a:schemeClr val="bg1"/>
              </a:solidFill>
              <a:ea typeface="微软雅黑" panose="020B0503020204020204" pitchFamily="34" charset="-122"/>
            </a:endParaRPr>
          </a:p>
        </p:txBody>
      </p:sp>
      <p:sp>
        <p:nvSpPr>
          <p:cNvPr id="11" name="椭圆 10"/>
          <p:cNvSpPr/>
          <p:nvPr/>
        </p:nvSpPr>
        <p:spPr>
          <a:xfrm>
            <a:off x="3165007" y="2956725"/>
            <a:ext cx="182758" cy="1827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3136" tIns="46569" rIns="93136" bIns="46569" anchor="ctr"/>
          <a:lstStyle/>
          <a:p>
            <a:pPr algn="ctr">
              <a:defRPr/>
            </a:pPr>
            <a:endParaRPr lang="zh-CN" altLang="en-US" sz="1400" dirty="0">
              <a:solidFill>
                <a:schemeClr val="bg1"/>
              </a:solidFill>
              <a:ea typeface="微软雅黑" panose="020B0503020204020204" pitchFamily="34" charset="-122"/>
            </a:endParaRPr>
          </a:p>
        </p:txBody>
      </p:sp>
      <p:sp>
        <p:nvSpPr>
          <p:cNvPr id="12" name="椭圆 11"/>
          <p:cNvSpPr/>
          <p:nvPr/>
        </p:nvSpPr>
        <p:spPr>
          <a:xfrm>
            <a:off x="4598386" y="2956725"/>
            <a:ext cx="182758" cy="1827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3136" tIns="46569" rIns="93136" bIns="46569" anchor="ctr"/>
          <a:lstStyle/>
          <a:p>
            <a:pPr algn="ctr">
              <a:defRPr/>
            </a:pPr>
            <a:endParaRPr lang="zh-CN" altLang="en-US" sz="1400" dirty="0">
              <a:solidFill>
                <a:schemeClr val="bg1"/>
              </a:solidFill>
              <a:ea typeface="微软雅黑" panose="020B0503020204020204" pitchFamily="34" charset="-122"/>
            </a:endParaRPr>
          </a:p>
        </p:txBody>
      </p:sp>
      <p:sp>
        <p:nvSpPr>
          <p:cNvPr id="13" name="椭圆 12"/>
          <p:cNvSpPr/>
          <p:nvPr/>
        </p:nvSpPr>
        <p:spPr>
          <a:xfrm>
            <a:off x="6031764" y="2956725"/>
            <a:ext cx="182758" cy="1827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3136" tIns="46569" rIns="93136" bIns="46569" anchor="ctr"/>
          <a:lstStyle/>
          <a:p>
            <a:pPr algn="ctr">
              <a:defRPr/>
            </a:pPr>
            <a:endParaRPr lang="zh-CN" altLang="en-US" sz="1400" dirty="0">
              <a:solidFill>
                <a:schemeClr val="bg1"/>
              </a:solidFill>
              <a:ea typeface="微软雅黑" panose="020B0503020204020204" pitchFamily="34" charset="-122"/>
            </a:endParaRPr>
          </a:p>
        </p:txBody>
      </p:sp>
      <p:sp>
        <p:nvSpPr>
          <p:cNvPr id="14" name="椭圆 13"/>
          <p:cNvSpPr/>
          <p:nvPr/>
        </p:nvSpPr>
        <p:spPr>
          <a:xfrm>
            <a:off x="7465141" y="2956725"/>
            <a:ext cx="182758" cy="1827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3136" tIns="46569" rIns="93136" bIns="46569" anchor="ctr"/>
          <a:lstStyle/>
          <a:p>
            <a:pPr algn="ctr">
              <a:defRPr/>
            </a:pPr>
            <a:endParaRPr lang="zh-CN" altLang="en-US" sz="1400" dirty="0">
              <a:solidFill>
                <a:schemeClr val="bg1"/>
              </a:solidFill>
              <a:ea typeface="微软雅黑" panose="020B0503020204020204" pitchFamily="34" charset="-122"/>
            </a:endParaRPr>
          </a:p>
        </p:txBody>
      </p:sp>
      <p:sp>
        <p:nvSpPr>
          <p:cNvPr id="15" name="TextBox 51"/>
          <p:cNvSpPr txBox="1">
            <a:spLocks noChangeArrowheads="1"/>
          </p:cNvSpPr>
          <p:nvPr/>
        </p:nvSpPr>
        <p:spPr bwMode="auto">
          <a:xfrm>
            <a:off x="7516972" y="2892039"/>
            <a:ext cx="891149" cy="309491"/>
          </a:xfrm>
          <a:prstGeom prst="rect">
            <a:avLst/>
          </a:prstGeom>
          <a:noFill/>
          <a:ln w="9525">
            <a:noFill/>
            <a:miter lim="800000"/>
            <a:headEnd/>
            <a:tailEnd/>
          </a:ln>
        </p:spPr>
        <p:txBody>
          <a:bodyPr lIns="93136" tIns="46569" rIns="93136" bIns="46569">
            <a:spAutoFit/>
          </a:bodyPr>
          <a:lstStyle/>
          <a:p>
            <a:pPr algn="ctr" eaLnBrk="1" hangingPunct="1"/>
            <a:r>
              <a:rPr lang="en-US" altLang="zh-CN" sz="1400" b="1" dirty="0" smtClean="0">
                <a:solidFill>
                  <a:schemeClr val="bg1"/>
                </a:solidFill>
                <a:latin typeface="微软雅黑" pitchFamily="34" charset="-122"/>
                <a:ea typeface="微软雅黑" pitchFamily="34" charset="-122"/>
              </a:rPr>
              <a:t>201X</a:t>
            </a:r>
            <a:endParaRPr lang="zh-CN" altLang="en-US" sz="1400" b="1" dirty="0">
              <a:solidFill>
                <a:schemeClr val="bg1"/>
              </a:solidFill>
              <a:latin typeface="微软雅黑" pitchFamily="34" charset="-122"/>
              <a:ea typeface="微软雅黑" pitchFamily="34" charset="-122"/>
            </a:endParaRPr>
          </a:p>
        </p:txBody>
      </p:sp>
      <p:sp>
        <p:nvSpPr>
          <p:cNvPr id="16" name="文本框 22"/>
          <p:cNvSpPr txBox="1"/>
          <p:nvPr/>
        </p:nvSpPr>
        <p:spPr>
          <a:xfrm>
            <a:off x="1239512" y="3630329"/>
            <a:ext cx="1889522" cy="999773"/>
          </a:xfrm>
          <a:prstGeom prst="rect">
            <a:avLst/>
          </a:prstGeom>
          <a:noFill/>
        </p:spPr>
        <p:txBody>
          <a:bodyPr lIns="98565" tIns="49282" rIns="98565" bIns="49282">
            <a:spAutoFit/>
          </a:bodyPr>
          <a:lstStyle/>
          <a:p>
            <a:pPr algn="just">
              <a:lnSpc>
                <a:spcPct val="130000"/>
              </a:lnSpc>
              <a:defRPr/>
            </a:pPr>
            <a:r>
              <a:rPr lang="zh-CN" altLang="en-US" sz="1500" dirty="0">
                <a:latin typeface="微软雅黑" pitchFamily="34" charset="-122"/>
                <a:ea typeface="微软雅黑" pitchFamily="34" charset="-122"/>
              </a:rPr>
              <a:t>请在此处输入您文本，或者将您文本粘贴到此处</a:t>
            </a:r>
            <a:endParaRPr lang="zh-CN" altLang="en-US" sz="1500" dirty="0">
              <a:latin typeface="幼圆" panose="02010509060101010101" pitchFamily="49" charset="-122"/>
              <a:ea typeface="幼圆" panose="02010509060101010101" pitchFamily="49" charset="-122"/>
            </a:endParaRPr>
          </a:p>
        </p:txBody>
      </p:sp>
      <p:sp>
        <p:nvSpPr>
          <p:cNvPr id="17" name="文本框 22"/>
          <p:cNvSpPr txBox="1"/>
          <p:nvPr/>
        </p:nvSpPr>
        <p:spPr>
          <a:xfrm>
            <a:off x="4032740" y="3621722"/>
            <a:ext cx="1889522" cy="999773"/>
          </a:xfrm>
          <a:prstGeom prst="rect">
            <a:avLst/>
          </a:prstGeom>
          <a:noFill/>
        </p:spPr>
        <p:txBody>
          <a:bodyPr lIns="98565" tIns="49282" rIns="98565" bIns="49282">
            <a:spAutoFit/>
          </a:bodyPr>
          <a:lstStyle/>
          <a:p>
            <a:pPr algn="just">
              <a:lnSpc>
                <a:spcPct val="130000"/>
              </a:lnSpc>
              <a:defRPr/>
            </a:pPr>
            <a:r>
              <a:rPr lang="zh-CN" altLang="en-US" sz="1500" dirty="0">
                <a:latin typeface="微软雅黑" pitchFamily="34" charset="-122"/>
                <a:ea typeface="微软雅黑" pitchFamily="34" charset="-122"/>
              </a:rPr>
              <a:t>请在此处输入您文本，或者将您文本粘贴到此处</a:t>
            </a:r>
            <a:endParaRPr lang="zh-CN" altLang="en-US" sz="1500" dirty="0">
              <a:latin typeface="幼圆" panose="02010509060101010101" pitchFamily="49" charset="-122"/>
              <a:ea typeface="幼圆" panose="02010509060101010101" pitchFamily="49" charset="-122"/>
            </a:endParaRPr>
          </a:p>
        </p:txBody>
      </p:sp>
      <p:sp>
        <p:nvSpPr>
          <p:cNvPr id="18" name="文本框 22"/>
          <p:cNvSpPr txBox="1"/>
          <p:nvPr/>
        </p:nvSpPr>
        <p:spPr>
          <a:xfrm>
            <a:off x="6906767" y="3621721"/>
            <a:ext cx="1889522" cy="999773"/>
          </a:xfrm>
          <a:prstGeom prst="rect">
            <a:avLst/>
          </a:prstGeom>
          <a:noFill/>
        </p:spPr>
        <p:txBody>
          <a:bodyPr lIns="98565" tIns="49282" rIns="98565" bIns="49282">
            <a:spAutoFit/>
          </a:bodyPr>
          <a:lstStyle/>
          <a:p>
            <a:pPr algn="just">
              <a:lnSpc>
                <a:spcPct val="130000"/>
              </a:lnSpc>
              <a:defRPr/>
            </a:pPr>
            <a:r>
              <a:rPr lang="zh-CN" altLang="en-US" sz="1500" dirty="0">
                <a:latin typeface="微软雅黑" pitchFamily="34" charset="-122"/>
                <a:ea typeface="微软雅黑" pitchFamily="34" charset="-122"/>
              </a:rPr>
              <a:t>请在此处输入您文本，或者将您文本粘贴到此处</a:t>
            </a:r>
            <a:endParaRPr lang="zh-CN" altLang="en-US" sz="1500" dirty="0">
              <a:latin typeface="幼圆" panose="02010509060101010101" pitchFamily="49" charset="-122"/>
              <a:ea typeface="幼圆" panose="02010509060101010101" pitchFamily="49" charset="-122"/>
            </a:endParaRPr>
          </a:p>
        </p:txBody>
      </p:sp>
      <p:sp>
        <p:nvSpPr>
          <p:cNvPr id="19" name="文本框 22"/>
          <p:cNvSpPr txBox="1"/>
          <p:nvPr/>
        </p:nvSpPr>
        <p:spPr>
          <a:xfrm>
            <a:off x="2712968" y="1460484"/>
            <a:ext cx="1889522" cy="999773"/>
          </a:xfrm>
          <a:prstGeom prst="rect">
            <a:avLst/>
          </a:prstGeom>
          <a:noFill/>
        </p:spPr>
        <p:txBody>
          <a:bodyPr lIns="98565" tIns="49282" rIns="98565" bIns="49282">
            <a:spAutoFit/>
          </a:bodyPr>
          <a:lstStyle/>
          <a:p>
            <a:pPr algn="just">
              <a:lnSpc>
                <a:spcPct val="130000"/>
              </a:lnSpc>
              <a:defRPr/>
            </a:pPr>
            <a:r>
              <a:rPr lang="zh-CN" altLang="en-US" sz="1500" dirty="0">
                <a:latin typeface="微软雅黑" pitchFamily="34" charset="-122"/>
                <a:ea typeface="微软雅黑" pitchFamily="34" charset="-122"/>
              </a:rPr>
              <a:t>请在此处输入您文本，或者将您文本粘贴到此处</a:t>
            </a:r>
            <a:endParaRPr lang="zh-CN" altLang="en-US" sz="1500" dirty="0">
              <a:latin typeface="幼圆" panose="02010509060101010101" pitchFamily="49" charset="-122"/>
              <a:ea typeface="幼圆" panose="02010509060101010101" pitchFamily="49" charset="-122"/>
            </a:endParaRPr>
          </a:p>
        </p:txBody>
      </p:sp>
      <p:sp>
        <p:nvSpPr>
          <p:cNvPr id="20" name="文本框 22"/>
          <p:cNvSpPr txBox="1"/>
          <p:nvPr/>
        </p:nvSpPr>
        <p:spPr>
          <a:xfrm>
            <a:off x="5586995" y="1460483"/>
            <a:ext cx="1889522" cy="999773"/>
          </a:xfrm>
          <a:prstGeom prst="rect">
            <a:avLst/>
          </a:prstGeom>
          <a:noFill/>
        </p:spPr>
        <p:txBody>
          <a:bodyPr lIns="98565" tIns="49282" rIns="98565" bIns="49282">
            <a:spAutoFit/>
          </a:bodyPr>
          <a:lstStyle/>
          <a:p>
            <a:pPr algn="just">
              <a:lnSpc>
                <a:spcPct val="130000"/>
              </a:lnSpc>
              <a:defRPr/>
            </a:pPr>
            <a:r>
              <a:rPr lang="zh-CN" altLang="en-US" sz="1500" dirty="0">
                <a:latin typeface="微软雅黑" pitchFamily="34" charset="-122"/>
                <a:ea typeface="微软雅黑" pitchFamily="34" charset="-122"/>
              </a:rPr>
              <a:t>请在此处输入您文本，或者将您文本粘贴到此处</a:t>
            </a:r>
            <a:endParaRPr lang="zh-CN" altLang="en-US" sz="1500" dirty="0">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133688484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1000"/>
                                        <p:tgtEl>
                                          <p:spTgt spid="5"/>
                                        </p:tgtEl>
                                      </p:cBhvr>
                                    </p:animEffect>
                                  </p:childTnLst>
                                </p:cTn>
                              </p:par>
                            </p:childTnLst>
                          </p:cTn>
                        </p:par>
                        <p:par>
                          <p:cTn id="19" fill="hold">
                            <p:stCondLst>
                              <p:cond delay="2000"/>
                            </p:stCondLst>
                            <p:childTnLst>
                              <p:par>
                                <p:cTn id="20" presetID="23" presetClass="entr" presetSubtype="32"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strVal val="4*#ppt_w"/>
                                          </p:val>
                                        </p:tav>
                                        <p:tav tm="100000">
                                          <p:val>
                                            <p:strVal val="#ppt_w"/>
                                          </p:val>
                                        </p:tav>
                                      </p:tavLst>
                                    </p:anim>
                                    <p:anim calcmode="lin" valueType="num">
                                      <p:cBhvr>
                                        <p:cTn id="23" dur="500" fill="hold"/>
                                        <p:tgtEl>
                                          <p:spTgt spid="10"/>
                                        </p:tgtEl>
                                        <p:attrNameLst>
                                          <p:attrName>ppt_h</p:attrName>
                                        </p:attrNameLst>
                                      </p:cBhvr>
                                      <p:tavLst>
                                        <p:tav tm="0">
                                          <p:val>
                                            <p:strVal val="4*#ppt_h"/>
                                          </p:val>
                                        </p:tav>
                                        <p:tav tm="100000">
                                          <p:val>
                                            <p:strVal val="#ppt_h"/>
                                          </p:val>
                                        </p:tav>
                                      </p:tavLst>
                                    </p:anim>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500"/>
                            </p:stCondLst>
                            <p:childTnLst>
                              <p:par>
                                <p:cTn id="33" presetID="23" presetClass="entr" presetSubtype="32"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strVal val="4*#ppt_w"/>
                                          </p:val>
                                        </p:tav>
                                        <p:tav tm="100000">
                                          <p:val>
                                            <p:strVal val="#ppt_w"/>
                                          </p:val>
                                        </p:tav>
                                      </p:tavLst>
                                    </p:anim>
                                    <p:anim calcmode="lin" valueType="num">
                                      <p:cBhvr>
                                        <p:cTn id="36" dur="500" fill="hold"/>
                                        <p:tgtEl>
                                          <p:spTgt spid="11"/>
                                        </p:tgtEl>
                                        <p:attrNameLst>
                                          <p:attrName>ppt_h</p:attrName>
                                        </p:attrNameLst>
                                      </p:cBhvr>
                                      <p:tavLst>
                                        <p:tav tm="0">
                                          <p:val>
                                            <p:strVal val="4*#ppt_h"/>
                                          </p:val>
                                        </p:tav>
                                        <p:tav tm="100000">
                                          <p:val>
                                            <p:strVal val="#ppt_h"/>
                                          </p:val>
                                        </p:tav>
                                      </p:tavLst>
                                    </p:anim>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wipe(left)">
                                      <p:cBhvr>
                                        <p:cTn id="40" dur="500"/>
                                        <p:tgtEl>
                                          <p:spTgt spid="7"/>
                                        </p:tgtEl>
                                      </p:cBhvr>
                                    </p:animEffect>
                                  </p:childTnLst>
                                </p:cTn>
                              </p:par>
                            </p:childTnLst>
                          </p:cTn>
                        </p:par>
                        <p:par>
                          <p:cTn id="41" fill="hold">
                            <p:stCondLst>
                              <p:cond delay="4500"/>
                            </p:stCondLst>
                            <p:childTnLst>
                              <p:par>
                                <p:cTn id="42" presetID="22" presetClass="entr" presetSubtype="4"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wipe(down)">
                                      <p:cBhvr>
                                        <p:cTn id="44" dur="500"/>
                                        <p:tgtEl>
                                          <p:spTgt spid="19"/>
                                        </p:tgtEl>
                                      </p:cBhvr>
                                    </p:animEffect>
                                  </p:childTnLst>
                                </p:cTn>
                              </p:par>
                            </p:childTnLst>
                          </p:cTn>
                        </p:par>
                        <p:par>
                          <p:cTn id="45" fill="hold">
                            <p:stCondLst>
                              <p:cond delay="5000"/>
                            </p:stCondLst>
                            <p:childTnLst>
                              <p:par>
                                <p:cTn id="46" presetID="23" presetClass="entr" presetSubtype="32"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p:cTn id="48" dur="500" fill="hold"/>
                                        <p:tgtEl>
                                          <p:spTgt spid="12"/>
                                        </p:tgtEl>
                                        <p:attrNameLst>
                                          <p:attrName>ppt_w</p:attrName>
                                        </p:attrNameLst>
                                      </p:cBhvr>
                                      <p:tavLst>
                                        <p:tav tm="0">
                                          <p:val>
                                            <p:strVal val="4*#ppt_w"/>
                                          </p:val>
                                        </p:tav>
                                        <p:tav tm="100000">
                                          <p:val>
                                            <p:strVal val="#ppt_w"/>
                                          </p:val>
                                        </p:tav>
                                      </p:tavLst>
                                    </p:anim>
                                    <p:anim calcmode="lin" valueType="num">
                                      <p:cBhvr>
                                        <p:cTn id="49" dur="500" fill="hold"/>
                                        <p:tgtEl>
                                          <p:spTgt spid="12"/>
                                        </p:tgtEl>
                                        <p:attrNameLst>
                                          <p:attrName>ppt_h</p:attrName>
                                        </p:attrNameLst>
                                      </p:cBhvr>
                                      <p:tavLst>
                                        <p:tav tm="0">
                                          <p:val>
                                            <p:strVal val="4*#ppt_h"/>
                                          </p:val>
                                        </p:tav>
                                        <p:tav tm="100000">
                                          <p:val>
                                            <p:strVal val="#ppt_h"/>
                                          </p:val>
                                        </p:tav>
                                      </p:tavLst>
                                    </p:anim>
                                  </p:childTnLst>
                                </p:cTn>
                              </p:par>
                            </p:childTnLst>
                          </p:cTn>
                        </p:par>
                        <p:par>
                          <p:cTn id="50" fill="hold">
                            <p:stCondLst>
                              <p:cond delay="5500"/>
                            </p:stCondLst>
                            <p:childTnLst>
                              <p:par>
                                <p:cTn id="51" presetID="22" presetClass="entr" presetSubtype="8" fill="hold" grpId="0" nodeType="after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wipe(left)">
                                      <p:cBhvr>
                                        <p:cTn id="53" dur="500"/>
                                        <p:tgtEl>
                                          <p:spTgt spid="8"/>
                                        </p:tgtEl>
                                      </p:cBhvr>
                                    </p:animEffect>
                                  </p:childTnLst>
                                </p:cTn>
                              </p:par>
                            </p:childTnLst>
                          </p:cTn>
                        </p:par>
                        <p:par>
                          <p:cTn id="54" fill="hold">
                            <p:stCondLst>
                              <p:cond delay="6000"/>
                            </p:stCondLst>
                            <p:childTnLst>
                              <p:par>
                                <p:cTn id="55" presetID="22" presetClass="entr" presetSubtype="1"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wipe(up)">
                                      <p:cBhvr>
                                        <p:cTn id="57" dur="500"/>
                                        <p:tgtEl>
                                          <p:spTgt spid="17"/>
                                        </p:tgtEl>
                                      </p:cBhvr>
                                    </p:animEffect>
                                  </p:childTnLst>
                                </p:cTn>
                              </p:par>
                            </p:childTnLst>
                          </p:cTn>
                        </p:par>
                        <p:par>
                          <p:cTn id="58" fill="hold">
                            <p:stCondLst>
                              <p:cond delay="6500"/>
                            </p:stCondLst>
                            <p:childTnLst>
                              <p:par>
                                <p:cTn id="59" presetID="23" presetClass="entr" presetSubtype="32" fill="hold" grpId="0" nodeType="after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p:cTn id="61" dur="500" fill="hold"/>
                                        <p:tgtEl>
                                          <p:spTgt spid="13"/>
                                        </p:tgtEl>
                                        <p:attrNameLst>
                                          <p:attrName>ppt_w</p:attrName>
                                        </p:attrNameLst>
                                      </p:cBhvr>
                                      <p:tavLst>
                                        <p:tav tm="0">
                                          <p:val>
                                            <p:strVal val="4*#ppt_w"/>
                                          </p:val>
                                        </p:tav>
                                        <p:tav tm="100000">
                                          <p:val>
                                            <p:strVal val="#ppt_w"/>
                                          </p:val>
                                        </p:tav>
                                      </p:tavLst>
                                    </p:anim>
                                    <p:anim calcmode="lin" valueType="num">
                                      <p:cBhvr>
                                        <p:cTn id="62" dur="500" fill="hold"/>
                                        <p:tgtEl>
                                          <p:spTgt spid="13"/>
                                        </p:tgtEl>
                                        <p:attrNameLst>
                                          <p:attrName>ppt_h</p:attrName>
                                        </p:attrNameLst>
                                      </p:cBhvr>
                                      <p:tavLst>
                                        <p:tav tm="0">
                                          <p:val>
                                            <p:strVal val="4*#ppt_h"/>
                                          </p:val>
                                        </p:tav>
                                        <p:tav tm="100000">
                                          <p:val>
                                            <p:strVal val="#ppt_h"/>
                                          </p:val>
                                        </p:tav>
                                      </p:tavLst>
                                    </p:anim>
                                  </p:childTnLst>
                                </p:cTn>
                              </p:par>
                            </p:childTnLst>
                          </p:cTn>
                        </p:par>
                        <p:par>
                          <p:cTn id="63" fill="hold">
                            <p:stCondLst>
                              <p:cond delay="7000"/>
                            </p:stCondLst>
                            <p:childTnLst>
                              <p:par>
                                <p:cTn id="64" presetID="22" presetClass="entr" presetSubtype="8" fill="hold" grpId="0" nodeType="afterEffect">
                                  <p:stCondLst>
                                    <p:cond delay="0"/>
                                  </p:stCondLst>
                                  <p:childTnLst>
                                    <p:set>
                                      <p:cBhvr>
                                        <p:cTn id="65" dur="1" fill="hold">
                                          <p:stCondLst>
                                            <p:cond delay="0"/>
                                          </p:stCondLst>
                                        </p:cTn>
                                        <p:tgtEl>
                                          <p:spTgt spid="9"/>
                                        </p:tgtEl>
                                        <p:attrNameLst>
                                          <p:attrName>style.visibility</p:attrName>
                                        </p:attrNameLst>
                                      </p:cBhvr>
                                      <p:to>
                                        <p:strVal val="visible"/>
                                      </p:to>
                                    </p:set>
                                    <p:animEffect transition="in" filter="wipe(left)">
                                      <p:cBhvr>
                                        <p:cTn id="66" dur="500"/>
                                        <p:tgtEl>
                                          <p:spTgt spid="9"/>
                                        </p:tgtEl>
                                      </p:cBhvr>
                                    </p:animEffect>
                                  </p:childTnLst>
                                </p:cTn>
                              </p:par>
                            </p:childTnLst>
                          </p:cTn>
                        </p:par>
                        <p:par>
                          <p:cTn id="67" fill="hold">
                            <p:stCondLst>
                              <p:cond delay="7500"/>
                            </p:stCondLst>
                            <p:childTnLst>
                              <p:par>
                                <p:cTn id="68" presetID="22" presetClass="entr" presetSubtype="4" fill="hold" grpId="0" nodeType="after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wipe(down)">
                                      <p:cBhvr>
                                        <p:cTn id="70" dur="500"/>
                                        <p:tgtEl>
                                          <p:spTgt spid="20"/>
                                        </p:tgtEl>
                                      </p:cBhvr>
                                    </p:animEffect>
                                  </p:childTnLst>
                                </p:cTn>
                              </p:par>
                            </p:childTnLst>
                          </p:cTn>
                        </p:par>
                        <p:par>
                          <p:cTn id="71" fill="hold">
                            <p:stCondLst>
                              <p:cond delay="8000"/>
                            </p:stCondLst>
                            <p:childTnLst>
                              <p:par>
                                <p:cTn id="72" presetID="23" presetClass="entr" presetSubtype="32" fill="hold" grpId="0" nodeType="afterEffect">
                                  <p:stCondLst>
                                    <p:cond delay="0"/>
                                  </p:stCondLst>
                                  <p:childTnLst>
                                    <p:set>
                                      <p:cBhvr>
                                        <p:cTn id="73" dur="1" fill="hold">
                                          <p:stCondLst>
                                            <p:cond delay="0"/>
                                          </p:stCondLst>
                                        </p:cTn>
                                        <p:tgtEl>
                                          <p:spTgt spid="14"/>
                                        </p:tgtEl>
                                        <p:attrNameLst>
                                          <p:attrName>style.visibility</p:attrName>
                                        </p:attrNameLst>
                                      </p:cBhvr>
                                      <p:to>
                                        <p:strVal val="visible"/>
                                      </p:to>
                                    </p:set>
                                    <p:anim calcmode="lin" valueType="num">
                                      <p:cBhvr>
                                        <p:cTn id="74" dur="500" fill="hold"/>
                                        <p:tgtEl>
                                          <p:spTgt spid="14"/>
                                        </p:tgtEl>
                                        <p:attrNameLst>
                                          <p:attrName>ppt_w</p:attrName>
                                        </p:attrNameLst>
                                      </p:cBhvr>
                                      <p:tavLst>
                                        <p:tav tm="0">
                                          <p:val>
                                            <p:strVal val="4*#ppt_w"/>
                                          </p:val>
                                        </p:tav>
                                        <p:tav tm="100000">
                                          <p:val>
                                            <p:strVal val="#ppt_w"/>
                                          </p:val>
                                        </p:tav>
                                      </p:tavLst>
                                    </p:anim>
                                    <p:anim calcmode="lin" valueType="num">
                                      <p:cBhvr>
                                        <p:cTn id="75" dur="500" fill="hold"/>
                                        <p:tgtEl>
                                          <p:spTgt spid="14"/>
                                        </p:tgtEl>
                                        <p:attrNameLst>
                                          <p:attrName>ppt_h</p:attrName>
                                        </p:attrNameLst>
                                      </p:cBhvr>
                                      <p:tavLst>
                                        <p:tav tm="0">
                                          <p:val>
                                            <p:strVal val="4*#ppt_h"/>
                                          </p:val>
                                        </p:tav>
                                        <p:tav tm="100000">
                                          <p:val>
                                            <p:strVal val="#ppt_h"/>
                                          </p:val>
                                        </p:tav>
                                      </p:tavLst>
                                    </p:anim>
                                  </p:childTnLst>
                                </p:cTn>
                              </p:par>
                            </p:childTnLst>
                          </p:cTn>
                        </p:par>
                        <p:par>
                          <p:cTn id="76" fill="hold">
                            <p:stCondLst>
                              <p:cond delay="8500"/>
                            </p:stCondLst>
                            <p:childTnLst>
                              <p:par>
                                <p:cTn id="77" presetID="22" presetClass="entr" presetSubtype="8" fill="hold" grpId="0" nodeType="afterEffect">
                                  <p:stCondLst>
                                    <p:cond delay="0"/>
                                  </p:stCondLst>
                                  <p:childTnLst>
                                    <p:set>
                                      <p:cBhvr>
                                        <p:cTn id="78" dur="1" fill="hold">
                                          <p:stCondLst>
                                            <p:cond delay="0"/>
                                          </p:stCondLst>
                                        </p:cTn>
                                        <p:tgtEl>
                                          <p:spTgt spid="15"/>
                                        </p:tgtEl>
                                        <p:attrNameLst>
                                          <p:attrName>style.visibility</p:attrName>
                                        </p:attrNameLst>
                                      </p:cBhvr>
                                      <p:to>
                                        <p:strVal val="visible"/>
                                      </p:to>
                                    </p:set>
                                    <p:animEffect transition="in" filter="wipe(left)">
                                      <p:cBhvr>
                                        <p:cTn id="79" dur="500"/>
                                        <p:tgtEl>
                                          <p:spTgt spid="15"/>
                                        </p:tgtEl>
                                      </p:cBhvr>
                                    </p:animEffect>
                                  </p:childTnLst>
                                </p:cTn>
                              </p:par>
                            </p:childTnLst>
                          </p:cTn>
                        </p:par>
                        <p:par>
                          <p:cTn id="80" fill="hold">
                            <p:stCondLst>
                              <p:cond delay="9000"/>
                            </p:stCondLst>
                            <p:childTnLst>
                              <p:par>
                                <p:cTn id="81" presetID="22" presetClass="entr" presetSubtype="1" fill="hold" grpId="0" nodeType="afterEffect">
                                  <p:stCondLst>
                                    <p:cond delay="0"/>
                                  </p:stCondLst>
                                  <p:childTnLst>
                                    <p:set>
                                      <p:cBhvr>
                                        <p:cTn id="82" dur="1" fill="hold">
                                          <p:stCondLst>
                                            <p:cond delay="0"/>
                                          </p:stCondLst>
                                        </p:cTn>
                                        <p:tgtEl>
                                          <p:spTgt spid="18"/>
                                        </p:tgtEl>
                                        <p:attrNameLst>
                                          <p:attrName>style.visibility</p:attrName>
                                        </p:attrNameLst>
                                      </p:cBhvr>
                                      <p:to>
                                        <p:strVal val="visible"/>
                                      </p:to>
                                    </p:set>
                                    <p:animEffect transition="in" filter="wipe(up)">
                                      <p:cBhvr>
                                        <p:cTn id="8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p:bldP spid="7" grpId="0"/>
      <p:bldP spid="8" grpId="0"/>
      <p:bldP spid="9" grpId="0"/>
      <p:bldP spid="10" grpId="0" animBg="1"/>
      <p:bldP spid="11" grpId="0" animBg="1"/>
      <p:bldP spid="12" grpId="0" animBg="1"/>
      <p:bldP spid="13" grpId="0" animBg="1"/>
      <p:bldP spid="14" grpId="0" animBg="1"/>
      <p:bldP spid="15" grpId="0"/>
      <p:bldP spid="16" grpId="0"/>
      <p:bldP spid="17" grpId="0"/>
      <p:bldP spid="18" grpId="0"/>
      <p:bldP spid="19" grpId="0"/>
      <p:bldP spid="2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304256"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本年年度工作概况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37" name="椭圆 36"/>
          <p:cNvSpPr/>
          <p:nvPr/>
        </p:nvSpPr>
        <p:spPr>
          <a:xfrm>
            <a:off x="1601753" y="1675636"/>
            <a:ext cx="1940841" cy="1940771"/>
          </a:xfrm>
          <a:prstGeom prst="ellipse">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38" name="椭圆 37"/>
          <p:cNvSpPr/>
          <p:nvPr/>
        </p:nvSpPr>
        <p:spPr>
          <a:xfrm>
            <a:off x="1485143" y="1559029"/>
            <a:ext cx="2174063" cy="2173985"/>
          </a:xfrm>
          <a:prstGeom prst="ellipse">
            <a:avLst/>
          </a:prstGeom>
          <a:noFill/>
          <a:ln>
            <a:solidFill>
              <a:srgbClr val="052E6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39" name="矩形 38"/>
          <p:cNvSpPr/>
          <p:nvPr/>
        </p:nvSpPr>
        <p:spPr>
          <a:xfrm>
            <a:off x="1726210" y="2151490"/>
            <a:ext cx="1691926" cy="1061791"/>
          </a:xfrm>
          <a:prstGeom prst="rect">
            <a:avLst/>
          </a:prstGeom>
        </p:spPr>
        <p:txBody>
          <a:bodyPr wrap="square" lIns="98565" tIns="49282" rIns="98565" bIns="49282">
            <a:spAutoFit/>
          </a:bodyPr>
          <a:lstStyle/>
          <a:p>
            <a:pPr lvl="0" algn="ctr"/>
            <a:r>
              <a:rPr lang="zh-CN" altLang="en-US" sz="2600" b="1" dirty="0">
                <a:solidFill>
                  <a:schemeClr val="bg1"/>
                </a:solidFill>
                <a:latin typeface="微软雅黑" pitchFamily="34" charset="-122"/>
                <a:ea typeface="微软雅黑" pitchFamily="34" charset="-122"/>
              </a:rPr>
              <a:t>应用领域</a:t>
            </a:r>
            <a:endParaRPr lang="en-US" altLang="zh-CN" sz="2600" b="1" dirty="0">
              <a:solidFill>
                <a:schemeClr val="bg1"/>
              </a:solidFill>
              <a:latin typeface="微软雅黑" pitchFamily="34" charset="-122"/>
              <a:ea typeface="微软雅黑" pitchFamily="34" charset="-122"/>
            </a:endParaRPr>
          </a:p>
          <a:p>
            <a:pPr algn="ctr">
              <a:spcBef>
                <a:spcPts val="1294"/>
              </a:spcBef>
            </a:pPr>
            <a:r>
              <a:rPr lang="zh-CN" altLang="en-US" sz="1300" dirty="0">
                <a:solidFill>
                  <a:schemeClr val="bg1"/>
                </a:solidFill>
                <a:latin typeface="微软雅黑" pitchFamily="34" charset="-122"/>
                <a:ea typeface="微软雅黑" pitchFamily="34" charset="-122"/>
              </a:rPr>
              <a:t>此处添加详细的说明文字做简要说明</a:t>
            </a:r>
            <a:endParaRPr lang="en-US" altLang="zh-CN" sz="1300" dirty="0">
              <a:solidFill>
                <a:schemeClr val="bg1"/>
              </a:solidFill>
              <a:latin typeface="微软雅黑" pitchFamily="34" charset="-122"/>
              <a:ea typeface="微软雅黑" pitchFamily="34" charset="-122"/>
            </a:endParaRPr>
          </a:p>
        </p:txBody>
      </p:sp>
      <p:sp>
        <p:nvSpPr>
          <p:cNvPr id="40" name="文本框 7"/>
          <p:cNvSpPr txBox="1">
            <a:spLocks noChangeArrowheads="1"/>
          </p:cNvSpPr>
          <p:nvPr/>
        </p:nvSpPr>
        <p:spPr bwMode="auto">
          <a:xfrm>
            <a:off x="1595672" y="3965584"/>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添加对图片的说明文字添加对图片的说明文字</a:t>
            </a:r>
          </a:p>
        </p:txBody>
      </p:sp>
      <p:sp>
        <p:nvSpPr>
          <p:cNvPr id="41" name="椭圆 40"/>
          <p:cNvSpPr/>
          <p:nvPr/>
        </p:nvSpPr>
        <p:spPr>
          <a:xfrm>
            <a:off x="4112351" y="1675636"/>
            <a:ext cx="1940841" cy="1940771"/>
          </a:xfrm>
          <a:prstGeom prst="ellipse">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42" name="椭圆 41"/>
          <p:cNvSpPr/>
          <p:nvPr/>
        </p:nvSpPr>
        <p:spPr>
          <a:xfrm>
            <a:off x="3995740" y="1559029"/>
            <a:ext cx="2174063" cy="2173985"/>
          </a:xfrm>
          <a:prstGeom prst="ellipse">
            <a:avLst/>
          </a:prstGeom>
          <a:noFill/>
          <a:ln>
            <a:solidFill>
              <a:srgbClr val="052E6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43" name="矩形 42"/>
          <p:cNvSpPr/>
          <p:nvPr/>
        </p:nvSpPr>
        <p:spPr>
          <a:xfrm>
            <a:off x="4236807" y="2151490"/>
            <a:ext cx="1691926" cy="1061791"/>
          </a:xfrm>
          <a:prstGeom prst="rect">
            <a:avLst/>
          </a:prstGeom>
        </p:spPr>
        <p:txBody>
          <a:bodyPr wrap="square" lIns="98565" tIns="49282" rIns="98565" bIns="49282">
            <a:spAutoFit/>
          </a:bodyPr>
          <a:lstStyle/>
          <a:p>
            <a:pPr lvl="0" algn="ctr"/>
            <a:r>
              <a:rPr lang="zh-CN" altLang="en-US" sz="2600" b="1" dirty="0">
                <a:solidFill>
                  <a:schemeClr val="bg1"/>
                </a:solidFill>
                <a:latin typeface="微软雅黑" pitchFamily="34" charset="-122"/>
                <a:ea typeface="微软雅黑" pitchFamily="34" charset="-122"/>
              </a:rPr>
              <a:t>商务领域</a:t>
            </a:r>
            <a:endParaRPr lang="en-US" altLang="zh-CN" sz="2600" b="1" dirty="0">
              <a:solidFill>
                <a:schemeClr val="bg1"/>
              </a:solidFill>
              <a:latin typeface="微软雅黑" pitchFamily="34" charset="-122"/>
              <a:ea typeface="微软雅黑" pitchFamily="34" charset="-122"/>
            </a:endParaRPr>
          </a:p>
          <a:p>
            <a:pPr algn="ctr">
              <a:spcBef>
                <a:spcPts val="1294"/>
              </a:spcBef>
            </a:pPr>
            <a:r>
              <a:rPr lang="zh-CN" altLang="en-US" sz="1300" dirty="0">
                <a:solidFill>
                  <a:schemeClr val="bg1"/>
                </a:solidFill>
                <a:latin typeface="微软雅黑" pitchFamily="34" charset="-122"/>
                <a:ea typeface="微软雅黑" pitchFamily="34" charset="-122"/>
              </a:rPr>
              <a:t>此处添加详细的说明文字做简要说明</a:t>
            </a:r>
            <a:endParaRPr lang="en-US" altLang="zh-CN" sz="1300" dirty="0">
              <a:solidFill>
                <a:schemeClr val="bg1"/>
              </a:solidFill>
              <a:latin typeface="微软雅黑" pitchFamily="34" charset="-122"/>
              <a:ea typeface="微软雅黑" pitchFamily="34" charset="-122"/>
            </a:endParaRPr>
          </a:p>
        </p:txBody>
      </p:sp>
      <p:sp>
        <p:nvSpPr>
          <p:cNvPr id="44" name="文本框 7"/>
          <p:cNvSpPr txBox="1">
            <a:spLocks noChangeArrowheads="1"/>
          </p:cNvSpPr>
          <p:nvPr/>
        </p:nvSpPr>
        <p:spPr bwMode="auto">
          <a:xfrm>
            <a:off x="4106268" y="3965584"/>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添加对图片的说明文字添加对图片的说明文字</a:t>
            </a:r>
          </a:p>
        </p:txBody>
      </p:sp>
      <p:sp>
        <p:nvSpPr>
          <p:cNvPr id="45" name="椭圆 44"/>
          <p:cNvSpPr/>
          <p:nvPr/>
        </p:nvSpPr>
        <p:spPr>
          <a:xfrm>
            <a:off x="6622949" y="1675636"/>
            <a:ext cx="1940841" cy="1940771"/>
          </a:xfrm>
          <a:prstGeom prst="ellipse">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46" name="椭圆 45"/>
          <p:cNvSpPr/>
          <p:nvPr/>
        </p:nvSpPr>
        <p:spPr>
          <a:xfrm>
            <a:off x="6506338" y="1559029"/>
            <a:ext cx="2174063" cy="2173985"/>
          </a:xfrm>
          <a:prstGeom prst="ellipse">
            <a:avLst/>
          </a:prstGeom>
          <a:noFill/>
          <a:ln>
            <a:solidFill>
              <a:srgbClr val="052E6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47" name="矩形 46"/>
          <p:cNvSpPr/>
          <p:nvPr/>
        </p:nvSpPr>
        <p:spPr>
          <a:xfrm>
            <a:off x="6747404" y="2151490"/>
            <a:ext cx="1691926" cy="1061791"/>
          </a:xfrm>
          <a:prstGeom prst="rect">
            <a:avLst/>
          </a:prstGeom>
        </p:spPr>
        <p:txBody>
          <a:bodyPr wrap="square" lIns="98565" tIns="49282" rIns="98565" bIns="49282">
            <a:spAutoFit/>
          </a:bodyPr>
          <a:lstStyle/>
          <a:p>
            <a:pPr lvl="0" algn="ctr"/>
            <a:r>
              <a:rPr lang="zh-CN" altLang="en-US" sz="2600" b="1" dirty="0">
                <a:solidFill>
                  <a:schemeClr val="bg1"/>
                </a:solidFill>
                <a:latin typeface="微软雅黑" pitchFamily="34" charset="-122"/>
                <a:ea typeface="微软雅黑" pitchFamily="34" charset="-122"/>
              </a:rPr>
              <a:t>服务领域</a:t>
            </a:r>
            <a:endParaRPr lang="en-US" altLang="zh-CN" sz="2600" b="1" dirty="0">
              <a:solidFill>
                <a:schemeClr val="bg1"/>
              </a:solidFill>
              <a:latin typeface="微软雅黑" pitchFamily="34" charset="-122"/>
              <a:ea typeface="微软雅黑" pitchFamily="34" charset="-122"/>
            </a:endParaRPr>
          </a:p>
          <a:p>
            <a:pPr algn="ctr">
              <a:spcBef>
                <a:spcPts val="1294"/>
              </a:spcBef>
            </a:pPr>
            <a:r>
              <a:rPr lang="zh-CN" altLang="en-US" sz="1300" dirty="0">
                <a:solidFill>
                  <a:schemeClr val="bg1"/>
                </a:solidFill>
                <a:latin typeface="微软雅黑" pitchFamily="34" charset="-122"/>
                <a:ea typeface="微软雅黑" pitchFamily="34" charset="-122"/>
              </a:rPr>
              <a:t>此处添加详细的说明文字做简要说明</a:t>
            </a:r>
            <a:endParaRPr lang="en-US" altLang="zh-CN" sz="1300" dirty="0">
              <a:solidFill>
                <a:schemeClr val="bg1"/>
              </a:solidFill>
              <a:latin typeface="微软雅黑" pitchFamily="34" charset="-122"/>
              <a:ea typeface="微软雅黑" pitchFamily="34" charset="-122"/>
            </a:endParaRPr>
          </a:p>
        </p:txBody>
      </p:sp>
      <p:sp>
        <p:nvSpPr>
          <p:cNvPr id="48" name="文本框 7"/>
          <p:cNvSpPr txBox="1">
            <a:spLocks noChangeArrowheads="1"/>
          </p:cNvSpPr>
          <p:nvPr/>
        </p:nvSpPr>
        <p:spPr bwMode="auto">
          <a:xfrm>
            <a:off x="6616865" y="3965584"/>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添加对图片的说明文字添加对图片的说明文字</a:t>
            </a:r>
          </a:p>
        </p:txBody>
      </p:sp>
    </p:spTree>
    <p:extLst>
      <p:ext uri="{BB962C8B-B14F-4D97-AF65-F5344CB8AC3E}">
        <p14:creationId xmlns:p14="http://schemas.microsoft.com/office/powerpoint/2010/main" val="133688484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1" presetClass="entr" presetSubtype="1" fill="hold" grpId="0"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wheel(1)">
                                      <p:cBhvr>
                                        <p:cTn id="18" dur="750"/>
                                        <p:tgtEl>
                                          <p:spTgt spid="38"/>
                                        </p:tgtEl>
                                      </p:cBhvr>
                                    </p:animEffect>
                                  </p:childTnLst>
                                </p:cTn>
                              </p:par>
                            </p:childTnLst>
                          </p:cTn>
                        </p:par>
                        <p:par>
                          <p:cTn id="19" fill="hold">
                            <p:stCondLst>
                              <p:cond delay="1750"/>
                            </p:stCondLst>
                            <p:childTnLst>
                              <p:par>
                                <p:cTn id="20" presetID="53" presetClass="entr" presetSubtype="16" fill="hold" grpId="0" nodeType="after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p:cTn id="22" dur="500" fill="hold"/>
                                        <p:tgtEl>
                                          <p:spTgt spid="37"/>
                                        </p:tgtEl>
                                        <p:attrNameLst>
                                          <p:attrName>ppt_w</p:attrName>
                                        </p:attrNameLst>
                                      </p:cBhvr>
                                      <p:tavLst>
                                        <p:tav tm="0">
                                          <p:val>
                                            <p:fltVal val="0"/>
                                          </p:val>
                                        </p:tav>
                                        <p:tav tm="100000">
                                          <p:val>
                                            <p:strVal val="#ppt_w"/>
                                          </p:val>
                                        </p:tav>
                                      </p:tavLst>
                                    </p:anim>
                                    <p:anim calcmode="lin" valueType="num">
                                      <p:cBhvr>
                                        <p:cTn id="23" dur="500" fill="hold"/>
                                        <p:tgtEl>
                                          <p:spTgt spid="37"/>
                                        </p:tgtEl>
                                        <p:attrNameLst>
                                          <p:attrName>ppt_h</p:attrName>
                                        </p:attrNameLst>
                                      </p:cBhvr>
                                      <p:tavLst>
                                        <p:tav tm="0">
                                          <p:val>
                                            <p:fltVal val="0"/>
                                          </p:val>
                                        </p:tav>
                                        <p:tav tm="100000">
                                          <p:val>
                                            <p:strVal val="#ppt_h"/>
                                          </p:val>
                                        </p:tav>
                                      </p:tavLst>
                                    </p:anim>
                                    <p:animEffect transition="in" filter="fade">
                                      <p:cBhvr>
                                        <p:cTn id="24" dur="500"/>
                                        <p:tgtEl>
                                          <p:spTgt spid="37"/>
                                        </p:tgtEl>
                                      </p:cBhvr>
                                    </p:animEffect>
                                  </p:childTnLst>
                                </p:cTn>
                              </p:par>
                            </p:childTnLst>
                          </p:cTn>
                        </p:par>
                        <p:par>
                          <p:cTn id="25" fill="hold">
                            <p:stCondLst>
                              <p:cond delay="2250"/>
                            </p:stCondLst>
                            <p:childTnLst>
                              <p:par>
                                <p:cTn id="26" presetID="22" presetClass="entr" presetSubtype="4" fill="hold" grpId="0" nodeType="after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wipe(down)">
                                      <p:cBhvr>
                                        <p:cTn id="28" dur="500"/>
                                        <p:tgtEl>
                                          <p:spTgt spid="39"/>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wipe(up)">
                                      <p:cBhvr>
                                        <p:cTn id="31" dur="500"/>
                                        <p:tgtEl>
                                          <p:spTgt spid="40"/>
                                        </p:tgtEl>
                                      </p:cBhvr>
                                    </p:animEffect>
                                  </p:childTnLst>
                                </p:cTn>
                              </p:par>
                            </p:childTnLst>
                          </p:cTn>
                        </p:par>
                        <p:par>
                          <p:cTn id="32" fill="hold">
                            <p:stCondLst>
                              <p:cond delay="2750"/>
                            </p:stCondLst>
                            <p:childTnLst>
                              <p:par>
                                <p:cTn id="33" presetID="21" presetClass="entr" presetSubtype="1"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heel(1)">
                                      <p:cBhvr>
                                        <p:cTn id="35" dur="750"/>
                                        <p:tgtEl>
                                          <p:spTgt spid="42"/>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 calcmode="lin" valueType="num">
                                      <p:cBhvr>
                                        <p:cTn id="39" dur="500" fill="hold"/>
                                        <p:tgtEl>
                                          <p:spTgt spid="41"/>
                                        </p:tgtEl>
                                        <p:attrNameLst>
                                          <p:attrName>ppt_w</p:attrName>
                                        </p:attrNameLst>
                                      </p:cBhvr>
                                      <p:tavLst>
                                        <p:tav tm="0">
                                          <p:val>
                                            <p:fltVal val="0"/>
                                          </p:val>
                                        </p:tav>
                                        <p:tav tm="100000">
                                          <p:val>
                                            <p:strVal val="#ppt_w"/>
                                          </p:val>
                                        </p:tav>
                                      </p:tavLst>
                                    </p:anim>
                                    <p:anim calcmode="lin" valueType="num">
                                      <p:cBhvr>
                                        <p:cTn id="40" dur="500" fill="hold"/>
                                        <p:tgtEl>
                                          <p:spTgt spid="41"/>
                                        </p:tgtEl>
                                        <p:attrNameLst>
                                          <p:attrName>ppt_h</p:attrName>
                                        </p:attrNameLst>
                                      </p:cBhvr>
                                      <p:tavLst>
                                        <p:tav tm="0">
                                          <p:val>
                                            <p:fltVal val="0"/>
                                          </p:val>
                                        </p:tav>
                                        <p:tav tm="100000">
                                          <p:val>
                                            <p:strVal val="#ppt_h"/>
                                          </p:val>
                                        </p:tav>
                                      </p:tavLst>
                                    </p:anim>
                                    <p:animEffect transition="in" filter="fade">
                                      <p:cBhvr>
                                        <p:cTn id="41" dur="500"/>
                                        <p:tgtEl>
                                          <p:spTgt spid="41"/>
                                        </p:tgtEl>
                                      </p:cBhvr>
                                    </p:animEffect>
                                  </p:childTnLst>
                                </p:cTn>
                              </p:par>
                            </p:childTnLst>
                          </p:cTn>
                        </p:par>
                        <p:par>
                          <p:cTn id="42" fill="hold">
                            <p:stCondLst>
                              <p:cond delay="4000"/>
                            </p:stCondLst>
                            <p:childTnLst>
                              <p:par>
                                <p:cTn id="43" presetID="22" presetClass="entr" presetSubtype="4"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wipe(down)">
                                      <p:cBhvr>
                                        <p:cTn id="45" dur="500"/>
                                        <p:tgtEl>
                                          <p:spTgt spid="43"/>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44"/>
                                        </p:tgtEl>
                                        <p:attrNameLst>
                                          <p:attrName>style.visibility</p:attrName>
                                        </p:attrNameLst>
                                      </p:cBhvr>
                                      <p:to>
                                        <p:strVal val="visible"/>
                                      </p:to>
                                    </p:set>
                                    <p:animEffect transition="in" filter="wipe(up)">
                                      <p:cBhvr>
                                        <p:cTn id="48" dur="500"/>
                                        <p:tgtEl>
                                          <p:spTgt spid="44"/>
                                        </p:tgtEl>
                                      </p:cBhvr>
                                    </p:animEffect>
                                  </p:childTnLst>
                                </p:cTn>
                              </p:par>
                            </p:childTnLst>
                          </p:cTn>
                        </p:par>
                        <p:par>
                          <p:cTn id="49" fill="hold">
                            <p:stCondLst>
                              <p:cond delay="4500"/>
                            </p:stCondLst>
                            <p:childTnLst>
                              <p:par>
                                <p:cTn id="50" presetID="21" presetClass="entr" presetSubtype="1" fill="hold" grpId="0" nodeType="after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wheel(1)">
                                      <p:cBhvr>
                                        <p:cTn id="52" dur="750"/>
                                        <p:tgtEl>
                                          <p:spTgt spid="46"/>
                                        </p:tgtEl>
                                      </p:cBhvr>
                                    </p:animEffect>
                                  </p:childTnLst>
                                </p:cTn>
                              </p:par>
                            </p:childTnLst>
                          </p:cTn>
                        </p:par>
                        <p:par>
                          <p:cTn id="53" fill="hold">
                            <p:stCondLst>
                              <p:cond delay="5250"/>
                            </p:stCondLst>
                            <p:childTnLst>
                              <p:par>
                                <p:cTn id="54" presetID="53" presetClass="entr" presetSubtype="16" fill="hold" grpId="0" nodeType="afterEffect">
                                  <p:stCondLst>
                                    <p:cond delay="0"/>
                                  </p:stCondLst>
                                  <p:childTnLst>
                                    <p:set>
                                      <p:cBhvr>
                                        <p:cTn id="55" dur="1" fill="hold">
                                          <p:stCondLst>
                                            <p:cond delay="0"/>
                                          </p:stCondLst>
                                        </p:cTn>
                                        <p:tgtEl>
                                          <p:spTgt spid="45"/>
                                        </p:tgtEl>
                                        <p:attrNameLst>
                                          <p:attrName>style.visibility</p:attrName>
                                        </p:attrNameLst>
                                      </p:cBhvr>
                                      <p:to>
                                        <p:strVal val="visible"/>
                                      </p:to>
                                    </p:set>
                                    <p:anim calcmode="lin" valueType="num">
                                      <p:cBhvr>
                                        <p:cTn id="56" dur="500" fill="hold"/>
                                        <p:tgtEl>
                                          <p:spTgt spid="45"/>
                                        </p:tgtEl>
                                        <p:attrNameLst>
                                          <p:attrName>ppt_w</p:attrName>
                                        </p:attrNameLst>
                                      </p:cBhvr>
                                      <p:tavLst>
                                        <p:tav tm="0">
                                          <p:val>
                                            <p:fltVal val="0"/>
                                          </p:val>
                                        </p:tav>
                                        <p:tav tm="100000">
                                          <p:val>
                                            <p:strVal val="#ppt_w"/>
                                          </p:val>
                                        </p:tav>
                                      </p:tavLst>
                                    </p:anim>
                                    <p:anim calcmode="lin" valueType="num">
                                      <p:cBhvr>
                                        <p:cTn id="57" dur="500" fill="hold"/>
                                        <p:tgtEl>
                                          <p:spTgt spid="45"/>
                                        </p:tgtEl>
                                        <p:attrNameLst>
                                          <p:attrName>ppt_h</p:attrName>
                                        </p:attrNameLst>
                                      </p:cBhvr>
                                      <p:tavLst>
                                        <p:tav tm="0">
                                          <p:val>
                                            <p:fltVal val="0"/>
                                          </p:val>
                                        </p:tav>
                                        <p:tav tm="100000">
                                          <p:val>
                                            <p:strVal val="#ppt_h"/>
                                          </p:val>
                                        </p:tav>
                                      </p:tavLst>
                                    </p:anim>
                                    <p:animEffect transition="in" filter="fade">
                                      <p:cBhvr>
                                        <p:cTn id="58" dur="500"/>
                                        <p:tgtEl>
                                          <p:spTgt spid="45"/>
                                        </p:tgtEl>
                                      </p:cBhvr>
                                    </p:animEffect>
                                  </p:childTnLst>
                                </p:cTn>
                              </p:par>
                            </p:childTnLst>
                          </p:cTn>
                        </p:par>
                        <p:par>
                          <p:cTn id="59" fill="hold">
                            <p:stCondLst>
                              <p:cond delay="5750"/>
                            </p:stCondLst>
                            <p:childTnLst>
                              <p:par>
                                <p:cTn id="60" presetID="22" presetClass="entr" presetSubtype="4" fill="hold" grpId="0" nodeType="afterEffect">
                                  <p:stCondLst>
                                    <p:cond delay="0"/>
                                  </p:stCondLst>
                                  <p:childTnLst>
                                    <p:set>
                                      <p:cBhvr>
                                        <p:cTn id="61" dur="1" fill="hold">
                                          <p:stCondLst>
                                            <p:cond delay="0"/>
                                          </p:stCondLst>
                                        </p:cTn>
                                        <p:tgtEl>
                                          <p:spTgt spid="47"/>
                                        </p:tgtEl>
                                        <p:attrNameLst>
                                          <p:attrName>style.visibility</p:attrName>
                                        </p:attrNameLst>
                                      </p:cBhvr>
                                      <p:to>
                                        <p:strVal val="visible"/>
                                      </p:to>
                                    </p:set>
                                    <p:animEffect transition="in" filter="wipe(down)">
                                      <p:cBhvr>
                                        <p:cTn id="62" dur="500"/>
                                        <p:tgtEl>
                                          <p:spTgt spid="47"/>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up)">
                                      <p:cBhvr>
                                        <p:cTn id="65"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37" grpId="0" animBg="1"/>
      <p:bldP spid="38" grpId="0" animBg="1"/>
      <p:bldP spid="39" grpId="0"/>
      <p:bldP spid="40" grpId="0"/>
      <p:bldP spid="41" grpId="0" animBg="1"/>
      <p:bldP spid="42" grpId="0" animBg="1"/>
      <p:bldP spid="43" grpId="0"/>
      <p:bldP spid="44" grpId="0"/>
      <p:bldP spid="45" grpId="0" animBg="1"/>
      <p:bldP spid="46" grpId="0" animBg="1"/>
      <p:bldP spid="47" grpId="0"/>
      <p:bldP spid="4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304256"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本年年度工作概况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pic>
        <p:nvPicPr>
          <p:cNvPr id="5" name="图片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547195" y="1696527"/>
            <a:ext cx="1552500" cy="1552445"/>
          </a:xfrm>
          <a:prstGeom prst="ellipse">
            <a:avLst/>
          </a:prstGeom>
        </p:spPr>
      </p:pic>
      <p:pic>
        <p:nvPicPr>
          <p:cNvPr id="6" name="图片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70703" y="1696527"/>
            <a:ext cx="1552500" cy="1552445"/>
          </a:xfrm>
          <a:prstGeom prst="ellipse">
            <a:avLst/>
          </a:prstGeom>
        </p:spPr>
      </p:pic>
      <p:pic>
        <p:nvPicPr>
          <p:cNvPr id="7" name="图片 6"/>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096200" y="1696527"/>
            <a:ext cx="1552500" cy="1552445"/>
          </a:xfrm>
          <a:prstGeom prst="ellipse">
            <a:avLst/>
          </a:prstGeom>
        </p:spPr>
      </p:pic>
      <p:pic>
        <p:nvPicPr>
          <p:cNvPr id="8" name="图片 7"/>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321697" y="1696527"/>
            <a:ext cx="1552500" cy="1552445"/>
          </a:xfrm>
          <a:prstGeom prst="ellipse">
            <a:avLst/>
          </a:prstGeom>
        </p:spPr>
      </p:pic>
      <p:grpSp>
        <p:nvGrpSpPr>
          <p:cNvPr id="9" name="组合 8"/>
          <p:cNvGrpSpPr/>
          <p:nvPr/>
        </p:nvGrpSpPr>
        <p:grpSpPr>
          <a:xfrm>
            <a:off x="713935" y="3482034"/>
            <a:ext cx="1866039" cy="1086832"/>
            <a:chOff x="714375" y="2919239"/>
            <a:chExt cx="1420813" cy="1008112"/>
          </a:xfrm>
        </p:grpSpPr>
        <p:sp>
          <p:nvSpPr>
            <p:cNvPr id="10" name="文本框 7"/>
            <p:cNvSpPr txBox="1">
              <a:spLocks noChangeArrowheads="1"/>
            </p:cNvSpPr>
            <p:nvPr/>
          </p:nvSpPr>
          <p:spPr bwMode="auto">
            <a:xfrm>
              <a:off x="714375" y="2919239"/>
              <a:ext cx="14208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130000"/>
                </a:lnSpc>
              </a:pPr>
              <a:r>
                <a:rPr lang="zh-CN" altLang="en-US" sz="1700" dirty="0">
                  <a:latin typeface="Arial" charset="0"/>
                </a:rPr>
                <a:t>无名氏</a:t>
              </a:r>
            </a:p>
          </p:txBody>
        </p:sp>
        <p:sp>
          <p:nvSpPr>
            <p:cNvPr id="11" name="文本框 8"/>
            <p:cNvSpPr txBox="1">
              <a:spLocks noChangeArrowheads="1"/>
            </p:cNvSpPr>
            <p:nvPr/>
          </p:nvSpPr>
          <p:spPr bwMode="auto">
            <a:xfrm>
              <a:off x="797842" y="3314527"/>
              <a:ext cx="1253878" cy="612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ct val="130000"/>
                </a:lnSpc>
              </a:pPr>
              <a:r>
                <a:rPr lang="zh-CN" altLang="en-US" sz="1300" dirty="0">
                  <a:latin typeface="微软雅黑" pitchFamily="34" charset="-122"/>
                </a:rPr>
                <a:t>单击此处添加对图片的说明文字</a:t>
              </a:r>
            </a:p>
          </p:txBody>
        </p:sp>
      </p:grpSp>
      <p:grpSp>
        <p:nvGrpSpPr>
          <p:cNvPr id="12" name="组合 11"/>
          <p:cNvGrpSpPr/>
          <p:nvPr/>
        </p:nvGrpSpPr>
        <p:grpSpPr>
          <a:xfrm>
            <a:off x="1060687" y="4607662"/>
            <a:ext cx="1172538" cy="194055"/>
            <a:chOff x="859943" y="4191950"/>
            <a:chExt cx="1087571" cy="180000"/>
          </a:xfrm>
        </p:grpSpPr>
        <p:grpSp>
          <p:nvGrpSpPr>
            <p:cNvPr id="13" name="组合 12"/>
            <p:cNvGrpSpPr>
              <a:grpSpLocks noChangeAspect="1"/>
            </p:cNvGrpSpPr>
            <p:nvPr/>
          </p:nvGrpSpPr>
          <p:grpSpPr>
            <a:xfrm>
              <a:off x="1436007" y="4191950"/>
              <a:ext cx="223475" cy="180000"/>
              <a:chOff x="3304457" y="-231998"/>
              <a:chExt cx="576064" cy="463996"/>
            </a:xfrm>
          </p:grpSpPr>
          <p:sp>
            <p:nvSpPr>
              <p:cNvPr id="23" name="圆角矩形 22"/>
              <p:cNvSpPr/>
              <p:nvPr/>
            </p:nvSpPr>
            <p:spPr>
              <a:xfrm>
                <a:off x="3304457" y="-231998"/>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24" name="KSO_Shape"/>
              <p:cNvSpPr>
                <a:spLocks noChangeAspect="1"/>
              </p:cNvSpPr>
              <p:nvPr/>
            </p:nvSpPr>
            <p:spPr>
              <a:xfrm>
                <a:off x="3430489" y="-121500"/>
                <a:ext cx="324000" cy="243000"/>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grpSp>
        <p:grpSp>
          <p:nvGrpSpPr>
            <p:cNvPr id="14" name="组合 13"/>
            <p:cNvGrpSpPr>
              <a:grpSpLocks noChangeAspect="1"/>
            </p:cNvGrpSpPr>
            <p:nvPr/>
          </p:nvGrpSpPr>
          <p:grpSpPr>
            <a:xfrm>
              <a:off x="1147975" y="4191950"/>
              <a:ext cx="223475" cy="180000"/>
              <a:chOff x="2350396" y="383407"/>
              <a:chExt cx="576064" cy="463996"/>
            </a:xfrm>
          </p:grpSpPr>
          <p:sp>
            <p:nvSpPr>
              <p:cNvPr id="21" name="圆角矩形 20"/>
              <p:cNvSpPr/>
              <p:nvPr/>
            </p:nvSpPr>
            <p:spPr>
              <a:xfrm>
                <a:off x="2350396" y="383407"/>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22" name="KSO_Shape"/>
              <p:cNvSpPr>
                <a:spLocks noChangeAspect="1"/>
              </p:cNvSpPr>
              <p:nvPr/>
            </p:nvSpPr>
            <p:spPr>
              <a:xfrm>
                <a:off x="2476428" y="507135"/>
                <a:ext cx="324000" cy="216541"/>
              </a:xfrm>
              <a:custGeom>
                <a:avLst/>
                <a:gdLst/>
                <a:ahLst/>
                <a:cxnLst/>
                <a:rect l="l" t="t" r="r" b="b"/>
                <a:pathLst>
                  <a:path w="4974795" h="3320682">
                    <a:moveTo>
                      <a:pt x="1897867" y="1805825"/>
                    </a:moveTo>
                    <a:lnTo>
                      <a:pt x="2485737" y="2315734"/>
                    </a:lnTo>
                    <a:lnTo>
                      <a:pt x="3073607" y="1805825"/>
                    </a:lnTo>
                    <a:lnTo>
                      <a:pt x="4820061" y="3320682"/>
                    </a:lnTo>
                    <a:lnTo>
                      <a:pt x="151413" y="3320682"/>
                    </a:lnTo>
                    <a:close/>
                    <a:moveTo>
                      <a:pt x="0" y="159634"/>
                    </a:moveTo>
                    <a:lnTo>
                      <a:pt x="1788328" y="1710812"/>
                    </a:lnTo>
                    <a:lnTo>
                      <a:pt x="0" y="3261996"/>
                    </a:lnTo>
                    <a:close/>
                    <a:moveTo>
                      <a:pt x="4974795" y="156753"/>
                    </a:moveTo>
                    <a:lnTo>
                      <a:pt x="4974795" y="3264872"/>
                    </a:lnTo>
                    <a:lnTo>
                      <a:pt x="3183146" y="1710812"/>
                    </a:lnTo>
                    <a:close/>
                    <a:moveTo>
                      <a:pt x="35040" y="0"/>
                    </a:moveTo>
                    <a:lnTo>
                      <a:pt x="4936434" y="0"/>
                    </a:lnTo>
                    <a:lnTo>
                      <a:pt x="2485737" y="212570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grpSp>
        <p:grpSp>
          <p:nvGrpSpPr>
            <p:cNvPr id="15" name="组合 14"/>
            <p:cNvGrpSpPr>
              <a:grpSpLocks noChangeAspect="1"/>
            </p:cNvGrpSpPr>
            <p:nvPr/>
          </p:nvGrpSpPr>
          <p:grpSpPr>
            <a:xfrm>
              <a:off x="859943" y="4191950"/>
              <a:ext cx="223475" cy="180000"/>
              <a:chOff x="971600" y="107504"/>
              <a:chExt cx="576064" cy="463996"/>
            </a:xfrm>
          </p:grpSpPr>
          <p:sp>
            <p:nvSpPr>
              <p:cNvPr id="19" name="圆角矩形 18"/>
              <p:cNvSpPr/>
              <p:nvPr/>
            </p:nvSpPr>
            <p:spPr>
              <a:xfrm>
                <a:off x="971600" y="107504"/>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20" name="KSO_Shape"/>
              <p:cNvSpPr>
                <a:spLocks noChangeAspect="1"/>
              </p:cNvSpPr>
              <p:nvPr/>
            </p:nvSpPr>
            <p:spPr>
              <a:xfrm>
                <a:off x="1122742" y="177502"/>
                <a:ext cx="273780" cy="324000"/>
              </a:xfrm>
              <a:custGeom>
                <a:avLst/>
                <a:gdLst/>
                <a:ahLst/>
                <a:cxnLst/>
                <a:rect l="l" t="t" r="r" b="b"/>
                <a:pathLst>
                  <a:path w="396520" h="469210">
                    <a:moveTo>
                      <a:pt x="327445" y="314600"/>
                    </a:moveTo>
                    <a:cubicBezTo>
                      <a:pt x="356349" y="319254"/>
                      <a:pt x="385797" y="360745"/>
                      <a:pt x="394054" y="381803"/>
                    </a:cubicBezTo>
                    <a:cubicBezTo>
                      <a:pt x="402312" y="402860"/>
                      <a:pt x="388098" y="427511"/>
                      <a:pt x="376990" y="440944"/>
                    </a:cubicBezTo>
                    <a:cubicBezTo>
                      <a:pt x="373700" y="421882"/>
                      <a:pt x="364955" y="401443"/>
                      <a:pt x="352485" y="383463"/>
                    </a:cubicBezTo>
                    <a:cubicBezTo>
                      <a:pt x="332676" y="354903"/>
                      <a:pt x="307287" y="337803"/>
                      <a:pt x="287162" y="338581"/>
                    </a:cubicBezTo>
                    <a:cubicBezTo>
                      <a:pt x="300917" y="326499"/>
                      <a:pt x="298542" y="309947"/>
                      <a:pt x="327445" y="314600"/>
                    </a:cubicBezTo>
                    <a:close/>
                    <a:moveTo>
                      <a:pt x="44367" y="9445"/>
                    </a:moveTo>
                    <a:cubicBezTo>
                      <a:pt x="65307" y="7976"/>
                      <a:pt x="88582" y="48300"/>
                      <a:pt x="98716" y="103893"/>
                    </a:cubicBezTo>
                    <a:cubicBezTo>
                      <a:pt x="103023" y="127522"/>
                      <a:pt x="104507" y="151694"/>
                      <a:pt x="102812" y="172874"/>
                    </a:cubicBezTo>
                    <a:cubicBezTo>
                      <a:pt x="96419" y="177933"/>
                      <a:pt x="92462" y="183883"/>
                      <a:pt x="93679" y="191748"/>
                    </a:cubicBezTo>
                    <a:cubicBezTo>
                      <a:pt x="97962" y="219449"/>
                      <a:pt x="202914" y="329063"/>
                      <a:pt x="240363" y="349244"/>
                    </a:cubicBezTo>
                    <a:cubicBezTo>
                      <a:pt x="253454" y="356299"/>
                      <a:pt x="265280" y="353652"/>
                      <a:pt x="275564" y="347108"/>
                    </a:cubicBezTo>
                    <a:lnTo>
                      <a:pt x="275884" y="347663"/>
                    </a:lnTo>
                    <a:cubicBezTo>
                      <a:pt x="293996" y="337193"/>
                      <a:pt x="324545" y="354625"/>
                      <a:pt x="347507" y="388530"/>
                    </a:cubicBezTo>
                    <a:cubicBezTo>
                      <a:pt x="360303" y="407426"/>
                      <a:pt x="369015" y="429003"/>
                      <a:pt x="371399" y="448117"/>
                    </a:cubicBezTo>
                    <a:cubicBezTo>
                      <a:pt x="347296" y="472826"/>
                      <a:pt x="310581" y="469765"/>
                      <a:pt x="288158" y="468159"/>
                    </a:cubicBezTo>
                    <a:cubicBezTo>
                      <a:pt x="253182" y="465654"/>
                      <a:pt x="-15065" y="364036"/>
                      <a:pt x="664" y="89829"/>
                    </a:cubicBezTo>
                    <a:cubicBezTo>
                      <a:pt x="3125" y="70964"/>
                      <a:pt x="7079" y="53749"/>
                      <a:pt x="14299" y="39550"/>
                    </a:cubicBezTo>
                    <a:cubicBezTo>
                      <a:pt x="20978" y="26415"/>
                      <a:pt x="30453" y="15861"/>
                      <a:pt x="44367" y="9445"/>
                    </a:cubicBezTo>
                    <a:close/>
                    <a:moveTo>
                      <a:pt x="85842" y="6"/>
                    </a:moveTo>
                    <a:cubicBezTo>
                      <a:pt x="147282" y="-938"/>
                      <a:pt x="156451" y="106342"/>
                      <a:pt x="147962" y="128156"/>
                    </a:cubicBezTo>
                    <a:cubicBezTo>
                      <a:pt x="140696" y="146825"/>
                      <a:pt x="125598" y="157194"/>
                      <a:pt x="109217" y="167957"/>
                    </a:cubicBezTo>
                    <a:cubicBezTo>
                      <a:pt x="111214" y="147002"/>
                      <a:pt x="109601" y="123749"/>
                      <a:pt x="105273" y="101024"/>
                    </a:cubicBezTo>
                    <a:cubicBezTo>
                      <a:pt x="95931" y="51971"/>
                      <a:pt x="75887" y="14560"/>
                      <a:pt x="55177" y="5105"/>
                    </a:cubicBezTo>
                    <a:cubicBezTo>
                      <a:pt x="63799" y="1769"/>
                      <a:pt x="73998" y="188"/>
                      <a:pt x="85842" y="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grpSp>
        <p:grpSp>
          <p:nvGrpSpPr>
            <p:cNvPr id="16" name="组合 15"/>
            <p:cNvGrpSpPr>
              <a:grpSpLocks noChangeAspect="1"/>
            </p:cNvGrpSpPr>
            <p:nvPr/>
          </p:nvGrpSpPr>
          <p:grpSpPr>
            <a:xfrm>
              <a:off x="1724039" y="4191950"/>
              <a:ext cx="223475" cy="180000"/>
              <a:chOff x="5180856" y="-282649"/>
              <a:chExt cx="576064" cy="463996"/>
            </a:xfrm>
          </p:grpSpPr>
          <p:sp>
            <p:nvSpPr>
              <p:cNvPr id="17" name="圆角矩形 16"/>
              <p:cNvSpPr/>
              <p:nvPr/>
            </p:nvSpPr>
            <p:spPr>
              <a:xfrm>
                <a:off x="5180856" y="-282649"/>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18" name="KSO_Shape"/>
              <p:cNvSpPr>
                <a:spLocks noChangeAspect="1"/>
              </p:cNvSpPr>
              <p:nvPr/>
            </p:nvSpPr>
            <p:spPr>
              <a:xfrm>
                <a:off x="5306888" y="-182411"/>
                <a:ext cx="324000" cy="263520"/>
              </a:xfrm>
              <a:custGeom>
                <a:avLst/>
                <a:gdLst/>
                <a:ahLst/>
                <a:cxnLst/>
                <a:rect l="l" t="t" r="r" b="b"/>
                <a:pathLst>
                  <a:path w="684048" h="556307">
                    <a:moveTo>
                      <a:pt x="222901" y="383453"/>
                    </a:moveTo>
                    <a:cubicBezTo>
                      <a:pt x="218315" y="383977"/>
                      <a:pt x="213613" y="385281"/>
                      <a:pt x="209039" y="387420"/>
                    </a:cubicBezTo>
                    <a:cubicBezTo>
                      <a:pt x="190739" y="395979"/>
                      <a:pt x="181407" y="414680"/>
                      <a:pt x="188193" y="429191"/>
                    </a:cubicBezTo>
                    <a:cubicBezTo>
                      <a:pt x="194980" y="443702"/>
                      <a:pt x="215317" y="448527"/>
                      <a:pt x="233616" y="439969"/>
                    </a:cubicBezTo>
                    <a:cubicBezTo>
                      <a:pt x="251915" y="431410"/>
                      <a:pt x="261248" y="412709"/>
                      <a:pt x="254461" y="398198"/>
                    </a:cubicBezTo>
                    <a:cubicBezTo>
                      <a:pt x="249371" y="387315"/>
                      <a:pt x="236659" y="381879"/>
                      <a:pt x="222901" y="383453"/>
                    </a:cubicBezTo>
                    <a:close/>
                    <a:moveTo>
                      <a:pt x="284035" y="369073"/>
                    </a:moveTo>
                    <a:cubicBezTo>
                      <a:pt x="281538" y="368297"/>
                      <a:pt x="278657" y="368441"/>
                      <a:pt x="275985" y="369691"/>
                    </a:cubicBezTo>
                    <a:cubicBezTo>
                      <a:pt x="270641" y="372190"/>
                      <a:pt x="268154" y="378164"/>
                      <a:pt x="270432" y="383034"/>
                    </a:cubicBezTo>
                    <a:cubicBezTo>
                      <a:pt x="272710" y="387904"/>
                      <a:pt x="278888" y="389825"/>
                      <a:pt x="284233" y="387325"/>
                    </a:cubicBezTo>
                    <a:cubicBezTo>
                      <a:pt x="289577" y="384826"/>
                      <a:pt x="292063" y="378852"/>
                      <a:pt x="289785" y="373982"/>
                    </a:cubicBezTo>
                    <a:cubicBezTo>
                      <a:pt x="288647" y="371547"/>
                      <a:pt x="286533" y="369850"/>
                      <a:pt x="284035" y="369073"/>
                    </a:cubicBezTo>
                    <a:close/>
                    <a:moveTo>
                      <a:pt x="266604" y="297070"/>
                    </a:moveTo>
                    <a:cubicBezTo>
                      <a:pt x="319078" y="300338"/>
                      <a:pt x="362309" y="335548"/>
                      <a:pt x="367763" y="383070"/>
                    </a:cubicBezTo>
                    <a:cubicBezTo>
                      <a:pt x="373996" y="437381"/>
                      <a:pt x="328527" y="487207"/>
                      <a:pt x="266205" y="494360"/>
                    </a:cubicBezTo>
                    <a:cubicBezTo>
                      <a:pt x="203883" y="501513"/>
                      <a:pt x="148308" y="463284"/>
                      <a:pt x="142074" y="408972"/>
                    </a:cubicBezTo>
                    <a:cubicBezTo>
                      <a:pt x="135841" y="354661"/>
                      <a:pt x="181310" y="304835"/>
                      <a:pt x="243632" y="297682"/>
                    </a:cubicBezTo>
                    <a:cubicBezTo>
                      <a:pt x="251423" y="296788"/>
                      <a:pt x="259108" y="296603"/>
                      <a:pt x="266604" y="297070"/>
                    </a:cubicBezTo>
                    <a:close/>
                    <a:moveTo>
                      <a:pt x="297042" y="252387"/>
                    </a:moveTo>
                    <a:cubicBezTo>
                      <a:pt x="283618" y="252176"/>
                      <a:pt x="269820" y="252839"/>
                      <a:pt x="255793" y="254449"/>
                    </a:cubicBezTo>
                    <a:cubicBezTo>
                      <a:pt x="143583" y="267328"/>
                      <a:pt x="59288" y="335880"/>
                      <a:pt x="67516" y="407566"/>
                    </a:cubicBezTo>
                    <a:cubicBezTo>
                      <a:pt x="75743" y="479252"/>
                      <a:pt x="173377" y="526925"/>
                      <a:pt x="285587" y="514046"/>
                    </a:cubicBezTo>
                    <a:cubicBezTo>
                      <a:pt x="397797" y="501168"/>
                      <a:pt x="482091" y="432615"/>
                      <a:pt x="473864" y="360929"/>
                    </a:cubicBezTo>
                    <a:cubicBezTo>
                      <a:pt x="466665" y="298204"/>
                      <a:pt x="391015" y="253864"/>
                      <a:pt x="297042" y="252387"/>
                    </a:cubicBezTo>
                    <a:close/>
                    <a:moveTo>
                      <a:pt x="509416" y="97868"/>
                    </a:moveTo>
                    <a:cubicBezTo>
                      <a:pt x="544841" y="99182"/>
                      <a:pt x="588107" y="127580"/>
                      <a:pt x="590257" y="183051"/>
                    </a:cubicBezTo>
                    <a:cubicBezTo>
                      <a:pt x="592352" y="199448"/>
                      <a:pt x="588214" y="215684"/>
                      <a:pt x="579852" y="229407"/>
                    </a:cubicBezTo>
                    <a:lnTo>
                      <a:pt x="580228" y="229581"/>
                    </a:lnTo>
                    <a:cubicBezTo>
                      <a:pt x="580244" y="229743"/>
                      <a:pt x="580186" y="229872"/>
                      <a:pt x="580126" y="230000"/>
                    </a:cubicBezTo>
                    <a:lnTo>
                      <a:pt x="578707" y="232024"/>
                    </a:lnTo>
                    <a:cubicBezTo>
                      <a:pt x="578590" y="232839"/>
                      <a:pt x="578192" y="233485"/>
                      <a:pt x="577787" y="234126"/>
                    </a:cubicBezTo>
                    <a:lnTo>
                      <a:pt x="577385" y="233908"/>
                    </a:lnTo>
                    <a:cubicBezTo>
                      <a:pt x="572286" y="241165"/>
                      <a:pt x="563167" y="244302"/>
                      <a:pt x="554750" y="241632"/>
                    </a:cubicBezTo>
                    <a:lnTo>
                      <a:pt x="548315" y="238643"/>
                    </a:lnTo>
                    <a:cubicBezTo>
                      <a:pt x="539522" y="233101"/>
                      <a:pt x="536249" y="221620"/>
                      <a:pt x="540834" y="211750"/>
                    </a:cubicBezTo>
                    <a:lnTo>
                      <a:pt x="541088" y="211402"/>
                    </a:lnTo>
                    <a:lnTo>
                      <a:pt x="541243" y="211474"/>
                    </a:lnTo>
                    <a:cubicBezTo>
                      <a:pt x="549302" y="193084"/>
                      <a:pt x="546794" y="175359"/>
                      <a:pt x="541863" y="165391"/>
                    </a:cubicBezTo>
                    <a:cubicBezTo>
                      <a:pt x="534763" y="151042"/>
                      <a:pt x="514479" y="135118"/>
                      <a:pt x="480142" y="145181"/>
                    </a:cubicBezTo>
                    <a:lnTo>
                      <a:pt x="480025" y="144483"/>
                    </a:lnTo>
                    <a:cubicBezTo>
                      <a:pt x="471706" y="144624"/>
                      <a:pt x="464282" y="140887"/>
                      <a:pt x="461009" y="134412"/>
                    </a:cubicBezTo>
                    <a:lnTo>
                      <a:pt x="458966" y="128175"/>
                    </a:lnTo>
                    <a:cubicBezTo>
                      <a:pt x="457496" y="119354"/>
                      <a:pt x="463572" y="110158"/>
                      <a:pt x="473636" y="106144"/>
                    </a:cubicBezTo>
                    <a:lnTo>
                      <a:pt x="473571" y="105761"/>
                    </a:lnTo>
                    <a:cubicBezTo>
                      <a:pt x="485121" y="99922"/>
                      <a:pt x="497817" y="97438"/>
                      <a:pt x="509416" y="97868"/>
                    </a:cubicBezTo>
                    <a:close/>
                    <a:moveTo>
                      <a:pt x="286518" y="82088"/>
                    </a:moveTo>
                    <a:cubicBezTo>
                      <a:pt x="376738" y="91976"/>
                      <a:pt x="317665" y="163994"/>
                      <a:pt x="337363" y="184000"/>
                    </a:cubicBezTo>
                    <a:cubicBezTo>
                      <a:pt x="387081" y="179119"/>
                      <a:pt x="437510" y="146098"/>
                      <a:pt x="486517" y="169358"/>
                    </a:cubicBezTo>
                    <a:cubicBezTo>
                      <a:pt x="533076" y="203014"/>
                      <a:pt x="494312" y="233925"/>
                      <a:pt x="501054" y="264835"/>
                    </a:cubicBezTo>
                    <a:cubicBezTo>
                      <a:pt x="649340" y="323962"/>
                      <a:pt x="585744" y="409170"/>
                      <a:pt x="562675" y="436725"/>
                    </a:cubicBezTo>
                    <a:cubicBezTo>
                      <a:pt x="354965" y="648778"/>
                      <a:pt x="45454" y="533772"/>
                      <a:pt x="10807" y="435328"/>
                    </a:cubicBezTo>
                    <a:cubicBezTo>
                      <a:pt x="-41075" y="330306"/>
                      <a:pt x="100878" y="89491"/>
                      <a:pt x="286518" y="82088"/>
                    </a:cubicBezTo>
                    <a:close/>
                    <a:moveTo>
                      <a:pt x="489068" y="0"/>
                    </a:moveTo>
                    <a:cubicBezTo>
                      <a:pt x="596753" y="0"/>
                      <a:pt x="684048" y="87296"/>
                      <a:pt x="684048" y="194980"/>
                    </a:cubicBezTo>
                    <a:cubicBezTo>
                      <a:pt x="684048" y="216847"/>
                      <a:pt x="680448" y="237874"/>
                      <a:pt x="672966" y="257215"/>
                    </a:cubicBezTo>
                    <a:lnTo>
                      <a:pt x="672379" y="257003"/>
                    </a:lnTo>
                    <a:cubicBezTo>
                      <a:pt x="668967" y="265617"/>
                      <a:pt x="657523" y="269364"/>
                      <a:pt x="645725" y="265916"/>
                    </a:cubicBezTo>
                    <a:lnTo>
                      <a:pt x="637884" y="262819"/>
                    </a:lnTo>
                    <a:cubicBezTo>
                      <a:pt x="627530" y="257587"/>
                      <a:pt x="621785" y="247890"/>
                      <a:pt x="624308" y="239644"/>
                    </a:cubicBezTo>
                    <a:lnTo>
                      <a:pt x="623975" y="239524"/>
                    </a:lnTo>
                    <a:cubicBezTo>
                      <a:pt x="629260" y="225659"/>
                      <a:pt x="631774" y="210613"/>
                      <a:pt x="631774" y="194980"/>
                    </a:cubicBezTo>
                    <a:cubicBezTo>
                      <a:pt x="631774" y="116165"/>
                      <a:pt x="567883" y="52274"/>
                      <a:pt x="489068" y="52274"/>
                    </a:cubicBezTo>
                    <a:lnTo>
                      <a:pt x="469942" y="54202"/>
                    </a:lnTo>
                    <a:lnTo>
                      <a:pt x="469951" y="54239"/>
                    </a:lnTo>
                    <a:cubicBezTo>
                      <a:pt x="469861" y="54366"/>
                      <a:pt x="469744" y="54397"/>
                      <a:pt x="469627" y="54427"/>
                    </a:cubicBezTo>
                    <a:cubicBezTo>
                      <a:pt x="460634" y="56697"/>
                      <a:pt x="450861" y="49439"/>
                      <a:pt x="446718" y="37636"/>
                    </a:cubicBezTo>
                    <a:lnTo>
                      <a:pt x="444619" y="29323"/>
                    </a:lnTo>
                    <a:cubicBezTo>
                      <a:pt x="442667" y="16995"/>
                      <a:pt x="447797" y="5987"/>
                      <a:pt x="456757" y="3699"/>
                    </a:cubicBezTo>
                    <a:lnTo>
                      <a:pt x="456661" y="3267"/>
                    </a:lnTo>
                    <a:cubicBezTo>
                      <a:pt x="467135" y="923"/>
                      <a:pt x="477994" y="0"/>
                      <a:pt x="48906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a typeface="微软雅黑" panose="020B0503020204020204" pitchFamily="34" charset="-122"/>
                </a:endParaRPr>
              </a:p>
            </p:txBody>
          </p:sp>
        </p:grpSp>
      </p:grpSp>
      <p:sp>
        <p:nvSpPr>
          <p:cNvPr id="25" name="椭圆 24"/>
          <p:cNvSpPr>
            <a:spLocks noChangeAspect="1"/>
          </p:cNvSpPr>
          <p:nvPr/>
        </p:nvSpPr>
        <p:spPr>
          <a:xfrm>
            <a:off x="2035035" y="1618895"/>
            <a:ext cx="465750" cy="465734"/>
          </a:xfrm>
          <a:prstGeom prst="ellipse">
            <a:avLst/>
          </a:prstGeom>
          <a:solidFill>
            <a:srgbClr val="052E6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r>
              <a:rPr lang="en-US" altLang="zh-CN" b="1" dirty="0">
                <a:solidFill>
                  <a:schemeClr val="bg1"/>
                </a:solidFill>
                <a:latin typeface="微软雅黑" pitchFamily="34" charset="-122"/>
                <a:ea typeface="微软雅黑" pitchFamily="34" charset="-122"/>
              </a:rPr>
              <a:t>1</a:t>
            </a:r>
            <a:endParaRPr lang="zh-CN" altLang="en-US" b="1" dirty="0">
              <a:solidFill>
                <a:schemeClr val="bg1"/>
              </a:solidFill>
              <a:latin typeface="微软雅黑" pitchFamily="34" charset="-122"/>
              <a:ea typeface="微软雅黑" pitchFamily="34" charset="-122"/>
            </a:endParaRPr>
          </a:p>
        </p:txBody>
      </p:sp>
      <p:sp>
        <p:nvSpPr>
          <p:cNvPr id="26" name="椭圆 25"/>
          <p:cNvSpPr>
            <a:spLocks noChangeAspect="1"/>
          </p:cNvSpPr>
          <p:nvPr/>
        </p:nvSpPr>
        <p:spPr>
          <a:xfrm>
            <a:off x="4234672" y="1618895"/>
            <a:ext cx="465750" cy="465734"/>
          </a:xfrm>
          <a:prstGeom prst="ellipse">
            <a:avLst/>
          </a:prstGeom>
          <a:solidFill>
            <a:srgbClr val="052E6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r>
              <a:rPr lang="en-US" altLang="zh-CN" b="1" dirty="0">
                <a:solidFill>
                  <a:schemeClr val="bg1"/>
                </a:solidFill>
                <a:latin typeface="微软雅黑" pitchFamily="34" charset="-122"/>
                <a:ea typeface="微软雅黑" pitchFamily="34" charset="-122"/>
              </a:rPr>
              <a:t>2</a:t>
            </a:r>
            <a:endParaRPr lang="zh-CN" altLang="en-US" b="1" dirty="0">
              <a:solidFill>
                <a:schemeClr val="bg1"/>
              </a:solidFill>
              <a:latin typeface="微软雅黑" pitchFamily="34" charset="-122"/>
              <a:ea typeface="微软雅黑" pitchFamily="34" charset="-122"/>
            </a:endParaRPr>
          </a:p>
        </p:txBody>
      </p:sp>
      <p:sp>
        <p:nvSpPr>
          <p:cNvPr id="27" name="椭圆 26"/>
          <p:cNvSpPr>
            <a:spLocks noChangeAspect="1"/>
          </p:cNvSpPr>
          <p:nvPr/>
        </p:nvSpPr>
        <p:spPr>
          <a:xfrm>
            <a:off x="6434309" y="1618895"/>
            <a:ext cx="465750" cy="465734"/>
          </a:xfrm>
          <a:prstGeom prst="ellipse">
            <a:avLst/>
          </a:prstGeom>
          <a:solidFill>
            <a:srgbClr val="052E6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r>
              <a:rPr lang="en-US" altLang="zh-CN" b="1" dirty="0">
                <a:solidFill>
                  <a:schemeClr val="bg1"/>
                </a:solidFill>
                <a:latin typeface="微软雅黑" pitchFamily="34" charset="-122"/>
                <a:ea typeface="微软雅黑" pitchFamily="34" charset="-122"/>
              </a:rPr>
              <a:t>3</a:t>
            </a:r>
            <a:endParaRPr lang="zh-CN" altLang="en-US" b="1" dirty="0">
              <a:solidFill>
                <a:schemeClr val="bg1"/>
              </a:solidFill>
              <a:latin typeface="微软雅黑" pitchFamily="34" charset="-122"/>
              <a:ea typeface="微软雅黑" pitchFamily="34" charset="-122"/>
            </a:endParaRPr>
          </a:p>
        </p:txBody>
      </p:sp>
      <p:sp>
        <p:nvSpPr>
          <p:cNvPr id="28" name="椭圆 27"/>
          <p:cNvSpPr>
            <a:spLocks noChangeAspect="1"/>
          </p:cNvSpPr>
          <p:nvPr/>
        </p:nvSpPr>
        <p:spPr>
          <a:xfrm>
            <a:off x="8633945" y="1618895"/>
            <a:ext cx="465750" cy="465734"/>
          </a:xfrm>
          <a:prstGeom prst="ellipse">
            <a:avLst/>
          </a:prstGeom>
          <a:solidFill>
            <a:srgbClr val="052E6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r>
              <a:rPr lang="en-US" altLang="zh-CN" b="1" dirty="0">
                <a:solidFill>
                  <a:schemeClr val="bg1"/>
                </a:solidFill>
                <a:latin typeface="微软雅黑" pitchFamily="34" charset="-122"/>
                <a:ea typeface="微软雅黑" pitchFamily="34" charset="-122"/>
              </a:rPr>
              <a:t>4</a:t>
            </a:r>
            <a:endParaRPr lang="zh-CN" altLang="en-US" b="1" dirty="0">
              <a:solidFill>
                <a:schemeClr val="bg1"/>
              </a:solidFill>
              <a:latin typeface="微软雅黑" pitchFamily="34" charset="-122"/>
              <a:ea typeface="微软雅黑" pitchFamily="34" charset="-122"/>
            </a:endParaRPr>
          </a:p>
        </p:txBody>
      </p:sp>
      <p:grpSp>
        <p:nvGrpSpPr>
          <p:cNvPr id="29" name="组合 28"/>
          <p:cNvGrpSpPr/>
          <p:nvPr/>
        </p:nvGrpSpPr>
        <p:grpSpPr>
          <a:xfrm>
            <a:off x="2939431" y="3482034"/>
            <a:ext cx="1866039" cy="1086832"/>
            <a:chOff x="714375" y="2919239"/>
            <a:chExt cx="1420813" cy="1008112"/>
          </a:xfrm>
        </p:grpSpPr>
        <p:sp>
          <p:nvSpPr>
            <p:cNvPr id="30" name="文本框 7"/>
            <p:cNvSpPr txBox="1">
              <a:spLocks noChangeArrowheads="1"/>
            </p:cNvSpPr>
            <p:nvPr/>
          </p:nvSpPr>
          <p:spPr bwMode="auto">
            <a:xfrm>
              <a:off x="714375" y="2919239"/>
              <a:ext cx="14208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130000"/>
                </a:lnSpc>
              </a:pPr>
              <a:r>
                <a:rPr lang="zh-CN" altLang="en-US" sz="1700" dirty="0">
                  <a:latin typeface="Arial" charset="0"/>
                </a:rPr>
                <a:t>无名氏</a:t>
              </a:r>
            </a:p>
          </p:txBody>
        </p:sp>
        <p:sp>
          <p:nvSpPr>
            <p:cNvPr id="31" name="文本框 8"/>
            <p:cNvSpPr txBox="1">
              <a:spLocks noChangeArrowheads="1"/>
            </p:cNvSpPr>
            <p:nvPr/>
          </p:nvSpPr>
          <p:spPr bwMode="auto">
            <a:xfrm>
              <a:off x="797842" y="3314527"/>
              <a:ext cx="1253878" cy="612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ct val="130000"/>
                </a:lnSpc>
              </a:pPr>
              <a:r>
                <a:rPr lang="zh-CN" altLang="en-US" sz="1300" dirty="0">
                  <a:latin typeface="微软雅黑" pitchFamily="34" charset="-122"/>
                </a:rPr>
                <a:t>单击此处添加对图片的说明文字</a:t>
              </a:r>
            </a:p>
          </p:txBody>
        </p:sp>
      </p:grpSp>
      <p:grpSp>
        <p:nvGrpSpPr>
          <p:cNvPr id="32" name="组合 31"/>
          <p:cNvGrpSpPr/>
          <p:nvPr/>
        </p:nvGrpSpPr>
        <p:grpSpPr>
          <a:xfrm>
            <a:off x="3286184" y="4607662"/>
            <a:ext cx="1172538" cy="194055"/>
            <a:chOff x="2924172" y="4191950"/>
            <a:chExt cx="1087571" cy="180000"/>
          </a:xfrm>
        </p:grpSpPr>
        <p:grpSp>
          <p:nvGrpSpPr>
            <p:cNvPr id="33" name="组合 32"/>
            <p:cNvGrpSpPr>
              <a:grpSpLocks noChangeAspect="1"/>
            </p:cNvGrpSpPr>
            <p:nvPr/>
          </p:nvGrpSpPr>
          <p:grpSpPr>
            <a:xfrm>
              <a:off x="3500236" y="4191950"/>
              <a:ext cx="223475" cy="180000"/>
              <a:chOff x="3304457" y="-231998"/>
              <a:chExt cx="576064" cy="463996"/>
            </a:xfrm>
          </p:grpSpPr>
          <p:sp>
            <p:nvSpPr>
              <p:cNvPr id="43" name="圆角矩形 42"/>
              <p:cNvSpPr/>
              <p:nvPr/>
            </p:nvSpPr>
            <p:spPr>
              <a:xfrm>
                <a:off x="3304457" y="-231998"/>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44" name="KSO_Shape"/>
              <p:cNvSpPr>
                <a:spLocks noChangeAspect="1"/>
              </p:cNvSpPr>
              <p:nvPr/>
            </p:nvSpPr>
            <p:spPr>
              <a:xfrm>
                <a:off x="3430489" y="-121500"/>
                <a:ext cx="324000" cy="243000"/>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grpSp>
        <p:grpSp>
          <p:nvGrpSpPr>
            <p:cNvPr id="34" name="组合 33"/>
            <p:cNvGrpSpPr>
              <a:grpSpLocks noChangeAspect="1"/>
            </p:cNvGrpSpPr>
            <p:nvPr/>
          </p:nvGrpSpPr>
          <p:grpSpPr>
            <a:xfrm>
              <a:off x="3212204" y="4191950"/>
              <a:ext cx="223475" cy="180000"/>
              <a:chOff x="2350396" y="383407"/>
              <a:chExt cx="576064" cy="463996"/>
            </a:xfrm>
          </p:grpSpPr>
          <p:sp>
            <p:nvSpPr>
              <p:cNvPr id="41" name="圆角矩形 40"/>
              <p:cNvSpPr/>
              <p:nvPr/>
            </p:nvSpPr>
            <p:spPr>
              <a:xfrm>
                <a:off x="2350396" y="383407"/>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42" name="KSO_Shape"/>
              <p:cNvSpPr>
                <a:spLocks noChangeAspect="1"/>
              </p:cNvSpPr>
              <p:nvPr/>
            </p:nvSpPr>
            <p:spPr>
              <a:xfrm>
                <a:off x="2476428" y="507135"/>
                <a:ext cx="324000" cy="216541"/>
              </a:xfrm>
              <a:custGeom>
                <a:avLst/>
                <a:gdLst/>
                <a:ahLst/>
                <a:cxnLst/>
                <a:rect l="l" t="t" r="r" b="b"/>
                <a:pathLst>
                  <a:path w="4974795" h="3320682">
                    <a:moveTo>
                      <a:pt x="1897867" y="1805825"/>
                    </a:moveTo>
                    <a:lnTo>
                      <a:pt x="2485737" y="2315734"/>
                    </a:lnTo>
                    <a:lnTo>
                      <a:pt x="3073607" y="1805825"/>
                    </a:lnTo>
                    <a:lnTo>
                      <a:pt x="4820061" y="3320682"/>
                    </a:lnTo>
                    <a:lnTo>
                      <a:pt x="151413" y="3320682"/>
                    </a:lnTo>
                    <a:close/>
                    <a:moveTo>
                      <a:pt x="0" y="159634"/>
                    </a:moveTo>
                    <a:lnTo>
                      <a:pt x="1788328" y="1710812"/>
                    </a:lnTo>
                    <a:lnTo>
                      <a:pt x="0" y="3261996"/>
                    </a:lnTo>
                    <a:close/>
                    <a:moveTo>
                      <a:pt x="4974795" y="156753"/>
                    </a:moveTo>
                    <a:lnTo>
                      <a:pt x="4974795" y="3264872"/>
                    </a:lnTo>
                    <a:lnTo>
                      <a:pt x="3183146" y="1710812"/>
                    </a:lnTo>
                    <a:close/>
                    <a:moveTo>
                      <a:pt x="35040" y="0"/>
                    </a:moveTo>
                    <a:lnTo>
                      <a:pt x="4936434" y="0"/>
                    </a:lnTo>
                    <a:lnTo>
                      <a:pt x="2485737" y="212570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grpSp>
        <p:grpSp>
          <p:nvGrpSpPr>
            <p:cNvPr id="35" name="组合 34"/>
            <p:cNvGrpSpPr>
              <a:grpSpLocks noChangeAspect="1"/>
            </p:cNvGrpSpPr>
            <p:nvPr/>
          </p:nvGrpSpPr>
          <p:grpSpPr>
            <a:xfrm>
              <a:off x="2924172" y="4191950"/>
              <a:ext cx="223475" cy="180000"/>
              <a:chOff x="971600" y="107504"/>
              <a:chExt cx="576064" cy="463996"/>
            </a:xfrm>
          </p:grpSpPr>
          <p:sp>
            <p:nvSpPr>
              <p:cNvPr id="39" name="圆角矩形 38"/>
              <p:cNvSpPr/>
              <p:nvPr/>
            </p:nvSpPr>
            <p:spPr>
              <a:xfrm>
                <a:off x="971600" y="107504"/>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40" name="KSO_Shape"/>
              <p:cNvSpPr>
                <a:spLocks noChangeAspect="1"/>
              </p:cNvSpPr>
              <p:nvPr/>
            </p:nvSpPr>
            <p:spPr>
              <a:xfrm>
                <a:off x="1122742" y="177502"/>
                <a:ext cx="273780" cy="324000"/>
              </a:xfrm>
              <a:custGeom>
                <a:avLst/>
                <a:gdLst/>
                <a:ahLst/>
                <a:cxnLst/>
                <a:rect l="l" t="t" r="r" b="b"/>
                <a:pathLst>
                  <a:path w="396520" h="469210">
                    <a:moveTo>
                      <a:pt x="327445" y="314600"/>
                    </a:moveTo>
                    <a:cubicBezTo>
                      <a:pt x="356349" y="319254"/>
                      <a:pt x="385797" y="360745"/>
                      <a:pt x="394054" y="381803"/>
                    </a:cubicBezTo>
                    <a:cubicBezTo>
                      <a:pt x="402312" y="402860"/>
                      <a:pt x="388098" y="427511"/>
                      <a:pt x="376990" y="440944"/>
                    </a:cubicBezTo>
                    <a:cubicBezTo>
                      <a:pt x="373700" y="421882"/>
                      <a:pt x="364955" y="401443"/>
                      <a:pt x="352485" y="383463"/>
                    </a:cubicBezTo>
                    <a:cubicBezTo>
                      <a:pt x="332676" y="354903"/>
                      <a:pt x="307287" y="337803"/>
                      <a:pt x="287162" y="338581"/>
                    </a:cubicBezTo>
                    <a:cubicBezTo>
                      <a:pt x="300917" y="326499"/>
                      <a:pt x="298542" y="309947"/>
                      <a:pt x="327445" y="314600"/>
                    </a:cubicBezTo>
                    <a:close/>
                    <a:moveTo>
                      <a:pt x="44367" y="9445"/>
                    </a:moveTo>
                    <a:cubicBezTo>
                      <a:pt x="65307" y="7976"/>
                      <a:pt x="88582" y="48300"/>
                      <a:pt x="98716" y="103893"/>
                    </a:cubicBezTo>
                    <a:cubicBezTo>
                      <a:pt x="103023" y="127522"/>
                      <a:pt x="104507" y="151694"/>
                      <a:pt x="102812" y="172874"/>
                    </a:cubicBezTo>
                    <a:cubicBezTo>
                      <a:pt x="96419" y="177933"/>
                      <a:pt x="92462" y="183883"/>
                      <a:pt x="93679" y="191748"/>
                    </a:cubicBezTo>
                    <a:cubicBezTo>
                      <a:pt x="97962" y="219449"/>
                      <a:pt x="202914" y="329063"/>
                      <a:pt x="240363" y="349244"/>
                    </a:cubicBezTo>
                    <a:cubicBezTo>
                      <a:pt x="253454" y="356299"/>
                      <a:pt x="265280" y="353652"/>
                      <a:pt x="275564" y="347108"/>
                    </a:cubicBezTo>
                    <a:lnTo>
                      <a:pt x="275884" y="347663"/>
                    </a:lnTo>
                    <a:cubicBezTo>
                      <a:pt x="293996" y="337193"/>
                      <a:pt x="324545" y="354625"/>
                      <a:pt x="347507" y="388530"/>
                    </a:cubicBezTo>
                    <a:cubicBezTo>
                      <a:pt x="360303" y="407426"/>
                      <a:pt x="369015" y="429003"/>
                      <a:pt x="371399" y="448117"/>
                    </a:cubicBezTo>
                    <a:cubicBezTo>
                      <a:pt x="347296" y="472826"/>
                      <a:pt x="310581" y="469765"/>
                      <a:pt x="288158" y="468159"/>
                    </a:cubicBezTo>
                    <a:cubicBezTo>
                      <a:pt x="253182" y="465654"/>
                      <a:pt x="-15065" y="364036"/>
                      <a:pt x="664" y="89829"/>
                    </a:cubicBezTo>
                    <a:cubicBezTo>
                      <a:pt x="3125" y="70964"/>
                      <a:pt x="7079" y="53749"/>
                      <a:pt x="14299" y="39550"/>
                    </a:cubicBezTo>
                    <a:cubicBezTo>
                      <a:pt x="20978" y="26415"/>
                      <a:pt x="30453" y="15861"/>
                      <a:pt x="44367" y="9445"/>
                    </a:cubicBezTo>
                    <a:close/>
                    <a:moveTo>
                      <a:pt x="85842" y="6"/>
                    </a:moveTo>
                    <a:cubicBezTo>
                      <a:pt x="147282" y="-938"/>
                      <a:pt x="156451" y="106342"/>
                      <a:pt x="147962" y="128156"/>
                    </a:cubicBezTo>
                    <a:cubicBezTo>
                      <a:pt x="140696" y="146825"/>
                      <a:pt x="125598" y="157194"/>
                      <a:pt x="109217" y="167957"/>
                    </a:cubicBezTo>
                    <a:cubicBezTo>
                      <a:pt x="111214" y="147002"/>
                      <a:pt x="109601" y="123749"/>
                      <a:pt x="105273" y="101024"/>
                    </a:cubicBezTo>
                    <a:cubicBezTo>
                      <a:pt x="95931" y="51971"/>
                      <a:pt x="75887" y="14560"/>
                      <a:pt x="55177" y="5105"/>
                    </a:cubicBezTo>
                    <a:cubicBezTo>
                      <a:pt x="63799" y="1769"/>
                      <a:pt x="73998" y="188"/>
                      <a:pt x="85842" y="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grpSp>
        <p:grpSp>
          <p:nvGrpSpPr>
            <p:cNvPr id="36" name="组合 35"/>
            <p:cNvGrpSpPr>
              <a:grpSpLocks noChangeAspect="1"/>
            </p:cNvGrpSpPr>
            <p:nvPr/>
          </p:nvGrpSpPr>
          <p:grpSpPr>
            <a:xfrm>
              <a:off x="3788268" y="4191950"/>
              <a:ext cx="223475" cy="180000"/>
              <a:chOff x="5180856" y="-282649"/>
              <a:chExt cx="576064" cy="463996"/>
            </a:xfrm>
          </p:grpSpPr>
          <p:sp>
            <p:nvSpPr>
              <p:cNvPr id="37" name="圆角矩形 36"/>
              <p:cNvSpPr/>
              <p:nvPr/>
            </p:nvSpPr>
            <p:spPr>
              <a:xfrm>
                <a:off x="5180856" y="-282649"/>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38" name="KSO_Shape"/>
              <p:cNvSpPr>
                <a:spLocks noChangeAspect="1"/>
              </p:cNvSpPr>
              <p:nvPr/>
            </p:nvSpPr>
            <p:spPr>
              <a:xfrm>
                <a:off x="5306888" y="-182411"/>
                <a:ext cx="324000" cy="263520"/>
              </a:xfrm>
              <a:custGeom>
                <a:avLst/>
                <a:gdLst/>
                <a:ahLst/>
                <a:cxnLst/>
                <a:rect l="l" t="t" r="r" b="b"/>
                <a:pathLst>
                  <a:path w="684048" h="556307">
                    <a:moveTo>
                      <a:pt x="222901" y="383453"/>
                    </a:moveTo>
                    <a:cubicBezTo>
                      <a:pt x="218315" y="383977"/>
                      <a:pt x="213613" y="385281"/>
                      <a:pt x="209039" y="387420"/>
                    </a:cubicBezTo>
                    <a:cubicBezTo>
                      <a:pt x="190739" y="395979"/>
                      <a:pt x="181407" y="414680"/>
                      <a:pt x="188193" y="429191"/>
                    </a:cubicBezTo>
                    <a:cubicBezTo>
                      <a:pt x="194980" y="443702"/>
                      <a:pt x="215317" y="448527"/>
                      <a:pt x="233616" y="439969"/>
                    </a:cubicBezTo>
                    <a:cubicBezTo>
                      <a:pt x="251915" y="431410"/>
                      <a:pt x="261248" y="412709"/>
                      <a:pt x="254461" y="398198"/>
                    </a:cubicBezTo>
                    <a:cubicBezTo>
                      <a:pt x="249371" y="387315"/>
                      <a:pt x="236659" y="381879"/>
                      <a:pt x="222901" y="383453"/>
                    </a:cubicBezTo>
                    <a:close/>
                    <a:moveTo>
                      <a:pt x="284035" y="369073"/>
                    </a:moveTo>
                    <a:cubicBezTo>
                      <a:pt x="281538" y="368297"/>
                      <a:pt x="278657" y="368441"/>
                      <a:pt x="275985" y="369691"/>
                    </a:cubicBezTo>
                    <a:cubicBezTo>
                      <a:pt x="270641" y="372190"/>
                      <a:pt x="268154" y="378164"/>
                      <a:pt x="270432" y="383034"/>
                    </a:cubicBezTo>
                    <a:cubicBezTo>
                      <a:pt x="272710" y="387904"/>
                      <a:pt x="278888" y="389825"/>
                      <a:pt x="284233" y="387325"/>
                    </a:cubicBezTo>
                    <a:cubicBezTo>
                      <a:pt x="289577" y="384826"/>
                      <a:pt x="292063" y="378852"/>
                      <a:pt x="289785" y="373982"/>
                    </a:cubicBezTo>
                    <a:cubicBezTo>
                      <a:pt x="288647" y="371547"/>
                      <a:pt x="286533" y="369850"/>
                      <a:pt x="284035" y="369073"/>
                    </a:cubicBezTo>
                    <a:close/>
                    <a:moveTo>
                      <a:pt x="266604" y="297070"/>
                    </a:moveTo>
                    <a:cubicBezTo>
                      <a:pt x="319078" y="300338"/>
                      <a:pt x="362309" y="335548"/>
                      <a:pt x="367763" y="383070"/>
                    </a:cubicBezTo>
                    <a:cubicBezTo>
                      <a:pt x="373996" y="437381"/>
                      <a:pt x="328527" y="487207"/>
                      <a:pt x="266205" y="494360"/>
                    </a:cubicBezTo>
                    <a:cubicBezTo>
                      <a:pt x="203883" y="501513"/>
                      <a:pt x="148308" y="463284"/>
                      <a:pt x="142074" y="408972"/>
                    </a:cubicBezTo>
                    <a:cubicBezTo>
                      <a:pt x="135841" y="354661"/>
                      <a:pt x="181310" y="304835"/>
                      <a:pt x="243632" y="297682"/>
                    </a:cubicBezTo>
                    <a:cubicBezTo>
                      <a:pt x="251423" y="296788"/>
                      <a:pt x="259108" y="296603"/>
                      <a:pt x="266604" y="297070"/>
                    </a:cubicBezTo>
                    <a:close/>
                    <a:moveTo>
                      <a:pt x="297042" y="252387"/>
                    </a:moveTo>
                    <a:cubicBezTo>
                      <a:pt x="283618" y="252176"/>
                      <a:pt x="269820" y="252839"/>
                      <a:pt x="255793" y="254449"/>
                    </a:cubicBezTo>
                    <a:cubicBezTo>
                      <a:pt x="143583" y="267328"/>
                      <a:pt x="59288" y="335880"/>
                      <a:pt x="67516" y="407566"/>
                    </a:cubicBezTo>
                    <a:cubicBezTo>
                      <a:pt x="75743" y="479252"/>
                      <a:pt x="173377" y="526925"/>
                      <a:pt x="285587" y="514046"/>
                    </a:cubicBezTo>
                    <a:cubicBezTo>
                      <a:pt x="397797" y="501168"/>
                      <a:pt x="482091" y="432615"/>
                      <a:pt x="473864" y="360929"/>
                    </a:cubicBezTo>
                    <a:cubicBezTo>
                      <a:pt x="466665" y="298204"/>
                      <a:pt x="391015" y="253864"/>
                      <a:pt x="297042" y="252387"/>
                    </a:cubicBezTo>
                    <a:close/>
                    <a:moveTo>
                      <a:pt x="509416" y="97868"/>
                    </a:moveTo>
                    <a:cubicBezTo>
                      <a:pt x="544841" y="99182"/>
                      <a:pt x="588107" y="127580"/>
                      <a:pt x="590257" y="183051"/>
                    </a:cubicBezTo>
                    <a:cubicBezTo>
                      <a:pt x="592352" y="199448"/>
                      <a:pt x="588214" y="215684"/>
                      <a:pt x="579852" y="229407"/>
                    </a:cubicBezTo>
                    <a:lnTo>
                      <a:pt x="580228" y="229581"/>
                    </a:lnTo>
                    <a:cubicBezTo>
                      <a:pt x="580244" y="229743"/>
                      <a:pt x="580186" y="229872"/>
                      <a:pt x="580126" y="230000"/>
                    </a:cubicBezTo>
                    <a:lnTo>
                      <a:pt x="578707" y="232024"/>
                    </a:lnTo>
                    <a:cubicBezTo>
                      <a:pt x="578590" y="232839"/>
                      <a:pt x="578192" y="233485"/>
                      <a:pt x="577787" y="234126"/>
                    </a:cubicBezTo>
                    <a:lnTo>
                      <a:pt x="577385" y="233908"/>
                    </a:lnTo>
                    <a:cubicBezTo>
                      <a:pt x="572286" y="241165"/>
                      <a:pt x="563167" y="244302"/>
                      <a:pt x="554750" y="241632"/>
                    </a:cubicBezTo>
                    <a:lnTo>
                      <a:pt x="548315" y="238643"/>
                    </a:lnTo>
                    <a:cubicBezTo>
                      <a:pt x="539522" y="233101"/>
                      <a:pt x="536249" y="221620"/>
                      <a:pt x="540834" y="211750"/>
                    </a:cubicBezTo>
                    <a:lnTo>
                      <a:pt x="541088" y="211402"/>
                    </a:lnTo>
                    <a:lnTo>
                      <a:pt x="541243" y="211474"/>
                    </a:lnTo>
                    <a:cubicBezTo>
                      <a:pt x="549302" y="193084"/>
                      <a:pt x="546794" y="175359"/>
                      <a:pt x="541863" y="165391"/>
                    </a:cubicBezTo>
                    <a:cubicBezTo>
                      <a:pt x="534763" y="151042"/>
                      <a:pt x="514479" y="135118"/>
                      <a:pt x="480142" y="145181"/>
                    </a:cubicBezTo>
                    <a:lnTo>
                      <a:pt x="480025" y="144483"/>
                    </a:lnTo>
                    <a:cubicBezTo>
                      <a:pt x="471706" y="144624"/>
                      <a:pt x="464282" y="140887"/>
                      <a:pt x="461009" y="134412"/>
                    </a:cubicBezTo>
                    <a:lnTo>
                      <a:pt x="458966" y="128175"/>
                    </a:lnTo>
                    <a:cubicBezTo>
                      <a:pt x="457496" y="119354"/>
                      <a:pt x="463572" y="110158"/>
                      <a:pt x="473636" y="106144"/>
                    </a:cubicBezTo>
                    <a:lnTo>
                      <a:pt x="473571" y="105761"/>
                    </a:lnTo>
                    <a:cubicBezTo>
                      <a:pt x="485121" y="99922"/>
                      <a:pt x="497817" y="97438"/>
                      <a:pt x="509416" y="97868"/>
                    </a:cubicBezTo>
                    <a:close/>
                    <a:moveTo>
                      <a:pt x="286518" y="82088"/>
                    </a:moveTo>
                    <a:cubicBezTo>
                      <a:pt x="376738" y="91976"/>
                      <a:pt x="317665" y="163994"/>
                      <a:pt x="337363" y="184000"/>
                    </a:cubicBezTo>
                    <a:cubicBezTo>
                      <a:pt x="387081" y="179119"/>
                      <a:pt x="437510" y="146098"/>
                      <a:pt x="486517" y="169358"/>
                    </a:cubicBezTo>
                    <a:cubicBezTo>
                      <a:pt x="533076" y="203014"/>
                      <a:pt x="494312" y="233925"/>
                      <a:pt x="501054" y="264835"/>
                    </a:cubicBezTo>
                    <a:cubicBezTo>
                      <a:pt x="649340" y="323962"/>
                      <a:pt x="585744" y="409170"/>
                      <a:pt x="562675" y="436725"/>
                    </a:cubicBezTo>
                    <a:cubicBezTo>
                      <a:pt x="354965" y="648778"/>
                      <a:pt x="45454" y="533772"/>
                      <a:pt x="10807" y="435328"/>
                    </a:cubicBezTo>
                    <a:cubicBezTo>
                      <a:pt x="-41075" y="330306"/>
                      <a:pt x="100878" y="89491"/>
                      <a:pt x="286518" y="82088"/>
                    </a:cubicBezTo>
                    <a:close/>
                    <a:moveTo>
                      <a:pt x="489068" y="0"/>
                    </a:moveTo>
                    <a:cubicBezTo>
                      <a:pt x="596753" y="0"/>
                      <a:pt x="684048" y="87296"/>
                      <a:pt x="684048" y="194980"/>
                    </a:cubicBezTo>
                    <a:cubicBezTo>
                      <a:pt x="684048" y="216847"/>
                      <a:pt x="680448" y="237874"/>
                      <a:pt x="672966" y="257215"/>
                    </a:cubicBezTo>
                    <a:lnTo>
                      <a:pt x="672379" y="257003"/>
                    </a:lnTo>
                    <a:cubicBezTo>
                      <a:pt x="668967" y="265617"/>
                      <a:pt x="657523" y="269364"/>
                      <a:pt x="645725" y="265916"/>
                    </a:cubicBezTo>
                    <a:lnTo>
                      <a:pt x="637884" y="262819"/>
                    </a:lnTo>
                    <a:cubicBezTo>
                      <a:pt x="627530" y="257587"/>
                      <a:pt x="621785" y="247890"/>
                      <a:pt x="624308" y="239644"/>
                    </a:cubicBezTo>
                    <a:lnTo>
                      <a:pt x="623975" y="239524"/>
                    </a:lnTo>
                    <a:cubicBezTo>
                      <a:pt x="629260" y="225659"/>
                      <a:pt x="631774" y="210613"/>
                      <a:pt x="631774" y="194980"/>
                    </a:cubicBezTo>
                    <a:cubicBezTo>
                      <a:pt x="631774" y="116165"/>
                      <a:pt x="567883" y="52274"/>
                      <a:pt x="489068" y="52274"/>
                    </a:cubicBezTo>
                    <a:lnTo>
                      <a:pt x="469942" y="54202"/>
                    </a:lnTo>
                    <a:lnTo>
                      <a:pt x="469951" y="54239"/>
                    </a:lnTo>
                    <a:cubicBezTo>
                      <a:pt x="469861" y="54366"/>
                      <a:pt x="469744" y="54397"/>
                      <a:pt x="469627" y="54427"/>
                    </a:cubicBezTo>
                    <a:cubicBezTo>
                      <a:pt x="460634" y="56697"/>
                      <a:pt x="450861" y="49439"/>
                      <a:pt x="446718" y="37636"/>
                    </a:cubicBezTo>
                    <a:lnTo>
                      <a:pt x="444619" y="29323"/>
                    </a:lnTo>
                    <a:cubicBezTo>
                      <a:pt x="442667" y="16995"/>
                      <a:pt x="447797" y="5987"/>
                      <a:pt x="456757" y="3699"/>
                    </a:cubicBezTo>
                    <a:lnTo>
                      <a:pt x="456661" y="3267"/>
                    </a:lnTo>
                    <a:cubicBezTo>
                      <a:pt x="467135" y="923"/>
                      <a:pt x="477994" y="0"/>
                      <a:pt x="48906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a typeface="微软雅黑" panose="020B0503020204020204" pitchFamily="34" charset="-122"/>
                </a:endParaRPr>
              </a:p>
            </p:txBody>
          </p:sp>
        </p:grpSp>
      </p:grpSp>
      <p:grpSp>
        <p:nvGrpSpPr>
          <p:cNvPr id="45" name="组合 44"/>
          <p:cNvGrpSpPr/>
          <p:nvPr/>
        </p:nvGrpSpPr>
        <p:grpSpPr>
          <a:xfrm>
            <a:off x="5164929" y="3482034"/>
            <a:ext cx="1866039" cy="1086832"/>
            <a:chOff x="714375" y="2919239"/>
            <a:chExt cx="1420813" cy="1008112"/>
          </a:xfrm>
        </p:grpSpPr>
        <p:sp>
          <p:nvSpPr>
            <p:cNvPr id="46" name="文本框 7"/>
            <p:cNvSpPr txBox="1">
              <a:spLocks noChangeArrowheads="1"/>
            </p:cNvSpPr>
            <p:nvPr/>
          </p:nvSpPr>
          <p:spPr bwMode="auto">
            <a:xfrm>
              <a:off x="714375" y="2919239"/>
              <a:ext cx="14208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130000"/>
                </a:lnSpc>
              </a:pPr>
              <a:r>
                <a:rPr lang="zh-CN" altLang="en-US" sz="1700" dirty="0">
                  <a:latin typeface="Arial" charset="0"/>
                </a:rPr>
                <a:t>无名氏</a:t>
              </a:r>
            </a:p>
          </p:txBody>
        </p:sp>
        <p:sp>
          <p:nvSpPr>
            <p:cNvPr id="47" name="文本框 8"/>
            <p:cNvSpPr txBox="1">
              <a:spLocks noChangeArrowheads="1"/>
            </p:cNvSpPr>
            <p:nvPr/>
          </p:nvSpPr>
          <p:spPr bwMode="auto">
            <a:xfrm>
              <a:off x="797842" y="3314527"/>
              <a:ext cx="1253878" cy="612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ct val="130000"/>
                </a:lnSpc>
              </a:pPr>
              <a:r>
                <a:rPr lang="zh-CN" altLang="en-US" sz="1300" dirty="0">
                  <a:latin typeface="微软雅黑" pitchFamily="34" charset="-122"/>
                </a:rPr>
                <a:t>单击此处添加对图片的说明文字</a:t>
              </a:r>
            </a:p>
          </p:txBody>
        </p:sp>
      </p:grpSp>
      <p:grpSp>
        <p:nvGrpSpPr>
          <p:cNvPr id="48" name="组合 47"/>
          <p:cNvGrpSpPr/>
          <p:nvPr/>
        </p:nvGrpSpPr>
        <p:grpSpPr>
          <a:xfrm>
            <a:off x="5511680" y="4607662"/>
            <a:ext cx="1172538" cy="194055"/>
            <a:chOff x="4988401" y="4191950"/>
            <a:chExt cx="1087571" cy="180000"/>
          </a:xfrm>
        </p:grpSpPr>
        <p:grpSp>
          <p:nvGrpSpPr>
            <p:cNvPr id="49" name="组合 48"/>
            <p:cNvGrpSpPr>
              <a:grpSpLocks noChangeAspect="1"/>
            </p:cNvGrpSpPr>
            <p:nvPr/>
          </p:nvGrpSpPr>
          <p:grpSpPr>
            <a:xfrm>
              <a:off x="5564465" y="4191950"/>
              <a:ext cx="223475" cy="180000"/>
              <a:chOff x="3304457" y="-231998"/>
              <a:chExt cx="576064" cy="463996"/>
            </a:xfrm>
          </p:grpSpPr>
          <p:sp>
            <p:nvSpPr>
              <p:cNvPr id="59" name="圆角矩形 58"/>
              <p:cNvSpPr/>
              <p:nvPr/>
            </p:nvSpPr>
            <p:spPr>
              <a:xfrm>
                <a:off x="3304457" y="-231998"/>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60" name="KSO_Shape"/>
              <p:cNvSpPr>
                <a:spLocks noChangeAspect="1"/>
              </p:cNvSpPr>
              <p:nvPr/>
            </p:nvSpPr>
            <p:spPr>
              <a:xfrm>
                <a:off x="3430489" y="-121500"/>
                <a:ext cx="324000" cy="243000"/>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grpSp>
        <p:grpSp>
          <p:nvGrpSpPr>
            <p:cNvPr id="50" name="组合 49"/>
            <p:cNvGrpSpPr>
              <a:grpSpLocks noChangeAspect="1"/>
            </p:cNvGrpSpPr>
            <p:nvPr/>
          </p:nvGrpSpPr>
          <p:grpSpPr>
            <a:xfrm>
              <a:off x="5276433" y="4191950"/>
              <a:ext cx="223475" cy="180000"/>
              <a:chOff x="2350396" y="383407"/>
              <a:chExt cx="576064" cy="463996"/>
            </a:xfrm>
          </p:grpSpPr>
          <p:sp>
            <p:nvSpPr>
              <p:cNvPr id="57" name="圆角矩形 56"/>
              <p:cNvSpPr/>
              <p:nvPr/>
            </p:nvSpPr>
            <p:spPr>
              <a:xfrm>
                <a:off x="2350396" y="383407"/>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58" name="KSO_Shape"/>
              <p:cNvSpPr>
                <a:spLocks noChangeAspect="1"/>
              </p:cNvSpPr>
              <p:nvPr/>
            </p:nvSpPr>
            <p:spPr>
              <a:xfrm>
                <a:off x="2476428" y="507135"/>
                <a:ext cx="324000" cy="216541"/>
              </a:xfrm>
              <a:custGeom>
                <a:avLst/>
                <a:gdLst/>
                <a:ahLst/>
                <a:cxnLst/>
                <a:rect l="l" t="t" r="r" b="b"/>
                <a:pathLst>
                  <a:path w="4974795" h="3320682">
                    <a:moveTo>
                      <a:pt x="1897867" y="1805825"/>
                    </a:moveTo>
                    <a:lnTo>
                      <a:pt x="2485737" y="2315734"/>
                    </a:lnTo>
                    <a:lnTo>
                      <a:pt x="3073607" y="1805825"/>
                    </a:lnTo>
                    <a:lnTo>
                      <a:pt x="4820061" y="3320682"/>
                    </a:lnTo>
                    <a:lnTo>
                      <a:pt x="151413" y="3320682"/>
                    </a:lnTo>
                    <a:close/>
                    <a:moveTo>
                      <a:pt x="0" y="159634"/>
                    </a:moveTo>
                    <a:lnTo>
                      <a:pt x="1788328" y="1710812"/>
                    </a:lnTo>
                    <a:lnTo>
                      <a:pt x="0" y="3261996"/>
                    </a:lnTo>
                    <a:close/>
                    <a:moveTo>
                      <a:pt x="4974795" y="156753"/>
                    </a:moveTo>
                    <a:lnTo>
                      <a:pt x="4974795" y="3264872"/>
                    </a:lnTo>
                    <a:lnTo>
                      <a:pt x="3183146" y="1710812"/>
                    </a:lnTo>
                    <a:close/>
                    <a:moveTo>
                      <a:pt x="35040" y="0"/>
                    </a:moveTo>
                    <a:lnTo>
                      <a:pt x="4936434" y="0"/>
                    </a:lnTo>
                    <a:lnTo>
                      <a:pt x="2485737" y="212570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grpSp>
        <p:grpSp>
          <p:nvGrpSpPr>
            <p:cNvPr id="51" name="组合 50"/>
            <p:cNvGrpSpPr>
              <a:grpSpLocks noChangeAspect="1"/>
            </p:cNvGrpSpPr>
            <p:nvPr/>
          </p:nvGrpSpPr>
          <p:grpSpPr>
            <a:xfrm>
              <a:off x="4988401" y="4191950"/>
              <a:ext cx="223475" cy="180000"/>
              <a:chOff x="971600" y="107504"/>
              <a:chExt cx="576064" cy="463996"/>
            </a:xfrm>
          </p:grpSpPr>
          <p:sp>
            <p:nvSpPr>
              <p:cNvPr id="55" name="圆角矩形 54"/>
              <p:cNvSpPr/>
              <p:nvPr/>
            </p:nvSpPr>
            <p:spPr>
              <a:xfrm>
                <a:off x="971600" y="107504"/>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56" name="KSO_Shape"/>
              <p:cNvSpPr>
                <a:spLocks noChangeAspect="1"/>
              </p:cNvSpPr>
              <p:nvPr/>
            </p:nvSpPr>
            <p:spPr>
              <a:xfrm>
                <a:off x="1122742" y="177502"/>
                <a:ext cx="273780" cy="324000"/>
              </a:xfrm>
              <a:custGeom>
                <a:avLst/>
                <a:gdLst/>
                <a:ahLst/>
                <a:cxnLst/>
                <a:rect l="l" t="t" r="r" b="b"/>
                <a:pathLst>
                  <a:path w="396520" h="469210">
                    <a:moveTo>
                      <a:pt x="327445" y="314600"/>
                    </a:moveTo>
                    <a:cubicBezTo>
                      <a:pt x="356349" y="319254"/>
                      <a:pt x="385797" y="360745"/>
                      <a:pt x="394054" y="381803"/>
                    </a:cubicBezTo>
                    <a:cubicBezTo>
                      <a:pt x="402312" y="402860"/>
                      <a:pt x="388098" y="427511"/>
                      <a:pt x="376990" y="440944"/>
                    </a:cubicBezTo>
                    <a:cubicBezTo>
                      <a:pt x="373700" y="421882"/>
                      <a:pt x="364955" y="401443"/>
                      <a:pt x="352485" y="383463"/>
                    </a:cubicBezTo>
                    <a:cubicBezTo>
                      <a:pt x="332676" y="354903"/>
                      <a:pt x="307287" y="337803"/>
                      <a:pt x="287162" y="338581"/>
                    </a:cubicBezTo>
                    <a:cubicBezTo>
                      <a:pt x="300917" y="326499"/>
                      <a:pt x="298542" y="309947"/>
                      <a:pt x="327445" y="314600"/>
                    </a:cubicBezTo>
                    <a:close/>
                    <a:moveTo>
                      <a:pt x="44367" y="9445"/>
                    </a:moveTo>
                    <a:cubicBezTo>
                      <a:pt x="65307" y="7976"/>
                      <a:pt x="88582" y="48300"/>
                      <a:pt x="98716" y="103893"/>
                    </a:cubicBezTo>
                    <a:cubicBezTo>
                      <a:pt x="103023" y="127522"/>
                      <a:pt x="104507" y="151694"/>
                      <a:pt x="102812" y="172874"/>
                    </a:cubicBezTo>
                    <a:cubicBezTo>
                      <a:pt x="96419" y="177933"/>
                      <a:pt x="92462" y="183883"/>
                      <a:pt x="93679" y="191748"/>
                    </a:cubicBezTo>
                    <a:cubicBezTo>
                      <a:pt x="97962" y="219449"/>
                      <a:pt x="202914" y="329063"/>
                      <a:pt x="240363" y="349244"/>
                    </a:cubicBezTo>
                    <a:cubicBezTo>
                      <a:pt x="253454" y="356299"/>
                      <a:pt x="265280" y="353652"/>
                      <a:pt x="275564" y="347108"/>
                    </a:cubicBezTo>
                    <a:lnTo>
                      <a:pt x="275884" y="347663"/>
                    </a:lnTo>
                    <a:cubicBezTo>
                      <a:pt x="293996" y="337193"/>
                      <a:pt x="324545" y="354625"/>
                      <a:pt x="347507" y="388530"/>
                    </a:cubicBezTo>
                    <a:cubicBezTo>
                      <a:pt x="360303" y="407426"/>
                      <a:pt x="369015" y="429003"/>
                      <a:pt x="371399" y="448117"/>
                    </a:cubicBezTo>
                    <a:cubicBezTo>
                      <a:pt x="347296" y="472826"/>
                      <a:pt x="310581" y="469765"/>
                      <a:pt x="288158" y="468159"/>
                    </a:cubicBezTo>
                    <a:cubicBezTo>
                      <a:pt x="253182" y="465654"/>
                      <a:pt x="-15065" y="364036"/>
                      <a:pt x="664" y="89829"/>
                    </a:cubicBezTo>
                    <a:cubicBezTo>
                      <a:pt x="3125" y="70964"/>
                      <a:pt x="7079" y="53749"/>
                      <a:pt x="14299" y="39550"/>
                    </a:cubicBezTo>
                    <a:cubicBezTo>
                      <a:pt x="20978" y="26415"/>
                      <a:pt x="30453" y="15861"/>
                      <a:pt x="44367" y="9445"/>
                    </a:cubicBezTo>
                    <a:close/>
                    <a:moveTo>
                      <a:pt x="85842" y="6"/>
                    </a:moveTo>
                    <a:cubicBezTo>
                      <a:pt x="147282" y="-938"/>
                      <a:pt x="156451" y="106342"/>
                      <a:pt x="147962" y="128156"/>
                    </a:cubicBezTo>
                    <a:cubicBezTo>
                      <a:pt x="140696" y="146825"/>
                      <a:pt x="125598" y="157194"/>
                      <a:pt x="109217" y="167957"/>
                    </a:cubicBezTo>
                    <a:cubicBezTo>
                      <a:pt x="111214" y="147002"/>
                      <a:pt x="109601" y="123749"/>
                      <a:pt x="105273" y="101024"/>
                    </a:cubicBezTo>
                    <a:cubicBezTo>
                      <a:pt x="95931" y="51971"/>
                      <a:pt x="75887" y="14560"/>
                      <a:pt x="55177" y="5105"/>
                    </a:cubicBezTo>
                    <a:cubicBezTo>
                      <a:pt x="63799" y="1769"/>
                      <a:pt x="73998" y="188"/>
                      <a:pt x="85842" y="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grpSp>
        <p:grpSp>
          <p:nvGrpSpPr>
            <p:cNvPr id="52" name="组合 51"/>
            <p:cNvGrpSpPr>
              <a:grpSpLocks noChangeAspect="1"/>
            </p:cNvGrpSpPr>
            <p:nvPr/>
          </p:nvGrpSpPr>
          <p:grpSpPr>
            <a:xfrm>
              <a:off x="5852497" y="4191950"/>
              <a:ext cx="223475" cy="180000"/>
              <a:chOff x="5180856" y="-282649"/>
              <a:chExt cx="576064" cy="463996"/>
            </a:xfrm>
          </p:grpSpPr>
          <p:sp>
            <p:nvSpPr>
              <p:cNvPr id="53" name="圆角矩形 52"/>
              <p:cNvSpPr/>
              <p:nvPr/>
            </p:nvSpPr>
            <p:spPr>
              <a:xfrm>
                <a:off x="5180856" y="-282649"/>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54" name="KSO_Shape"/>
              <p:cNvSpPr>
                <a:spLocks noChangeAspect="1"/>
              </p:cNvSpPr>
              <p:nvPr/>
            </p:nvSpPr>
            <p:spPr>
              <a:xfrm>
                <a:off x="5306888" y="-182411"/>
                <a:ext cx="324000" cy="263520"/>
              </a:xfrm>
              <a:custGeom>
                <a:avLst/>
                <a:gdLst/>
                <a:ahLst/>
                <a:cxnLst/>
                <a:rect l="l" t="t" r="r" b="b"/>
                <a:pathLst>
                  <a:path w="684048" h="556307">
                    <a:moveTo>
                      <a:pt x="222901" y="383453"/>
                    </a:moveTo>
                    <a:cubicBezTo>
                      <a:pt x="218315" y="383977"/>
                      <a:pt x="213613" y="385281"/>
                      <a:pt x="209039" y="387420"/>
                    </a:cubicBezTo>
                    <a:cubicBezTo>
                      <a:pt x="190739" y="395979"/>
                      <a:pt x="181407" y="414680"/>
                      <a:pt x="188193" y="429191"/>
                    </a:cubicBezTo>
                    <a:cubicBezTo>
                      <a:pt x="194980" y="443702"/>
                      <a:pt x="215317" y="448527"/>
                      <a:pt x="233616" y="439969"/>
                    </a:cubicBezTo>
                    <a:cubicBezTo>
                      <a:pt x="251915" y="431410"/>
                      <a:pt x="261248" y="412709"/>
                      <a:pt x="254461" y="398198"/>
                    </a:cubicBezTo>
                    <a:cubicBezTo>
                      <a:pt x="249371" y="387315"/>
                      <a:pt x="236659" y="381879"/>
                      <a:pt x="222901" y="383453"/>
                    </a:cubicBezTo>
                    <a:close/>
                    <a:moveTo>
                      <a:pt x="284035" y="369073"/>
                    </a:moveTo>
                    <a:cubicBezTo>
                      <a:pt x="281538" y="368297"/>
                      <a:pt x="278657" y="368441"/>
                      <a:pt x="275985" y="369691"/>
                    </a:cubicBezTo>
                    <a:cubicBezTo>
                      <a:pt x="270641" y="372190"/>
                      <a:pt x="268154" y="378164"/>
                      <a:pt x="270432" y="383034"/>
                    </a:cubicBezTo>
                    <a:cubicBezTo>
                      <a:pt x="272710" y="387904"/>
                      <a:pt x="278888" y="389825"/>
                      <a:pt x="284233" y="387325"/>
                    </a:cubicBezTo>
                    <a:cubicBezTo>
                      <a:pt x="289577" y="384826"/>
                      <a:pt x="292063" y="378852"/>
                      <a:pt x="289785" y="373982"/>
                    </a:cubicBezTo>
                    <a:cubicBezTo>
                      <a:pt x="288647" y="371547"/>
                      <a:pt x="286533" y="369850"/>
                      <a:pt x="284035" y="369073"/>
                    </a:cubicBezTo>
                    <a:close/>
                    <a:moveTo>
                      <a:pt x="266604" y="297070"/>
                    </a:moveTo>
                    <a:cubicBezTo>
                      <a:pt x="319078" y="300338"/>
                      <a:pt x="362309" y="335548"/>
                      <a:pt x="367763" y="383070"/>
                    </a:cubicBezTo>
                    <a:cubicBezTo>
                      <a:pt x="373996" y="437381"/>
                      <a:pt x="328527" y="487207"/>
                      <a:pt x="266205" y="494360"/>
                    </a:cubicBezTo>
                    <a:cubicBezTo>
                      <a:pt x="203883" y="501513"/>
                      <a:pt x="148308" y="463284"/>
                      <a:pt x="142074" y="408972"/>
                    </a:cubicBezTo>
                    <a:cubicBezTo>
                      <a:pt x="135841" y="354661"/>
                      <a:pt x="181310" y="304835"/>
                      <a:pt x="243632" y="297682"/>
                    </a:cubicBezTo>
                    <a:cubicBezTo>
                      <a:pt x="251423" y="296788"/>
                      <a:pt x="259108" y="296603"/>
                      <a:pt x="266604" y="297070"/>
                    </a:cubicBezTo>
                    <a:close/>
                    <a:moveTo>
                      <a:pt x="297042" y="252387"/>
                    </a:moveTo>
                    <a:cubicBezTo>
                      <a:pt x="283618" y="252176"/>
                      <a:pt x="269820" y="252839"/>
                      <a:pt x="255793" y="254449"/>
                    </a:cubicBezTo>
                    <a:cubicBezTo>
                      <a:pt x="143583" y="267328"/>
                      <a:pt x="59288" y="335880"/>
                      <a:pt x="67516" y="407566"/>
                    </a:cubicBezTo>
                    <a:cubicBezTo>
                      <a:pt x="75743" y="479252"/>
                      <a:pt x="173377" y="526925"/>
                      <a:pt x="285587" y="514046"/>
                    </a:cubicBezTo>
                    <a:cubicBezTo>
                      <a:pt x="397797" y="501168"/>
                      <a:pt x="482091" y="432615"/>
                      <a:pt x="473864" y="360929"/>
                    </a:cubicBezTo>
                    <a:cubicBezTo>
                      <a:pt x="466665" y="298204"/>
                      <a:pt x="391015" y="253864"/>
                      <a:pt x="297042" y="252387"/>
                    </a:cubicBezTo>
                    <a:close/>
                    <a:moveTo>
                      <a:pt x="509416" y="97868"/>
                    </a:moveTo>
                    <a:cubicBezTo>
                      <a:pt x="544841" y="99182"/>
                      <a:pt x="588107" y="127580"/>
                      <a:pt x="590257" y="183051"/>
                    </a:cubicBezTo>
                    <a:cubicBezTo>
                      <a:pt x="592352" y="199448"/>
                      <a:pt x="588214" y="215684"/>
                      <a:pt x="579852" y="229407"/>
                    </a:cubicBezTo>
                    <a:lnTo>
                      <a:pt x="580228" y="229581"/>
                    </a:lnTo>
                    <a:cubicBezTo>
                      <a:pt x="580244" y="229743"/>
                      <a:pt x="580186" y="229872"/>
                      <a:pt x="580126" y="230000"/>
                    </a:cubicBezTo>
                    <a:lnTo>
                      <a:pt x="578707" y="232024"/>
                    </a:lnTo>
                    <a:cubicBezTo>
                      <a:pt x="578590" y="232839"/>
                      <a:pt x="578192" y="233485"/>
                      <a:pt x="577787" y="234126"/>
                    </a:cubicBezTo>
                    <a:lnTo>
                      <a:pt x="577385" y="233908"/>
                    </a:lnTo>
                    <a:cubicBezTo>
                      <a:pt x="572286" y="241165"/>
                      <a:pt x="563167" y="244302"/>
                      <a:pt x="554750" y="241632"/>
                    </a:cubicBezTo>
                    <a:lnTo>
                      <a:pt x="548315" y="238643"/>
                    </a:lnTo>
                    <a:cubicBezTo>
                      <a:pt x="539522" y="233101"/>
                      <a:pt x="536249" y="221620"/>
                      <a:pt x="540834" y="211750"/>
                    </a:cubicBezTo>
                    <a:lnTo>
                      <a:pt x="541088" y="211402"/>
                    </a:lnTo>
                    <a:lnTo>
                      <a:pt x="541243" y="211474"/>
                    </a:lnTo>
                    <a:cubicBezTo>
                      <a:pt x="549302" y="193084"/>
                      <a:pt x="546794" y="175359"/>
                      <a:pt x="541863" y="165391"/>
                    </a:cubicBezTo>
                    <a:cubicBezTo>
                      <a:pt x="534763" y="151042"/>
                      <a:pt x="514479" y="135118"/>
                      <a:pt x="480142" y="145181"/>
                    </a:cubicBezTo>
                    <a:lnTo>
                      <a:pt x="480025" y="144483"/>
                    </a:lnTo>
                    <a:cubicBezTo>
                      <a:pt x="471706" y="144624"/>
                      <a:pt x="464282" y="140887"/>
                      <a:pt x="461009" y="134412"/>
                    </a:cubicBezTo>
                    <a:lnTo>
                      <a:pt x="458966" y="128175"/>
                    </a:lnTo>
                    <a:cubicBezTo>
                      <a:pt x="457496" y="119354"/>
                      <a:pt x="463572" y="110158"/>
                      <a:pt x="473636" y="106144"/>
                    </a:cubicBezTo>
                    <a:lnTo>
                      <a:pt x="473571" y="105761"/>
                    </a:lnTo>
                    <a:cubicBezTo>
                      <a:pt x="485121" y="99922"/>
                      <a:pt x="497817" y="97438"/>
                      <a:pt x="509416" y="97868"/>
                    </a:cubicBezTo>
                    <a:close/>
                    <a:moveTo>
                      <a:pt x="286518" y="82088"/>
                    </a:moveTo>
                    <a:cubicBezTo>
                      <a:pt x="376738" y="91976"/>
                      <a:pt x="317665" y="163994"/>
                      <a:pt x="337363" y="184000"/>
                    </a:cubicBezTo>
                    <a:cubicBezTo>
                      <a:pt x="387081" y="179119"/>
                      <a:pt x="437510" y="146098"/>
                      <a:pt x="486517" y="169358"/>
                    </a:cubicBezTo>
                    <a:cubicBezTo>
                      <a:pt x="533076" y="203014"/>
                      <a:pt x="494312" y="233925"/>
                      <a:pt x="501054" y="264835"/>
                    </a:cubicBezTo>
                    <a:cubicBezTo>
                      <a:pt x="649340" y="323962"/>
                      <a:pt x="585744" y="409170"/>
                      <a:pt x="562675" y="436725"/>
                    </a:cubicBezTo>
                    <a:cubicBezTo>
                      <a:pt x="354965" y="648778"/>
                      <a:pt x="45454" y="533772"/>
                      <a:pt x="10807" y="435328"/>
                    </a:cubicBezTo>
                    <a:cubicBezTo>
                      <a:pt x="-41075" y="330306"/>
                      <a:pt x="100878" y="89491"/>
                      <a:pt x="286518" y="82088"/>
                    </a:cubicBezTo>
                    <a:close/>
                    <a:moveTo>
                      <a:pt x="489068" y="0"/>
                    </a:moveTo>
                    <a:cubicBezTo>
                      <a:pt x="596753" y="0"/>
                      <a:pt x="684048" y="87296"/>
                      <a:pt x="684048" y="194980"/>
                    </a:cubicBezTo>
                    <a:cubicBezTo>
                      <a:pt x="684048" y="216847"/>
                      <a:pt x="680448" y="237874"/>
                      <a:pt x="672966" y="257215"/>
                    </a:cubicBezTo>
                    <a:lnTo>
                      <a:pt x="672379" y="257003"/>
                    </a:lnTo>
                    <a:cubicBezTo>
                      <a:pt x="668967" y="265617"/>
                      <a:pt x="657523" y="269364"/>
                      <a:pt x="645725" y="265916"/>
                    </a:cubicBezTo>
                    <a:lnTo>
                      <a:pt x="637884" y="262819"/>
                    </a:lnTo>
                    <a:cubicBezTo>
                      <a:pt x="627530" y="257587"/>
                      <a:pt x="621785" y="247890"/>
                      <a:pt x="624308" y="239644"/>
                    </a:cubicBezTo>
                    <a:lnTo>
                      <a:pt x="623975" y="239524"/>
                    </a:lnTo>
                    <a:cubicBezTo>
                      <a:pt x="629260" y="225659"/>
                      <a:pt x="631774" y="210613"/>
                      <a:pt x="631774" y="194980"/>
                    </a:cubicBezTo>
                    <a:cubicBezTo>
                      <a:pt x="631774" y="116165"/>
                      <a:pt x="567883" y="52274"/>
                      <a:pt x="489068" y="52274"/>
                    </a:cubicBezTo>
                    <a:lnTo>
                      <a:pt x="469942" y="54202"/>
                    </a:lnTo>
                    <a:lnTo>
                      <a:pt x="469951" y="54239"/>
                    </a:lnTo>
                    <a:cubicBezTo>
                      <a:pt x="469861" y="54366"/>
                      <a:pt x="469744" y="54397"/>
                      <a:pt x="469627" y="54427"/>
                    </a:cubicBezTo>
                    <a:cubicBezTo>
                      <a:pt x="460634" y="56697"/>
                      <a:pt x="450861" y="49439"/>
                      <a:pt x="446718" y="37636"/>
                    </a:cubicBezTo>
                    <a:lnTo>
                      <a:pt x="444619" y="29323"/>
                    </a:lnTo>
                    <a:cubicBezTo>
                      <a:pt x="442667" y="16995"/>
                      <a:pt x="447797" y="5987"/>
                      <a:pt x="456757" y="3699"/>
                    </a:cubicBezTo>
                    <a:lnTo>
                      <a:pt x="456661" y="3267"/>
                    </a:lnTo>
                    <a:cubicBezTo>
                      <a:pt x="467135" y="923"/>
                      <a:pt x="477994" y="0"/>
                      <a:pt x="48906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a typeface="微软雅黑" panose="020B0503020204020204" pitchFamily="34" charset="-122"/>
                </a:endParaRPr>
              </a:p>
            </p:txBody>
          </p:sp>
        </p:grpSp>
      </p:grpSp>
      <p:grpSp>
        <p:nvGrpSpPr>
          <p:cNvPr id="61" name="组合 60"/>
          <p:cNvGrpSpPr/>
          <p:nvPr/>
        </p:nvGrpSpPr>
        <p:grpSpPr>
          <a:xfrm>
            <a:off x="7390426" y="3482034"/>
            <a:ext cx="1866039" cy="1086832"/>
            <a:chOff x="714375" y="2919239"/>
            <a:chExt cx="1420813" cy="1008112"/>
          </a:xfrm>
        </p:grpSpPr>
        <p:sp>
          <p:nvSpPr>
            <p:cNvPr id="62" name="文本框 7"/>
            <p:cNvSpPr txBox="1">
              <a:spLocks noChangeArrowheads="1"/>
            </p:cNvSpPr>
            <p:nvPr/>
          </p:nvSpPr>
          <p:spPr bwMode="auto">
            <a:xfrm>
              <a:off x="714375" y="2919239"/>
              <a:ext cx="14208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130000"/>
                </a:lnSpc>
              </a:pPr>
              <a:r>
                <a:rPr lang="zh-CN" altLang="en-US" sz="1700" dirty="0">
                  <a:latin typeface="Arial" charset="0"/>
                </a:rPr>
                <a:t>无名氏</a:t>
              </a:r>
            </a:p>
          </p:txBody>
        </p:sp>
        <p:sp>
          <p:nvSpPr>
            <p:cNvPr id="63" name="文本框 8"/>
            <p:cNvSpPr txBox="1">
              <a:spLocks noChangeArrowheads="1"/>
            </p:cNvSpPr>
            <p:nvPr/>
          </p:nvSpPr>
          <p:spPr bwMode="auto">
            <a:xfrm>
              <a:off x="797842" y="3314527"/>
              <a:ext cx="1253878" cy="612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ct val="130000"/>
                </a:lnSpc>
              </a:pPr>
              <a:r>
                <a:rPr lang="zh-CN" altLang="en-US" sz="1300" dirty="0">
                  <a:latin typeface="微软雅黑" pitchFamily="34" charset="-122"/>
                </a:rPr>
                <a:t>单击此处添加对图片的说明文字</a:t>
              </a:r>
            </a:p>
          </p:txBody>
        </p:sp>
      </p:grpSp>
      <p:grpSp>
        <p:nvGrpSpPr>
          <p:cNvPr id="64" name="组合 63"/>
          <p:cNvGrpSpPr/>
          <p:nvPr/>
        </p:nvGrpSpPr>
        <p:grpSpPr>
          <a:xfrm>
            <a:off x="7737179" y="4607662"/>
            <a:ext cx="1172538" cy="194055"/>
            <a:chOff x="7052631" y="4191950"/>
            <a:chExt cx="1087571" cy="180000"/>
          </a:xfrm>
        </p:grpSpPr>
        <p:grpSp>
          <p:nvGrpSpPr>
            <p:cNvPr id="65" name="组合 64"/>
            <p:cNvGrpSpPr>
              <a:grpSpLocks noChangeAspect="1"/>
            </p:cNvGrpSpPr>
            <p:nvPr/>
          </p:nvGrpSpPr>
          <p:grpSpPr>
            <a:xfrm>
              <a:off x="7628695" y="4191950"/>
              <a:ext cx="223475" cy="180000"/>
              <a:chOff x="3304457" y="-231998"/>
              <a:chExt cx="576064" cy="463996"/>
            </a:xfrm>
          </p:grpSpPr>
          <p:sp>
            <p:nvSpPr>
              <p:cNvPr id="75" name="圆角矩形 74"/>
              <p:cNvSpPr/>
              <p:nvPr/>
            </p:nvSpPr>
            <p:spPr>
              <a:xfrm>
                <a:off x="3304457" y="-231998"/>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76" name="KSO_Shape"/>
              <p:cNvSpPr>
                <a:spLocks noChangeAspect="1"/>
              </p:cNvSpPr>
              <p:nvPr/>
            </p:nvSpPr>
            <p:spPr>
              <a:xfrm>
                <a:off x="3430489" y="-121500"/>
                <a:ext cx="324000" cy="243000"/>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grpSp>
        <p:grpSp>
          <p:nvGrpSpPr>
            <p:cNvPr id="66" name="组合 65"/>
            <p:cNvGrpSpPr>
              <a:grpSpLocks noChangeAspect="1"/>
            </p:cNvGrpSpPr>
            <p:nvPr/>
          </p:nvGrpSpPr>
          <p:grpSpPr>
            <a:xfrm>
              <a:off x="7340663" y="4191950"/>
              <a:ext cx="223475" cy="180000"/>
              <a:chOff x="2350396" y="383407"/>
              <a:chExt cx="576064" cy="463996"/>
            </a:xfrm>
          </p:grpSpPr>
          <p:sp>
            <p:nvSpPr>
              <p:cNvPr id="73" name="圆角矩形 72"/>
              <p:cNvSpPr/>
              <p:nvPr/>
            </p:nvSpPr>
            <p:spPr>
              <a:xfrm>
                <a:off x="2350396" y="383407"/>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74" name="KSO_Shape"/>
              <p:cNvSpPr>
                <a:spLocks noChangeAspect="1"/>
              </p:cNvSpPr>
              <p:nvPr/>
            </p:nvSpPr>
            <p:spPr>
              <a:xfrm>
                <a:off x="2476428" y="507135"/>
                <a:ext cx="324000" cy="216541"/>
              </a:xfrm>
              <a:custGeom>
                <a:avLst/>
                <a:gdLst/>
                <a:ahLst/>
                <a:cxnLst/>
                <a:rect l="l" t="t" r="r" b="b"/>
                <a:pathLst>
                  <a:path w="4974795" h="3320682">
                    <a:moveTo>
                      <a:pt x="1897867" y="1805825"/>
                    </a:moveTo>
                    <a:lnTo>
                      <a:pt x="2485737" y="2315734"/>
                    </a:lnTo>
                    <a:lnTo>
                      <a:pt x="3073607" y="1805825"/>
                    </a:lnTo>
                    <a:lnTo>
                      <a:pt x="4820061" y="3320682"/>
                    </a:lnTo>
                    <a:lnTo>
                      <a:pt x="151413" y="3320682"/>
                    </a:lnTo>
                    <a:close/>
                    <a:moveTo>
                      <a:pt x="0" y="159634"/>
                    </a:moveTo>
                    <a:lnTo>
                      <a:pt x="1788328" y="1710812"/>
                    </a:lnTo>
                    <a:lnTo>
                      <a:pt x="0" y="3261996"/>
                    </a:lnTo>
                    <a:close/>
                    <a:moveTo>
                      <a:pt x="4974795" y="156753"/>
                    </a:moveTo>
                    <a:lnTo>
                      <a:pt x="4974795" y="3264872"/>
                    </a:lnTo>
                    <a:lnTo>
                      <a:pt x="3183146" y="1710812"/>
                    </a:lnTo>
                    <a:close/>
                    <a:moveTo>
                      <a:pt x="35040" y="0"/>
                    </a:moveTo>
                    <a:lnTo>
                      <a:pt x="4936434" y="0"/>
                    </a:lnTo>
                    <a:lnTo>
                      <a:pt x="2485737" y="212570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grpSp>
        <p:grpSp>
          <p:nvGrpSpPr>
            <p:cNvPr id="67" name="组合 66"/>
            <p:cNvGrpSpPr>
              <a:grpSpLocks noChangeAspect="1"/>
            </p:cNvGrpSpPr>
            <p:nvPr/>
          </p:nvGrpSpPr>
          <p:grpSpPr>
            <a:xfrm>
              <a:off x="7052631" y="4191950"/>
              <a:ext cx="223475" cy="180000"/>
              <a:chOff x="971600" y="107504"/>
              <a:chExt cx="576064" cy="463996"/>
            </a:xfrm>
          </p:grpSpPr>
          <p:sp>
            <p:nvSpPr>
              <p:cNvPr id="71" name="圆角矩形 70"/>
              <p:cNvSpPr/>
              <p:nvPr/>
            </p:nvSpPr>
            <p:spPr>
              <a:xfrm>
                <a:off x="971600" y="107504"/>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72" name="KSO_Shape"/>
              <p:cNvSpPr>
                <a:spLocks noChangeAspect="1"/>
              </p:cNvSpPr>
              <p:nvPr/>
            </p:nvSpPr>
            <p:spPr>
              <a:xfrm>
                <a:off x="1122742" y="177502"/>
                <a:ext cx="273780" cy="324000"/>
              </a:xfrm>
              <a:custGeom>
                <a:avLst/>
                <a:gdLst/>
                <a:ahLst/>
                <a:cxnLst/>
                <a:rect l="l" t="t" r="r" b="b"/>
                <a:pathLst>
                  <a:path w="396520" h="469210">
                    <a:moveTo>
                      <a:pt x="327445" y="314600"/>
                    </a:moveTo>
                    <a:cubicBezTo>
                      <a:pt x="356349" y="319254"/>
                      <a:pt x="385797" y="360745"/>
                      <a:pt x="394054" y="381803"/>
                    </a:cubicBezTo>
                    <a:cubicBezTo>
                      <a:pt x="402312" y="402860"/>
                      <a:pt x="388098" y="427511"/>
                      <a:pt x="376990" y="440944"/>
                    </a:cubicBezTo>
                    <a:cubicBezTo>
                      <a:pt x="373700" y="421882"/>
                      <a:pt x="364955" y="401443"/>
                      <a:pt x="352485" y="383463"/>
                    </a:cubicBezTo>
                    <a:cubicBezTo>
                      <a:pt x="332676" y="354903"/>
                      <a:pt x="307287" y="337803"/>
                      <a:pt x="287162" y="338581"/>
                    </a:cubicBezTo>
                    <a:cubicBezTo>
                      <a:pt x="300917" y="326499"/>
                      <a:pt x="298542" y="309947"/>
                      <a:pt x="327445" y="314600"/>
                    </a:cubicBezTo>
                    <a:close/>
                    <a:moveTo>
                      <a:pt x="44367" y="9445"/>
                    </a:moveTo>
                    <a:cubicBezTo>
                      <a:pt x="65307" y="7976"/>
                      <a:pt x="88582" y="48300"/>
                      <a:pt x="98716" y="103893"/>
                    </a:cubicBezTo>
                    <a:cubicBezTo>
                      <a:pt x="103023" y="127522"/>
                      <a:pt x="104507" y="151694"/>
                      <a:pt x="102812" y="172874"/>
                    </a:cubicBezTo>
                    <a:cubicBezTo>
                      <a:pt x="96419" y="177933"/>
                      <a:pt x="92462" y="183883"/>
                      <a:pt x="93679" y="191748"/>
                    </a:cubicBezTo>
                    <a:cubicBezTo>
                      <a:pt x="97962" y="219449"/>
                      <a:pt x="202914" y="329063"/>
                      <a:pt x="240363" y="349244"/>
                    </a:cubicBezTo>
                    <a:cubicBezTo>
                      <a:pt x="253454" y="356299"/>
                      <a:pt x="265280" y="353652"/>
                      <a:pt x="275564" y="347108"/>
                    </a:cubicBezTo>
                    <a:lnTo>
                      <a:pt x="275884" y="347663"/>
                    </a:lnTo>
                    <a:cubicBezTo>
                      <a:pt x="293996" y="337193"/>
                      <a:pt x="324545" y="354625"/>
                      <a:pt x="347507" y="388530"/>
                    </a:cubicBezTo>
                    <a:cubicBezTo>
                      <a:pt x="360303" y="407426"/>
                      <a:pt x="369015" y="429003"/>
                      <a:pt x="371399" y="448117"/>
                    </a:cubicBezTo>
                    <a:cubicBezTo>
                      <a:pt x="347296" y="472826"/>
                      <a:pt x="310581" y="469765"/>
                      <a:pt x="288158" y="468159"/>
                    </a:cubicBezTo>
                    <a:cubicBezTo>
                      <a:pt x="253182" y="465654"/>
                      <a:pt x="-15065" y="364036"/>
                      <a:pt x="664" y="89829"/>
                    </a:cubicBezTo>
                    <a:cubicBezTo>
                      <a:pt x="3125" y="70964"/>
                      <a:pt x="7079" y="53749"/>
                      <a:pt x="14299" y="39550"/>
                    </a:cubicBezTo>
                    <a:cubicBezTo>
                      <a:pt x="20978" y="26415"/>
                      <a:pt x="30453" y="15861"/>
                      <a:pt x="44367" y="9445"/>
                    </a:cubicBezTo>
                    <a:close/>
                    <a:moveTo>
                      <a:pt x="85842" y="6"/>
                    </a:moveTo>
                    <a:cubicBezTo>
                      <a:pt x="147282" y="-938"/>
                      <a:pt x="156451" y="106342"/>
                      <a:pt x="147962" y="128156"/>
                    </a:cubicBezTo>
                    <a:cubicBezTo>
                      <a:pt x="140696" y="146825"/>
                      <a:pt x="125598" y="157194"/>
                      <a:pt x="109217" y="167957"/>
                    </a:cubicBezTo>
                    <a:cubicBezTo>
                      <a:pt x="111214" y="147002"/>
                      <a:pt x="109601" y="123749"/>
                      <a:pt x="105273" y="101024"/>
                    </a:cubicBezTo>
                    <a:cubicBezTo>
                      <a:pt x="95931" y="51971"/>
                      <a:pt x="75887" y="14560"/>
                      <a:pt x="55177" y="5105"/>
                    </a:cubicBezTo>
                    <a:cubicBezTo>
                      <a:pt x="63799" y="1769"/>
                      <a:pt x="73998" y="188"/>
                      <a:pt x="85842" y="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grpSp>
        <p:grpSp>
          <p:nvGrpSpPr>
            <p:cNvPr id="68" name="组合 67"/>
            <p:cNvGrpSpPr>
              <a:grpSpLocks noChangeAspect="1"/>
            </p:cNvGrpSpPr>
            <p:nvPr/>
          </p:nvGrpSpPr>
          <p:grpSpPr>
            <a:xfrm>
              <a:off x="7916727" y="4191950"/>
              <a:ext cx="223475" cy="180000"/>
              <a:chOff x="5180856" y="-282649"/>
              <a:chExt cx="576064" cy="463996"/>
            </a:xfrm>
          </p:grpSpPr>
          <p:sp>
            <p:nvSpPr>
              <p:cNvPr id="69" name="圆角矩形 68"/>
              <p:cNvSpPr/>
              <p:nvPr/>
            </p:nvSpPr>
            <p:spPr>
              <a:xfrm>
                <a:off x="5180856" y="-282649"/>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70" name="KSO_Shape"/>
              <p:cNvSpPr>
                <a:spLocks noChangeAspect="1"/>
              </p:cNvSpPr>
              <p:nvPr/>
            </p:nvSpPr>
            <p:spPr>
              <a:xfrm>
                <a:off x="5306888" y="-182411"/>
                <a:ext cx="324000" cy="263520"/>
              </a:xfrm>
              <a:custGeom>
                <a:avLst/>
                <a:gdLst/>
                <a:ahLst/>
                <a:cxnLst/>
                <a:rect l="l" t="t" r="r" b="b"/>
                <a:pathLst>
                  <a:path w="684048" h="556307">
                    <a:moveTo>
                      <a:pt x="222901" y="383453"/>
                    </a:moveTo>
                    <a:cubicBezTo>
                      <a:pt x="218315" y="383977"/>
                      <a:pt x="213613" y="385281"/>
                      <a:pt x="209039" y="387420"/>
                    </a:cubicBezTo>
                    <a:cubicBezTo>
                      <a:pt x="190739" y="395979"/>
                      <a:pt x="181407" y="414680"/>
                      <a:pt x="188193" y="429191"/>
                    </a:cubicBezTo>
                    <a:cubicBezTo>
                      <a:pt x="194980" y="443702"/>
                      <a:pt x="215317" y="448527"/>
                      <a:pt x="233616" y="439969"/>
                    </a:cubicBezTo>
                    <a:cubicBezTo>
                      <a:pt x="251915" y="431410"/>
                      <a:pt x="261248" y="412709"/>
                      <a:pt x="254461" y="398198"/>
                    </a:cubicBezTo>
                    <a:cubicBezTo>
                      <a:pt x="249371" y="387315"/>
                      <a:pt x="236659" y="381879"/>
                      <a:pt x="222901" y="383453"/>
                    </a:cubicBezTo>
                    <a:close/>
                    <a:moveTo>
                      <a:pt x="284035" y="369073"/>
                    </a:moveTo>
                    <a:cubicBezTo>
                      <a:pt x="281538" y="368297"/>
                      <a:pt x="278657" y="368441"/>
                      <a:pt x="275985" y="369691"/>
                    </a:cubicBezTo>
                    <a:cubicBezTo>
                      <a:pt x="270641" y="372190"/>
                      <a:pt x="268154" y="378164"/>
                      <a:pt x="270432" y="383034"/>
                    </a:cubicBezTo>
                    <a:cubicBezTo>
                      <a:pt x="272710" y="387904"/>
                      <a:pt x="278888" y="389825"/>
                      <a:pt x="284233" y="387325"/>
                    </a:cubicBezTo>
                    <a:cubicBezTo>
                      <a:pt x="289577" y="384826"/>
                      <a:pt x="292063" y="378852"/>
                      <a:pt x="289785" y="373982"/>
                    </a:cubicBezTo>
                    <a:cubicBezTo>
                      <a:pt x="288647" y="371547"/>
                      <a:pt x="286533" y="369850"/>
                      <a:pt x="284035" y="369073"/>
                    </a:cubicBezTo>
                    <a:close/>
                    <a:moveTo>
                      <a:pt x="266604" y="297070"/>
                    </a:moveTo>
                    <a:cubicBezTo>
                      <a:pt x="319078" y="300338"/>
                      <a:pt x="362309" y="335548"/>
                      <a:pt x="367763" y="383070"/>
                    </a:cubicBezTo>
                    <a:cubicBezTo>
                      <a:pt x="373996" y="437381"/>
                      <a:pt x="328527" y="487207"/>
                      <a:pt x="266205" y="494360"/>
                    </a:cubicBezTo>
                    <a:cubicBezTo>
                      <a:pt x="203883" y="501513"/>
                      <a:pt x="148308" y="463284"/>
                      <a:pt x="142074" y="408972"/>
                    </a:cubicBezTo>
                    <a:cubicBezTo>
                      <a:pt x="135841" y="354661"/>
                      <a:pt x="181310" y="304835"/>
                      <a:pt x="243632" y="297682"/>
                    </a:cubicBezTo>
                    <a:cubicBezTo>
                      <a:pt x="251423" y="296788"/>
                      <a:pt x="259108" y="296603"/>
                      <a:pt x="266604" y="297070"/>
                    </a:cubicBezTo>
                    <a:close/>
                    <a:moveTo>
                      <a:pt x="297042" y="252387"/>
                    </a:moveTo>
                    <a:cubicBezTo>
                      <a:pt x="283618" y="252176"/>
                      <a:pt x="269820" y="252839"/>
                      <a:pt x="255793" y="254449"/>
                    </a:cubicBezTo>
                    <a:cubicBezTo>
                      <a:pt x="143583" y="267328"/>
                      <a:pt x="59288" y="335880"/>
                      <a:pt x="67516" y="407566"/>
                    </a:cubicBezTo>
                    <a:cubicBezTo>
                      <a:pt x="75743" y="479252"/>
                      <a:pt x="173377" y="526925"/>
                      <a:pt x="285587" y="514046"/>
                    </a:cubicBezTo>
                    <a:cubicBezTo>
                      <a:pt x="397797" y="501168"/>
                      <a:pt x="482091" y="432615"/>
                      <a:pt x="473864" y="360929"/>
                    </a:cubicBezTo>
                    <a:cubicBezTo>
                      <a:pt x="466665" y="298204"/>
                      <a:pt x="391015" y="253864"/>
                      <a:pt x="297042" y="252387"/>
                    </a:cubicBezTo>
                    <a:close/>
                    <a:moveTo>
                      <a:pt x="509416" y="97868"/>
                    </a:moveTo>
                    <a:cubicBezTo>
                      <a:pt x="544841" y="99182"/>
                      <a:pt x="588107" y="127580"/>
                      <a:pt x="590257" y="183051"/>
                    </a:cubicBezTo>
                    <a:cubicBezTo>
                      <a:pt x="592352" y="199448"/>
                      <a:pt x="588214" y="215684"/>
                      <a:pt x="579852" y="229407"/>
                    </a:cubicBezTo>
                    <a:lnTo>
                      <a:pt x="580228" y="229581"/>
                    </a:lnTo>
                    <a:cubicBezTo>
                      <a:pt x="580244" y="229743"/>
                      <a:pt x="580186" y="229872"/>
                      <a:pt x="580126" y="230000"/>
                    </a:cubicBezTo>
                    <a:lnTo>
                      <a:pt x="578707" y="232024"/>
                    </a:lnTo>
                    <a:cubicBezTo>
                      <a:pt x="578590" y="232839"/>
                      <a:pt x="578192" y="233485"/>
                      <a:pt x="577787" y="234126"/>
                    </a:cubicBezTo>
                    <a:lnTo>
                      <a:pt x="577385" y="233908"/>
                    </a:lnTo>
                    <a:cubicBezTo>
                      <a:pt x="572286" y="241165"/>
                      <a:pt x="563167" y="244302"/>
                      <a:pt x="554750" y="241632"/>
                    </a:cubicBezTo>
                    <a:lnTo>
                      <a:pt x="548315" y="238643"/>
                    </a:lnTo>
                    <a:cubicBezTo>
                      <a:pt x="539522" y="233101"/>
                      <a:pt x="536249" y="221620"/>
                      <a:pt x="540834" y="211750"/>
                    </a:cubicBezTo>
                    <a:lnTo>
                      <a:pt x="541088" y="211402"/>
                    </a:lnTo>
                    <a:lnTo>
                      <a:pt x="541243" y="211474"/>
                    </a:lnTo>
                    <a:cubicBezTo>
                      <a:pt x="549302" y="193084"/>
                      <a:pt x="546794" y="175359"/>
                      <a:pt x="541863" y="165391"/>
                    </a:cubicBezTo>
                    <a:cubicBezTo>
                      <a:pt x="534763" y="151042"/>
                      <a:pt x="514479" y="135118"/>
                      <a:pt x="480142" y="145181"/>
                    </a:cubicBezTo>
                    <a:lnTo>
                      <a:pt x="480025" y="144483"/>
                    </a:lnTo>
                    <a:cubicBezTo>
                      <a:pt x="471706" y="144624"/>
                      <a:pt x="464282" y="140887"/>
                      <a:pt x="461009" y="134412"/>
                    </a:cubicBezTo>
                    <a:lnTo>
                      <a:pt x="458966" y="128175"/>
                    </a:lnTo>
                    <a:cubicBezTo>
                      <a:pt x="457496" y="119354"/>
                      <a:pt x="463572" y="110158"/>
                      <a:pt x="473636" y="106144"/>
                    </a:cubicBezTo>
                    <a:lnTo>
                      <a:pt x="473571" y="105761"/>
                    </a:lnTo>
                    <a:cubicBezTo>
                      <a:pt x="485121" y="99922"/>
                      <a:pt x="497817" y="97438"/>
                      <a:pt x="509416" y="97868"/>
                    </a:cubicBezTo>
                    <a:close/>
                    <a:moveTo>
                      <a:pt x="286518" y="82088"/>
                    </a:moveTo>
                    <a:cubicBezTo>
                      <a:pt x="376738" y="91976"/>
                      <a:pt x="317665" y="163994"/>
                      <a:pt x="337363" y="184000"/>
                    </a:cubicBezTo>
                    <a:cubicBezTo>
                      <a:pt x="387081" y="179119"/>
                      <a:pt x="437510" y="146098"/>
                      <a:pt x="486517" y="169358"/>
                    </a:cubicBezTo>
                    <a:cubicBezTo>
                      <a:pt x="533076" y="203014"/>
                      <a:pt x="494312" y="233925"/>
                      <a:pt x="501054" y="264835"/>
                    </a:cubicBezTo>
                    <a:cubicBezTo>
                      <a:pt x="649340" y="323962"/>
                      <a:pt x="585744" y="409170"/>
                      <a:pt x="562675" y="436725"/>
                    </a:cubicBezTo>
                    <a:cubicBezTo>
                      <a:pt x="354965" y="648778"/>
                      <a:pt x="45454" y="533772"/>
                      <a:pt x="10807" y="435328"/>
                    </a:cubicBezTo>
                    <a:cubicBezTo>
                      <a:pt x="-41075" y="330306"/>
                      <a:pt x="100878" y="89491"/>
                      <a:pt x="286518" y="82088"/>
                    </a:cubicBezTo>
                    <a:close/>
                    <a:moveTo>
                      <a:pt x="489068" y="0"/>
                    </a:moveTo>
                    <a:cubicBezTo>
                      <a:pt x="596753" y="0"/>
                      <a:pt x="684048" y="87296"/>
                      <a:pt x="684048" y="194980"/>
                    </a:cubicBezTo>
                    <a:cubicBezTo>
                      <a:pt x="684048" y="216847"/>
                      <a:pt x="680448" y="237874"/>
                      <a:pt x="672966" y="257215"/>
                    </a:cubicBezTo>
                    <a:lnTo>
                      <a:pt x="672379" y="257003"/>
                    </a:lnTo>
                    <a:cubicBezTo>
                      <a:pt x="668967" y="265617"/>
                      <a:pt x="657523" y="269364"/>
                      <a:pt x="645725" y="265916"/>
                    </a:cubicBezTo>
                    <a:lnTo>
                      <a:pt x="637884" y="262819"/>
                    </a:lnTo>
                    <a:cubicBezTo>
                      <a:pt x="627530" y="257587"/>
                      <a:pt x="621785" y="247890"/>
                      <a:pt x="624308" y="239644"/>
                    </a:cubicBezTo>
                    <a:lnTo>
                      <a:pt x="623975" y="239524"/>
                    </a:lnTo>
                    <a:cubicBezTo>
                      <a:pt x="629260" y="225659"/>
                      <a:pt x="631774" y="210613"/>
                      <a:pt x="631774" y="194980"/>
                    </a:cubicBezTo>
                    <a:cubicBezTo>
                      <a:pt x="631774" y="116165"/>
                      <a:pt x="567883" y="52274"/>
                      <a:pt x="489068" y="52274"/>
                    </a:cubicBezTo>
                    <a:lnTo>
                      <a:pt x="469942" y="54202"/>
                    </a:lnTo>
                    <a:lnTo>
                      <a:pt x="469951" y="54239"/>
                    </a:lnTo>
                    <a:cubicBezTo>
                      <a:pt x="469861" y="54366"/>
                      <a:pt x="469744" y="54397"/>
                      <a:pt x="469627" y="54427"/>
                    </a:cubicBezTo>
                    <a:cubicBezTo>
                      <a:pt x="460634" y="56697"/>
                      <a:pt x="450861" y="49439"/>
                      <a:pt x="446718" y="37636"/>
                    </a:cubicBezTo>
                    <a:lnTo>
                      <a:pt x="444619" y="29323"/>
                    </a:lnTo>
                    <a:cubicBezTo>
                      <a:pt x="442667" y="16995"/>
                      <a:pt x="447797" y="5987"/>
                      <a:pt x="456757" y="3699"/>
                    </a:cubicBezTo>
                    <a:lnTo>
                      <a:pt x="456661" y="3267"/>
                    </a:lnTo>
                    <a:cubicBezTo>
                      <a:pt x="467135" y="923"/>
                      <a:pt x="477994" y="0"/>
                      <a:pt x="48906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a typeface="微软雅黑" panose="020B0503020204020204" pitchFamily="34" charset="-122"/>
                </a:endParaRPr>
              </a:p>
            </p:txBody>
          </p:sp>
        </p:grpSp>
      </p:grpSp>
    </p:spTree>
    <p:extLst>
      <p:ext uri="{BB962C8B-B14F-4D97-AF65-F5344CB8AC3E}">
        <p14:creationId xmlns:p14="http://schemas.microsoft.com/office/powerpoint/2010/main" val="133688484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52" presetClass="entr" presetSubtype="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Scale>
                                      <p:cBhvr>
                                        <p:cTn id="18"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6"/>
                                        </p:tgtEl>
                                        <p:attrNameLst>
                                          <p:attrName>ppt_x</p:attrName>
                                          <p:attrName>ppt_y</p:attrName>
                                        </p:attrNameLst>
                                      </p:cBhvr>
                                    </p:animMotion>
                                    <p:animEffect transition="in" filter="fade">
                                      <p:cBhvr>
                                        <p:cTn id="20" dur="1000"/>
                                        <p:tgtEl>
                                          <p:spTgt spid="6"/>
                                        </p:tgtEl>
                                      </p:cBhvr>
                                    </p:animEffect>
                                  </p:childTnLst>
                                </p:cTn>
                              </p:par>
                              <p:par>
                                <p:cTn id="21" presetID="15" presetClass="entr" presetSubtype="0"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1000" fill="hold"/>
                                        <p:tgtEl>
                                          <p:spTgt spid="25"/>
                                        </p:tgtEl>
                                        <p:attrNameLst>
                                          <p:attrName>ppt_w</p:attrName>
                                        </p:attrNameLst>
                                      </p:cBhvr>
                                      <p:tavLst>
                                        <p:tav tm="0">
                                          <p:val>
                                            <p:fltVal val="0"/>
                                          </p:val>
                                        </p:tav>
                                        <p:tav tm="100000">
                                          <p:val>
                                            <p:strVal val="#ppt_w"/>
                                          </p:val>
                                        </p:tav>
                                      </p:tavLst>
                                    </p:anim>
                                    <p:anim calcmode="lin" valueType="num">
                                      <p:cBhvr>
                                        <p:cTn id="24" dur="1000" fill="hold"/>
                                        <p:tgtEl>
                                          <p:spTgt spid="25"/>
                                        </p:tgtEl>
                                        <p:attrNameLst>
                                          <p:attrName>ppt_h</p:attrName>
                                        </p:attrNameLst>
                                      </p:cBhvr>
                                      <p:tavLst>
                                        <p:tav tm="0">
                                          <p:val>
                                            <p:fltVal val="0"/>
                                          </p:val>
                                        </p:tav>
                                        <p:tav tm="100000">
                                          <p:val>
                                            <p:strVal val="#ppt_h"/>
                                          </p:val>
                                        </p:tav>
                                      </p:tavLst>
                                    </p:anim>
                                    <p:anim calcmode="lin" valueType="num">
                                      <p:cBhvr>
                                        <p:cTn id="25" dur="1000" fill="hold"/>
                                        <p:tgtEl>
                                          <p:spTgt spid="25"/>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25"/>
                                        </p:tgtEl>
                                        <p:attrNameLst>
                                          <p:attrName>ppt_y</p:attrName>
                                        </p:attrNameLst>
                                      </p:cBhvr>
                                      <p:tavLst>
                                        <p:tav tm="0" fmla="#ppt_y+(sin(-2*pi*(1-$))*-#ppt_x+cos(-2*pi*(1-$))*(1-#ppt_y))*(1-$)">
                                          <p:val>
                                            <p:fltVal val="0"/>
                                          </p:val>
                                        </p:tav>
                                        <p:tav tm="100000">
                                          <p:val>
                                            <p:fltVal val="1"/>
                                          </p:val>
                                        </p:tav>
                                      </p:tavLst>
                                    </p:anim>
                                  </p:childTnLst>
                                </p:cTn>
                              </p:par>
                              <p:par>
                                <p:cTn id="27" presetID="52" presetClass="entr" presetSubtype="0" fill="hold" nodeType="withEffect">
                                  <p:stCondLst>
                                    <p:cond delay="250"/>
                                  </p:stCondLst>
                                  <p:childTnLst>
                                    <p:set>
                                      <p:cBhvr>
                                        <p:cTn id="28" dur="1" fill="hold">
                                          <p:stCondLst>
                                            <p:cond delay="0"/>
                                          </p:stCondLst>
                                        </p:cTn>
                                        <p:tgtEl>
                                          <p:spTgt spid="7"/>
                                        </p:tgtEl>
                                        <p:attrNameLst>
                                          <p:attrName>style.visibility</p:attrName>
                                        </p:attrNameLst>
                                      </p:cBhvr>
                                      <p:to>
                                        <p:strVal val="visible"/>
                                      </p:to>
                                    </p:set>
                                    <p:animScale>
                                      <p:cBhvr>
                                        <p:cTn id="29"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7"/>
                                        </p:tgtEl>
                                        <p:attrNameLst>
                                          <p:attrName>ppt_x</p:attrName>
                                          <p:attrName>ppt_y</p:attrName>
                                        </p:attrNameLst>
                                      </p:cBhvr>
                                    </p:animMotion>
                                    <p:animEffect transition="in" filter="fade">
                                      <p:cBhvr>
                                        <p:cTn id="31" dur="1000"/>
                                        <p:tgtEl>
                                          <p:spTgt spid="7"/>
                                        </p:tgtEl>
                                      </p:cBhvr>
                                    </p:animEffect>
                                  </p:childTnLst>
                                </p:cTn>
                              </p:par>
                              <p:par>
                                <p:cTn id="32" presetID="15" presetClass="entr" presetSubtype="0" fill="hold" grpId="0" nodeType="withEffect">
                                  <p:stCondLst>
                                    <p:cond delay="250"/>
                                  </p:stCondLst>
                                  <p:childTnLst>
                                    <p:set>
                                      <p:cBhvr>
                                        <p:cTn id="33" dur="1" fill="hold">
                                          <p:stCondLst>
                                            <p:cond delay="0"/>
                                          </p:stCondLst>
                                        </p:cTn>
                                        <p:tgtEl>
                                          <p:spTgt spid="26"/>
                                        </p:tgtEl>
                                        <p:attrNameLst>
                                          <p:attrName>style.visibility</p:attrName>
                                        </p:attrNameLst>
                                      </p:cBhvr>
                                      <p:to>
                                        <p:strVal val="visible"/>
                                      </p:to>
                                    </p:set>
                                    <p:anim calcmode="lin" valueType="num">
                                      <p:cBhvr>
                                        <p:cTn id="34" dur="1000" fill="hold"/>
                                        <p:tgtEl>
                                          <p:spTgt spid="26"/>
                                        </p:tgtEl>
                                        <p:attrNameLst>
                                          <p:attrName>ppt_w</p:attrName>
                                        </p:attrNameLst>
                                      </p:cBhvr>
                                      <p:tavLst>
                                        <p:tav tm="0">
                                          <p:val>
                                            <p:fltVal val="0"/>
                                          </p:val>
                                        </p:tav>
                                        <p:tav tm="100000">
                                          <p:val>
                                            <p:strVal val="#ppt_w"/>
                                          </p:val>
                                        </p:tav>
                                      </p:tavLst>
                                    </p:anim>
                                    <p:anim calcmode="lin" valueType="num">
                                      <p:cBhvr>
                                        <p:cTn id="35" dur="1000" fill="hold"/>
                                        <p:tgtEl>
                                          <p:spTgt spid="26"/>
                                        </p:tgtEl>
                                        <p:attrNameLst>
                                          <p:attrName>ppt_h</p:attrName>
                                        </p:attrNameLst>
                                      </p:cBhvr>
                                      <p:tavLst>
                                        <p:tav tm="0">
                                          <p:val>
                                            <p:fltVal val="0"/>
                                          </p:val>
                                        </p:tav>
                                        <p:tav tm="100000">
                                          <p:val>
                                            <p:strVal val="#ppt_h"/>
                                          </p:val>
                                        </p:tav>
                                      </p:tavLst>
                                    </p:anim>
                                    <p:anim calcmode="lin" valueType="num">
                                      <p:cBhvr>
                                        <p:cTn id="36" dur="1000" fill="hold"/>
                                        <p:tgtEl>
                                          <p:spTgt spid="26"/>
                                        </p:tgtEl>
                                        <p:attrNameLst>
                                          <p:attrName>ppt_x</p:attrName>
                                        </p:attrNameLst>
                                      </p:cBhvr>
                                      <p:tavLst>
                                        <p:tav tm="0" fmla="#ppt_x+(cos(-2*pi*(1-$))*-#ppt_x-sin(-2*pi*(1-$))*(1-#ppt_y))*(1-$)">
                                          <p:val>
                                            <p:fltVal val="0"/>
                                          </p:val>
                                        </p:tav>
                                        <p:tav tm="100000">
                                          <p:val>
                                            <p:fltVal val="1"/>
                                          </p:val>
                                        </p:tav>
                                      </p:tavLst>
                                    </p:anim>
                                    <p:anim calcmode="lin" valueType="num">
                                      <p:cBhvr>
                                        <p:cTn id="37" dur="1000" fill="hold"/>
                                        <p:tgtEl>
                                          <p:spTgt spid="26"/>
                                        </p:tgtEl>
                                        <p:attrNameLst>
                                          <p:attrName>ppt_y</p:attrName>
                                        </p:attrNameLst>
                                      </p:cBhvr>
                                      <p:tavLst>
                                        <p:tav tm="0" fmla="#ppt_y+(sin(-2*pi*(1-$))*-#ppt_x+cos(-2*pi*(1-$))*(1-#ppt_y))*(1-$)">
                                          <p:val>
                                            <p:fltVal val="0"/>
                                          </p:val>
                                        </p:tav>
                                        <p:tav tm="100000">
                                          <p:val>
                                            <p:fltVal val="1"/>
                                          </p:val>
                                        </p:tav>
                                      </p:tavLst>
                                    </p:anim>
                                  </p:childTnLst>
                                </p:cTn>
                              </p:par>
                              <p:par>
                                <p:cTn id="38" presetID="52" presetClass="entr" presetSubtype="0" fill="hold" nodeType="withEffect">
                                  <p:stCondLst>
                                    <p:cond delay="500"/>
                                  </p:stCondLst>
                                  <p:childTnLst>
                                    <p:set>
                                      <p:cBhvr>
                                        <p:cTn id="39" dur="1" fill="hold">
                                          <p:stCondLst>
                                            <p:cond delay="0"/>
                                          </p:stCondLst>
                                        </p:cTn>
                                        <p:tgtEl>
                                          <p:spTgt spid="8"/>
                                        </p:tgtEl>
                                        <p:attrNameLst>
                                          <p:attrName>style.visibility</p:attrName>
                                        </p:attrNameLst>
                                      </p:cBhvr>
                                      <p:to>
                                        <p:strVal val="visible"/>
                                      </p:to>
                                    </p:set>
                                    <p:animScale>
                                      <p:cBhvr>
                                        <p:cTn id="40"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8"/>
                                        </p:tgtEl>
                                        <p:attrNameLst>
                                          <p:attrName>ppt_x</p:attrName>
                                          <p:attrName>ppt_y</p:attrName>
                                        </p:attrNameLst>
                                      </p:cBhvr>
                                    </p:animMotion>
                                    <p:animEffect transition="in" filter="fade">
                                      <p:cBhvr>
                                        <p:cTn id="42" dur="1000"/>
                                        <p:tgtEl>
                                          <p:spTgt spid="8"/>
                                        </p:tgtEl>
                                      </p:cBhvr>
                                    </p:animEffect>
                                  </p:childTnLst>
                                </p:cTn>
                              </p:par>
                              <p:par>
                                <p:cTn id="43" presetID="15" presetClass="entr" presetSubtype="0" fill="hold" grpId="0" nodeType="withEffect">
                                  <p:stCondLst>
                                    <p:cond delay="500"/>
                                  </p:stCondLst>
                                  <p:childTnLst>
                                    <p:set>
                                      <p:cBhvr>
                                        <p:cTn id="44" dur="1" fill="hold">
                                          <p:stCondLst>
                                            <p:cond delay="0"/>
                                          </p:stCondLst>
                                        </p:cTn>
                                        <p:tgtEl>
                                          <p:spTgt spid="27"/>
                                        </p:tgtEl>
                                        <p:attrNameLst>
                                          <p:attrName>style.visibility</p:attrName>
                                        </p:attrNameLst>
                                      </p:cBhvr>
                                      <p:to>
                                        <p:strVal val="visible"/>
                                      </p:to>
                                    </p:set>
                                    <p:anim calcmode="lin" valueType="num">
                                      <p:cBhvr>
                                        <p:cTn id="45" dur="1000" fill="hold"/>
                                        <p:tgtEl>
                                          <p:spTgt spid="27"/>
                                        </p:tgtEl>
                                        <p:attrNameLst>
                                          <p:attrName>ppt_w</p:attrName>
                                        </p:attrNameLst>
                                      </p:cBhvr>
                                      <p:tavLst>
                                        <p:tav tm="0">
                                          <p:val>
                                            <p:fltVal val="0"/>
                                          </p:val>
                                        </p:tav>
                                        <p:tav tm="100000">
                                          <p:val>
                                            <p:strVal val="#ppt_w"/>
                                          </p:val>
                                        </p:tav>
                                      </p:tavLst>
                                    </p:anim>
                                    <p:anim calcmode="lin" valueType="num">
                                      <p:cBhvr>
                                        <p:cTn id="46" dur="1000" fill="hold"/>
                                        <p:tgtEl>
                                          <p:spTgt spid="27"/>
                                        </p:tgtEl>
                                        <p:attrNameLst>
                                          <p:attrName>ppt_h</p:attrName>
                                        </p:attrNameLst>
                                      </p:cBhvr>
                                      <p:tavLst>
                                        <p:tav tm="0">
                                          <p:val>
                                            <p:fltVal val="0"/>
                                          </p:val>
                                        </p:tav>
                                        <p:tav tm="100000">
                                          <p:val>
                                            <p:strVal val="#ppt_h"/>
                                          </p:val>
                                        </p:tav>
                                      </p:tavLst>
                                    </p:anim>
                                    <p:anim calcmode="lin" valueType="num">
                                      <p:cBhvr>
                                        <p:cTn id="47" dur="1000" fill="hold"/>
                                        <p:tgtEl>
                                          <p:spTgt spid="27"/>
                                        </p:tgtEl>
                                        <p:attrNameLst>
                                          <p:attrName>ppt_x</p:attrName>
                                        </p:attrNameLst>
                                      </p:cBhvr>
                                      <p:tavLst>
                                        <p:tav tm="0" fmla="#ppt_x+(cos(-2*pi*(1-$))*-#ppt_x-sin(-2*pi*(1-$))*(1-#ppt_y))*(1-$)">
                                          <p:val>
                                            <p:fltVal val="0"/>
                                          </p:val>
                                        </p:tav>
                                        <p:tav tm="100000">
                                          <p:val>
                                            <p:fltVal val="1"/>
                                          </p:val>
                                        </p:tav>
                                      </p:tavLst>
                                    </p:anim>
                                    <p:anim calcmode="lin" valueType="num">
                                      <p:cBhvr>
                                        <p:cTn id="48" dur="1000" fill="hold"/>
                                        <p:tgtEl>
                                          <p:spTgt spid="27"/>
                                        </p:tgtEl>
                                        <p:attrNameLst>
                                          <p:attrName>ppt_y</p:attrName>
                                        </p:attrNameLst>
                                      </p:cBhvr>
                                      <p:tavLst>
                                        <p:tav tm="0" fmla="#ppt_y+(sin(-2*pi*(1-$))*-#ppt_x+cos(-2*pi*(1-$))*(1-#ppt_y))*(1-$)">
                                          <p:val>
                                            <p:fltVal val="0"/>
                                          </p:val>
                                        </p:tav>
                                        <p:tav tm="100000">
                                          <p:val>
                                            <p:fltVal val="1"/>
                                          </p:val>
                                        </p:tav>
                                      </p:tavLst>
                                    </p:anim>
                                  </p:childTnLst>
                                </p:cTn>
                              </p:par>
                              <p:par>
                                <p:cTn id="49" presetID="52" presetClass="entr" presetSubtype="0" fill="hold" nodeType="withEffect">
                                  <p:stCondLst>
                                    <p:cond delay="750"/>
                                  </p:stCondLst>
                                  <p:childTnLst>
                                    <p:set>
                                      <p:cBhvr>
                                        <p:cTn id="50" dur="1" fill="hold">
                                          <p:stCondLst>
                                            <p:cond delay="0"/>
                                          </p:stCondLst>
                                        </p:cTn>
                                        <p:tgtEl>
                                          <p:spTgt spid="5"/>
                                        </p:tgtEl>
                                        <p:attrNameLst>
                                          <p:attrName>style.visibility</p:attrName>
                                        </p:attrNameLst>
                                      </p:cBhvr>
                                      <p:to>
                                        <p:strVal val="visible"/>
                                      </p:to>
                                    </p:set>
                                    <p:animScale>
                                      <p:cBhvr>
                                        <p:cTn id="51"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2" dur="1000" decel="50000" fill="hold">
                                          <p:stCondLst>
                                            <p:cond delay="0"/>
                                          </p:stCondLst>
                                        </p:cTn>
                                        <p:tgtEl>
                                          <p:spTgt spid="5"/>
                                        </p:tgtEl>
                                        <p:attrNameLst>
                                          <p:attrName>ppt_x</p:attrName>
                                          <p:attrName>ppt_y</p:attrName>
                                        </p:attrNameLst>
                                      </p:cBhvr>
                                    </p:animMotion>
                                    <p:animEffect transition="in" filter="fade">
                                      <p:cBhvr>
                                        <p:cTn id="53" dur="1000"/>
                                        <p:tgtEl>
                                          <p:spTgt spid="5"/>
                                        </p:tgtEl>
                                      </p:cBhvr>
                                    </p:animEffect>
                                  </p:childTnLst>
                                </p:cTn>
                              </p:par>
                              <p:par>
                                <p:cTn id="54" presetID="15" presetClass="entr" presetSubtype="0" fill="hold" grpId="0" nodeType="withEffect">
                                  <p:stCondLst>
                                    <p:cond delay="750"/>
                                  </p:stCondLst>
                                  <p:childTnLst>
                                    <p:set>
                                      <p:cBhvr>
                                        <p:cTn id="55" dur="1" fill="hold">
                                          <p:stCondLst>
                                            <p:cond delay="0"/>
                                          </p:stCondLst>
                                        </p:cTn>
                                        <p:tgtEl>
                                          <p:spTgt spid="28"/>
                                        </p:tgtEl>
                                        <p:attrNameLst>
                                          <p:attrName>style.visibility</p:attrName>
                                        </p:attrNameLst>
                                      </p:cBhvr>
                                      <p:to>
                                        <p:strVal val="visible"/>
                                      </p:to>
                                    </p:set>
                                    <p:anim calcmode="lin" valueType="num">
                                      <p:cBhvr>
                                        <p:cTn id="56" dur="1000" fill="hold"/>
                                        <p:tgtEl>
                                          <p:spTgt spid="28"/>
                                        </p:tgtEl>
                                        <p:attrNameLst>
                                          <p:attrName>ppt_w</p:attrName>
                                        </p:attrNameLst>
                                      </p:cBhvr>
                                      <p:tavLst>
                                        <p:tav tm="0">
                                          <p:val>
                                            <p:fltVal val="0"/>
                                          </p:val>
                                        </p:tav>
                                        <p:tav tm="100000">
                                          <p:val>
                                            <p:strVal val="#ppt_w"/>
                                          </p:val>
                                        </p:tav>
                                      </p:tavLst>
                                    </p:anim>
                                    <p:anim calcmode="lin" valueType="num">
                                      <p:cBhvr>
                                        <p:cTn id="57" dur="1000" fill="hold"/>
                                        <p:tgtEl>
                                          <p:spTgt spid="28"/>
                                        </p:tgtEl>
                                        <p:attrNameLst>
                                          <p:attrName>ppt_h</p:attrName>
                                        </p:attrNameLst>
                                      </p:cBhvr>
                                      <p:tavLst>
                                        <p:tav tm="0">
                                          <p:val>
                                            <p:fltVal val="0"/>
                                          </p:val>
                                        </p:tav>
                                        <p:tav tm="100000">
                                          <p:val>
                                            <p:strVal val="#ppt_h"/>
                                          </p:val>
                                        </p:tav>
                                      </p:tavLst>
                                    </p:anim>
                                    <p:anim calcmode="lin" valueType="num">
                                      <p:cBhvr>
                                        <p:cTn id="58" dur="1000" fill="hold"/>
                                        <p:tgtEl>
                                          <p:spTgt spid="28"/>
                                        </p:tgtEl>
                                        <p:attrNameLst>
                                          <p:attrName>ppt_x</p:attrName>
                                        </p:attrNameLst>
                                      </p:cBhvr>
                                      <p:tavLst>
                                        <p:tav tm="0" fmla="#ppt_x+(cos(-2*pi*(1-$))*-#ppt_x-sin(-2*pi*(1-$))*(1-#ppt_y))*(1-$)">
                                          <p:val>
                                            <p:fltVal val="0"/>
                                          </p:val>
                                        </p:tav>
                                        <p:tav tm="100000">
                                          <p:val>
                                            <p:fltVal val="1"/>
                                          </p:val>
                                        </p:tav>
                                      </p:tavLst>
                                    </p:anim>
                                    <p:anim calcmode="lin" valueType="num">
                                      <p:cBhvr>
                                        <p:cTn id="59" dur="1000" fill="hold"/>
                                        <p:tgtEl>
                                          <p:spTgt spid="28"/>
                                        </p:tgtEl>
                                        <p:attrNameLst>
                                          <p:attrName>ppt_y</p:attrName>
                                        </p:attrNameLst>
                                      </p:cBhvr>
                                      <p:tavLst>
                                        <p:tav tm="0" fmla="#ppt_y+(sin(-2*pi*(1-$))*-#ppt_x+cos(-2*pi*(1-$))*(1-#ppt_y))*(1-$)">
                                          <p:val>
                                            <p:fltVal val="0"/>
                                          </p:val>
                                        </p:tav>
                                        <p:tav tm="100000">
                                          <p:val>
                                            <p:fltVal val="1"/>
                                          </p:val>
                                        </p:tav>
                                      </p:tavLst>
                                    </p:anim>
                                  </p:childTnLst>
                                </p:cTn>
                              </p:par>
                            </p:childTnLst>
                          </p:cTn>
                        </p:par>
                        <p:par>
                          <p:cTn id="60" fill="hold">
                            <p:stCondLst>
                              <p:cond delay="2750"/>
                            </p:stCondLst>
                            <p:childTnLst>
                              <p:par>
                                <p:cTn id="61" presetID="47" presetClass="entr" presetSubtype="0" fill="hold" nodeType="afterEffect">
                                  <p:stCondLst>
                                    <p:cond delay="0"/>
                                  </p:stCondLst>
                                  <p:childTnLst>
                                    <p:set>
                                      <p:cBhvr>
                                        <p:cTn id="62" dur="1" fill="hold">
                                          <p:stCondLst>
                                            <p:cond delay="0"/>
                                          </p:stCondLst>
                                        </p:cTn>
                                        <p:tgtEl>
                                          <p:spTgt spid="9"/>
                                        </p:tgtEl>
                                        <p:attrNameLst>
                                          <p:attrName>style.visibility</p:attrName>
                                        </p:attrNameLst>
                                      </p:cBhvr>
                                      <p:to>
                                        <p:strVal val="visible"/>
                                      </p:to>
                                    </p:set>
                                    <p:animEffect transition="in" filter="fade">
                                      <p:cBhvr>
                                        <p:cTn id="63" dur="750"/>
                                        <p:tgtEl>
                                          <p:spTgt spid="9"/>
                                        </p:tgtEl>
                                      </p:cBhvr>
                                    </p:animEffect>
                                    <p:anim calcmode="lin" valueType="num">
                                      <p:cBhvr>
                                        <p:cTn id="64" dur="750" fill="hold"/>
                                        <p:tgtEl>
                                          <p:spTgt spid="9"/>
                                        </p:tgtEl>
                                        <p:attrNameLst>
                                          <p:attrName>ppt_x</p:attrName>
                                        </p:attrNameLst>
                                      </p:cBhvr>
                                      <p:tavLst>
                                        <p:tav tm="0">
                                          <p:val>
                                            <p:strVal val="#ppt_x"/>
                                          </p:val>
                                        </p:tav>
                                        <p:tav tm="100000">
                                          <p:val>
                                            <p:strVal val="#ppt_x"/>
                                          </p:val>
                                        </p:tav>
                                      </p:tavLst>
                                    </p:anim>
                                    <p:anim calcmode="lin" valueType="num">
                                      <p:cBhvr>
                                        <p:cTn id="65" dur="750" fill="hold"/>
                                        <p:tgtEl>
                                          <p:spTgt spid="9"/>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0"/>
                                  </p:stCondLst>
                                  <p:childTnLst>
                                    <p:set>
                                      <p:cBhvr>
                                        <p:cTn id="67" dur="1" fill="hold">
                                          <p:stCondLst>
                                            <p:cond delay="0"/>
                                          </p:stCondLst>
                                        </p:cTn>
                                        <p:tgtEl>
                                          <p:spTgt spid="12"/>
                                        </p:tgtEl>
                                        <p:attrNameLst>
                                          <p:attrName>style.visibility</p:attrName>
                                        </p:attrNameLst>
                                      </p:cBhvr>
                                      <p:to>
                                        <p:strVal val="visible"/>
                                      </p:to>
                                    </p:set>
                                    <p:animEffect transition="in" filter="fade">
                                      <p:cBhvr>
                                        <p:cTn id="68" dur="750"/>
                                        <p:tgtEl>
                                          <p:spTgt spid="12"/>
                                        </p:tgtEl>
                                      </p:cBhvr>
                                    </p:animEffect>
                                    <p:anim calcmode="lin" valueType="num">
                                      <p:cBhvr>
                                        <p:cTn id="69" dur="750" fill="hold"/>
                                        <p:tgtEl>
                                          <p:spTgt spid="12"/>
                                        </p:tgtEl>
                                        <p:attrNameLst>
                                          <p:attrName>ppt_x</p:attrName>
                                        </p:attrNameLst>
                                      </p:cBhvr>
                                      <p:tavLst>
                                        <p:tav tm="0">
                                          <p:val>
                                            <p:strVal val="#ppt_x"/>
                                          </p:val>
                                        </p:tav>
                                        <p:tav tm="100000">
                                          <p:val>
                                            <p:strVal val="#ppt_x"/>
                                          </p:val>
                                        </p:tav>
                                      </p:tavLst>
                                    </p:anim>
                                    <p:anim calcmode="lin" valueType="num">
                                      <p:cBhvr>
                                        <p:cTn id="70" dur="750" fill="hold"/>
                                        <p:tgtEl>
                                          <p:spTgt spid="12"/>
                                        </p:tgtEl>
                                        <p:attrNameLst>
                                          <p:attrName>ppt_y</p:attrName>
                                        </p:attrNameLst>
                                      </p:cBhvr>
                                      <p:tavLst>
                                        <p:tav tm="0">
                                          <p:val>
                                            <p:strVal val="#ppt_y+.1"/>
                                          </p:val>
                                        </p:tav>
                                        <p:tav tm="100000">
                                          <p:val>
                                            <p:strVal val="#ppt_y"/>
                                          </p:val>
                                        </p:tav>
                                      </p:tavLst>
                                    </p:anim>
                                  </p:childTnLst>
                                </p:cTn>
                              </p:par>
                            </p:childTnLst>
                          </p:cTn>
                        </p:par>
                        <p:par>
                          <p:cTn id="71" fill="hold">
                            <p:stCondLst>
                              <p:cond delay="3500"/>
                            </p:stCondLst>
                            <p:childTnLst>
                              <p:par>
                                <p:cTn id="72" presetID="47" presetClass="entr" presetSubtype="0" fill="hold" nodeType="after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fade">
                                      <p:cBhvr>
                                        <p:cTn id="74" dur="750"/>
                                        <p:tgtEl>
                                          <p:spTgt spid="29"/>
                                        </p:tgtEl>
                                      </p:cBhvr>
                                    </p:animEffect>
                                    <p:anim calcmode="lin" valueType="num">
                                      <p:cBhvr>
                                        <p:cTn id="75" dur="750" fill="hold"/>
                                        <p:tgtEl>
                                          <p:spTgt spid="29"/>
                                        </p:tgtEl>
                                        <p:attrNameLst>
                                          <p:attrName>ppt_x</p:attrName>
                                        </p:attrNameLst>
                                      </p:cBhvr>
                                      <p:tavLst>
                                        <p:tav tm="0">
                                          <p:val>
                                            <p:strVal val="#ppt_x"/>
                                          </p:val>
                                        </p:tav>
                                        <p:tav tm="100000">
                                          <p:val>
                                            <p:strVal val="#ppt_x"/>
                                          </p:val>
                                        </p:tav>
                                      </p:tavLst>
                                    </p:anim>
                                    <p:anim calcmode="lin" valueType="num">
                                      <p:cBhvr>
                                        <p:cTn id="76" dur="750" fill="hold"/>
                                        <p:tgtEl>
                                          <p:spTgt spid="29"/>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750"/>
                                        <p:tgtEl>
                                          <p:spTgt spid="32"/>
                                        </p:tgtEl>
                                      </p:cBhvr>
                                    </p:animEffect>
                                    <p:anim calcmode="lin" valueType="num">
                                      <p:cBhvr>
                                        <p:cTn id="80" dur="750" fill="hold"/>
                                        <p:tgtEl>
                                          <p:spTgt spid="32"/>
                                        </p:tgtEl>
                                        <p:attrNameLst>
                                          <p:attrName>ppt_x</p:attrName>
                                        </p:attrNameLst>
                                      </p:cBhvr>
                                      <p:tavLst>
                                        <p:tav tm="0">
                                          <p:val>
                                            <p:strVal val="#ppt_x"/>
                                          </p:val>
                                        </p:tav>
                                        <p:tav tm="100000">
                                          <p:val>
                                            <p:strVal val="#ppt_x"/>
                                          </p:val>
                                        </p:tav>
                                      </p:tavLst>
                                    </p:anim>
                                    <p:anim calcmode="lin" valueType="num">
                                      <p:cBhvr>
                                        <p:cTn id="81" dur="750" fill="hold"/>
                                        <p:tgtEl>
                                          <p:spTgt spid="32"/>
                                        </p:tgtEl>
                                        <p:attrNameLst>
                                          <p:attrName>ppt_y</p:attrName>
                                        </p:attrNameLst>
                                      </p:cBhvr>
                                      <p:tavLst>
                                        <p:tav tm="0">
                                          <p:val>
                                            <p:strVal val="#ppt_y+.1"/>
                                          </p:val>
                                        </p:tav>
                                        <p:tav tm="100000">
                                          <p:val>
                                            <p:strVal val="#ppt_y"/>
                                          </p:val>
                                        </p:tav>
                                      </p:tavLst>
                                    </p:anim>
                                  </p:childTnLst>
                                </p:cTn>
                              </p:par>
                            </p:childTnLst>
                          </p:cTn>
                        </p:par>
                        <p:par>
                          <p:cTn id="82" fill="hold">
                            <p:stCondLst>
                              <p:cond delay="4250"/>
                            </p:stCondLst>
                            <p:childTnLst>
                              <p:par>
                                <p:cTn id="83" presetID="47" presetClass="entr" presetSubtype="0" fill="hold" nodeType="afterEffect">
                                  <p:stCondLst>
                                    <p:cond delay="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750"/>
                                        <p:tgtEl>
                                          <p:spTgt spid="45"/>
                                        </p:tgtEl>
                                      </p:cBhvr>
                                    </p:animEffect>
                                    <p:anim calcmode="lin" valueType="num">
                                      <p:cBhvr>
                                        <p:cTn id="86" dur="750" fill="hold"/>
                                        <p:tgtEl>
                                          <p:spTgt spid="45"/>
                                        </p:tgtEl>
                                        <p:attrNameLst>
                                          <p:attrName>ppt_x</p:attrName>
                                        </p:attrNameLst>
                                      </p:cBhvr>
                                      <p:tavLst>
                                        <p:tav tm="0">
                                          <p:val>
                                            <p:strVal val="#ppt_x"/>
                                          </p:val>
                                        </p:tav>
                                        <p:tav tm="100000">
                                          <p:val>
                                            <p:strVal val="#ppt_x"/>
                                          </p:val>
                                        </p:tav>
                                      </p:tavLst>
                                    </p:anim>
                                    <p:anim calcmode="lin" valueType="num">
                                      <p:cBhvr>
                                        <p:cTn id="87" dur="750" fill="hold"/>
                                        <p:tgtEl>
                                          <p:spTgt spid="45"/>
                                        </p:tgtEl>
                                        <p:attrNameLst>
                                          <p:attrName>ppt_y</p:attrName>
                                        </p:attrNameLst>
                                      </p:cBhvr>
                                      <p:tavLst>
                                        <p:tav tm="0">
                                          <p:val>
                                            <p:strVal val="#ppt_y-.1"/>
                                          </p:val>
                                        </p:tav>
                                        <p:tav tm="100000">
                                          <p:val>
                                            <p:strVal val="#ppt_y"/>
                                          </p:val>
                                        </p:tav>
                                      </p:tavLst>
                                    </p:anim>
                                  </p:childTnLst>
                                </p:cTn>
                              </p:par>
                              <p:par>
                                <p:cTn id="88" presetID="42" presetClass="entr" presetSubtype="0" fill="hold" nodeType="withEffect">
                                  <p:stCondLst>
                                    <p:cond delay="0"/>
                                  </p:stCondLst>
                                  <p:childTnLst>
                                    <p:set>
                                      <p:cBhvr>
                                        <p:cTn id="89" dur="1" fill="hold">
                                          <p:stCondLst>
                                            <p:cond delay="0"/>
                                          </p:stCondLst>
                                        </p:cTn>
                                        <p:tgtEl>
                                          <p:spTgt spid="48"/>
                                        </p:tgtEl>
                                        <p:attrNameLst>
                                          <p:attrName>style.visibility</p:attrName>
                                        </p:attrNameLst>
                                      </p:cBhvr>
                                      <p:to>
                                        <p:strVal val="visible"/>
                                      </p:to>
                                    </p:set>
                                    <p:animEffect transition="in" filter="fade">
                                      <p:cBhvr>
                                        <p:cTn id="90" dur="750"/>
                                        <p:tgtEl>
                                          <p:spTgt spid="48"/>
                                        </p:tgtEl>
                                      </p:cBhvr>
                                    </p:animEffect>
                                    <p:anim calcmode="lin" valueType="num">
                                      <p:cBhvr>
                                        <p:cTn id="91" dur="750" fill="hold"/>
                                        <p:tgtEl>
                                          <p:spTgt spid="48"/>
                                        </p:tgtEl>
                                        <p:attrNameLst>
                                          <p:attrName>ppt_x</p:attrName>
                                        </p:attrNameLst>
                                      </p:cBhvr>
                                      <p:tavLst>
                                        <p:tav tm="0">
                                          <p:val>
                                            <p:strVal val="#ppt_x"/>
                                          </p:val>
                                        </p:tav>
                                        <p:tav tm="100000">
                                          <p:val>
                                            <p:strVal val="#ppt_x"/>
                                          </p:val>
                                        </p:tav>
                                      </p:tavLst>
                                    </p:anim>
                                    <p:anim calcmode="lin" valueType="num">
                                      <p:cBhvr>
                                        <p:cTn id="92" dur="750" fill="hold"/>
                                        <p:tgtEl>
                                          <p:spTgt spid="48"/>
                                        </p:tgtEl>
                                        <p:attrNameLst>
                                          <p:attrName>ppt_y</p:attrName>
                                        </p:attrNameLst>
                                      </p:cBhvr>
                                      <p:tavLst>
                                        <p:tav tm="0">
                                          <p:val>
                                            <p:strVal val="#ppt_y+.1"/>
                                          </p:val>
                                        </p:tav>
                                        <p:tav tm="100000">
                                          <p:val>
                                            <p:strVal val="#ppt_y"/>
                                          </p:val>
                                        </p:tav>
                                      </p:tavLst>
                                    </p:anim>
                                  </p:childTnLst>
                                </p:cTn>
                              </p:par>
                            </p:childTnLst>
                          </p:cTn>
                        </p:par>
                        <p:par>
                          <p:cTn id="93" fill="hold">
                            <p:stCondLst>
                              <p:cond delay="5000"/>
                            </p:stCondLst>
                            <p:childTnLst>
                              <p:par>
                                <p:cTn id="94" presetID="47" presetClass="entr" presetSubtype="0" fill="hold" nodeType="afterEffect">
                                  <p:stCondLst>
                                    <p:cond delay="0"/>
                                  </p:stCondLst>
                                  <p:childTnLst>
                                    <p:set>
                                      <p:cBhvr>
                                        <p:cTn id="95" dur="1" fill="hold">
                                          <p:stCondLst>
                                            <p:cond delay="0"/>
                                          </p:stCondLst>
                                        </p:cTn>
                                        <p:tgtEl>
                                          <p:spTgt spid="61"/>
                                        </p:tgtEl>
                                        <p:attrNameLst>
                                          <p:attrName>style.visibility</p:attrName>
                                        </p:attrNameLst>
                                      </p:cBhvr>
                                      <p:to>
                                        <p:strVal val="visible"/>
                                      </p:to>
                                    </p:set>
                                    <p:animEffect transition="in" filter="fade">
                                      <p:cBhvr>
                                        <p:cTn id="96" dur="750"/>
                                        <p:tgtEl>
                                          <p:spTgt spid="61"/>
                                        </p:tgtEl>
                                      </p:cBhvr>
                                    </p:animEffect>
                                    <p:anim calcmode="lin" valueType="num">
                                      <p:cBhvr>
                                        <p:cTn id="97" dur="750" fill="hold"/>
                                        <p:tgtEl>
                                          <p:spTgt spid="61"/>
                                        </p:tgtEl>
                                        <p:attrNameLst>
                                          <p:attrName>ppt_x</p:attrName>
                                        </p:attrNameLst>
                                      </p:cBhvr>
                                      <p:tavLst>
                                        <p:tav tm="0">
                                          <p:val>
                                            <p:strVal val="#ppt_x"/>
                                          </p:val>
                                        </p:tav>
                                        <p:tav tm="100000">
                                          <p:val>
                                            <p:strVal val="#ppt_x"/>
                                          </p:val>
                                        </p:tav>
                                      </p:tavLst>
                                    </p:anim>
                                    <p:anim calcmode="lin" valueType="num">
                                      <p:cBhvr>
                                        <p:cTn id="98" dur="750" fill="hold"/>
                                        <p:tgtEl>
                                          <p:spTgt spid="61"/>
                                        </p:tgtEl>
                                        <p:attrNameLst>
                                          <p:attrName>ppt_y</p:attrName>
                                        </p:attrNameLst>
                                      </p:cBhvr>
                                      <p:tavLst>
                                        <p:tav tm="0">
                                          <p:val>
                                            <p:strVal val="#ppt_y-.1"/>
                                          </p:val>
                                        </p:tav>
                                        <p:tav tm="100000">
                                          <p:val>
                                            <p:strVal val="#ppt_y"/>
                                          </p:val>
                                        </p:tav>
                                      </p:tavLst>
                                    </p:anim>
                                  </p:childTnLst>
                                </p:cTn>
                              </p:par>
                              <p:par>
                                <p:cTn id="99" presetID="42" presetClass="entr" presetSubtype="0" fill="hold" nodeType="withEffect">
                                  <p:stCondLst>
                                    <p:cond delay="0"/>
                                  </p:stCondLst>
                                  <p:childTnLst>
                                    <p:set>
                                      <p:cBhvr>
                                        <p:cTn id="100" dur="1" fill="hold">
                                          <p:stCondLst>
                                            <p:cond delay="0"/>
                                          </p:stCondLst>
                                        </p:cTn>
                                        <p:tgtEl>
                                          <p:spTgt spid="64"/>
                                        </p:tgtEl>
                                        <p:attrNameLst>
                                          <p:attrName>style.visibility</p:attrName>
                                        </p:attrNameLst>
                                      </p:cBhvr>
                                      <p:to>
                                        <p:strVal val="visible"/>
                                      </p:to>
                                    </p:set>
                                    <p:animEffect transition="in" filter="fade">
                                      <p:cBhvr>
                                        <p:cTn id="101" dur="750"/>
                                        <p:tgtEl>
                                          <p:spTgt spid="64"/>
                                        </p:tgtEl>
                                      </p:cBhvr>
                                    </p:animEffect>
                                    <p:anim calcmode="lin" valueType="num">
                                      <p:cBhvr>
                                        <p:cTn id="102" dur="750" fill="hold"/>
                                        <p:tgtEl>
                                          <p:spTgt spid="64"/>
                                        </p:tgtEl>
                                        <p:attrNameLst>
                                          <p:attrName>ppt_x</p:attrName>
                                        </p:attrNameLst>
                                      </p:cBhvr>
                                      <p:tavLst>
                                        <p:tav tm="0">
                                          <p:val>
                                            <p:strVal val="#ppt_x"/>
                                          </p:val>
                                        </p:tav>
                                        <p:tav tm="100000">
                                          <p:val>
                                            <p:strVal val="#ppt_x"/>
                                          </p:val>
                                        </p:tav>
                                      </p:tavLst>
                                    </p:anim>
                                    <p:anim calcmode="lin" valueType="num">
                                      <p:cBhvr>
                                        <p:cTn id="103" dur="750" fill="hold"/>
                                        <p:tgtEl>
                                          <p:spTgt spid="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25" grpId="0" animBg="1"/>
      <p:bldP spid="26" grpId="0" animBg="1"/>
      <p:bldP spid="27" grpId="0" animBg="1"/>
      <p:bldP spid="2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304256"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本年年度工作概况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pic>
        <p:nvPicPr>
          <p:cNvPr id="17" name="图片 1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255402" y="1452846"/>
            <a:ext cx="2615963" cy="2615869"/>
          </a:xfrm>
          <a:prstGeom prst="ellipse">
            <a:avLst/>
          </a:prstGeom>
        </p:spPr>
      </p:pic>
      <p:grpSp>
        <p:nvGrpSpPr>
          <p:cNvPr id="18" name="组合 17"/>
          <p:cNvGrpSpPr/>
          <p:nvPr/>
        </p:nvGrpSpPr>
        <p:grpSpPr>
          <a:xfrm>
            <a:off x="1630310" y="4169927"/>
            <a:ext cx="1866039" cy="756493"/>
            <a:chOff x="714375" y="2919239"/>
            <a:chExt cx="1420813" cy="701700"/>
          </a:xfrm>
        </p:grpSpPr>
        <p:sp>
          <p:nvSpPr>
            <p:cNvPr id="19" name="文本框 7"/>
            <p:cNvSpPr txBox="1">
              <a:spLocks noChangeArrowheads="1"/>
            </p:cNvSpPr>
            <p:nvPr/>
          </p:nvSpPr>
          <p:spPr bwMode="auto">
            <a:xfrm>
              <a:off x="714375" y="2919239"/>
              <a:ext cx="14208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130000"/>
                </a:lnSpc>
              </a:pPr>
              <a:r>
                <a:rPr lang="zh-CN" altLang="en-US" sz="1700" dirty="0">
                  <a:latin typeface="Arial" charset="0"/>
                </a:rPr>
                <a:t>无名氏</a:t>
              </a:r>
            </a:p>
          </p:txBody>
        </p:sp>
        <p:sp>
          <p:nvSpPr>
            <p:cNvPr id="20" name="文本框 8"/>
            <p:cNvSpPr txBox="1">
              <a:spLocks noChangeArrowheads="1"/>
            </p:cNvSpPr>
            <p:nvPr/>
          </p:nvSpPr>
          <p:spPr bwMode="auto">
            <a:xfrm>
              <a:off x="797842" y="3314527"/>
              <a:ext cx="1253878" cy="30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130000"/>
                </a:lnSpc>
              </a:pPr>
              <a:r>
                <a:rPr lang="en-US" altLang="zh-CN" sz="1300" dirty="0">
                  <a:latin typeface="微软雅黑" pitchFamily="34" charset="-122"/>
                </a:rPr>
                <a:t>CEO&amp;</a:t>
              </a:r>
              <a:r>
                <a:rPr lang="zh-CN" altLang="en-US" sz="1300" dirty="0">
                  <a:latin typeface="微软雅黑" pitchFamily="34" charset="-122"/>
                </a:rPr>
                <a:t>企业创世人</a:t>
              </a:r>
            </a:p>
          </p:txBody>
        </p:sp>
      </p:grpSp>
      <p:grpSp>
        <p:nvGrpSpPr>
          <p:cNvPr id="21" name="组合 20"/>
          <p:cNvGrpSpPr/>
          <p:nvPr/>
        </p:nvGrpSpPr>
        <p:grpSpPr>
          <a:xfrm>
            <a:off x="1977061" y="4946236"/>
            <a:ext cx="1172538" cy="194055"/>
            <a:chOff x="1362606" y="4299942"/>
            <a:chExt cx="1087571" cy="180000"/>
          </a:xfrm>
        </p:grpSpPr>
        <p:grpSp>
          <p:nvGrpSpPr>
            <p:cNvPr id="22" name="组合 21"/>
            <p:cNvGrpSpPr>
              <a:grpSpLocks noChangeAspect="1"/>
            </p:cNvGrpSpPr>
            <p:nvPr/>
          </p:nvGrpSpPr>
          <p:grpSpPr>
            <a:xfrm>
              <a:off x="1938670" y="4299942"/>
              <a:ext cx="223475" cy="180000"/>
              <a:chOff x="3304457" y="-231998"/>
              <a:chExt cx="576064" cy="463996"/>
            </a:xfrm>
          </p:grpSpPr>
          <p:sp>
            <p:nvSpPr>
              <p:cNvPr id="32" name="圆角矩形 31"/>
              <p:cNvSpPr/>
              <p:nvPr/>
            </p:nvSpPr>
            <p:spPr>
              <a:xfrm>
                <a:off x="3304457" y="-231998"/>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33" name="KSO_Shape"/>
              <p:cNvSpPr>
                <a:spLocks noChangeAspect="1"/>
              </p:cNvSpPr>
              <p:nvPr/>
            </p:nvSpPr>
            <p:spPr>
              <a:xfrm>
                <a:off x="3430489" y="-121500"/>
                <a:ext cx="324000" cy="243000"/>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grpSp>
        <p:grpSp>
          <p:nvGrpSpPr>
            <p:cNvPr id="23" name="组合 22"/>
            <p:cNvGrpSpPr>
              <a:grpSpLocks noChangeAspect="1"/>
            </p:cNvGrpSpPr>
            <p:nvPr/>
          </p:nvGrpSpPr>
          <p:grpSpPr>
            <a:xfrm>
              <a:off x="1650638" y="4299942"/>
              <a:ext cx="223475" cy="180000"/>
              <a:chOff x="2350396" y="383407"/>
              <a:chExt cx="576064" cy="463996"/>
            </a:xfrm>
          </p:grpSpPr>
          <p:sp>
            <p:nvSpPr>
              <p:cNvPr id="30" name="圆角矩形 29"/>
              <p:cNvSpPr/>
              <p:nvPr/>
            </p:nvSpPr>
            <p:spPr>
              <a:xfrm>
                <a:off x="2350396" y="383407"/>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31" name="KSO_Shape"/>
              <p:cNvSpPr>
                <a:spLocks noChangeAspect="1"/>
              </p:cNvSpPr>
              <p:nvPr/>
            </p:nvSpPr>
            <p:spPr>
              <a:xfrm>
                <a:off x="2476428" y="507135"/>
                <a:ext cx="324000" cy="216541"/>
              </a:xfrm>
              <a:custGeom>
                <a:avLst/>
                <a:gdLst/>
                <a:ahLst/>
                <a:cxnLst/>
                <a:rect l="l" t="t" r="r" b="b"/>
                <a:pathLst>
                  <a:path w="4974795" h="3320682">
                    <a:moveTo>
                      <a:pt x="1897867" y="1805825"/>
                    </a:moveTo>
                    <a:lnTo>
                      <a:pt x="2485737" y="2315734"/>
                    </a:lnTo>
                    <a:lnTo>
                      <a:pt x="3073607" y="1805825"/>
                    </a:lnTo>
                    <a:lnTo>
                      <a:pt x="4820061" y="3320682"/>
                    </a:lnTo>
                    <a:lnTo>
                      <a:pt x="151413" y="3320682"/>
                    </a:lnTo>
                    <a:close/>
                    <a:moveTo>
                      <a:pt x="0" y="159634"/>
                    </a:moveTo>
                    <a:lnTo>
                      <a:pt x="1788328" y="1710812"/>
                    </a:lnTo>
                    <a:lnTo>
                      <a:pt x="0" y="3261996"/>
                    </a:lnTo>
                    <a:close/>
                    <a:moveTo>
                      <a:pt x="4974795" y="156753"/>
                    </a:moveTo>
                    <a:lnTo>
                      <a:pt x="4974795" y="3264872"/>
                    </a:lnTo>
                    <a:lnTo>
                      <a:pt x="3183146" y="1710812"/>
                    </a:lnTo>
                    <a:close/>
                    <a:moveTo>
                      <a:pt x="35040" y="0"/>
                    </a:moveTo>
                    <a:lnTo>
                      <a:pt x="4936434" y="0"/>
                    </a:lnTo>
                    <a:lnTo>
                      <a:pt x="2485737" y="212570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grpSp>
        <p:grpSp>
          <p:nvGrpSpPr>
            <p:cNvPr id="24" name="组合 23"/>
            <p:cNvGrpSpPr>
              <a:grpSpLocks noChangeAspect="1"/>
            </p:cNvGrpSpPr>
            <p:nvPr/>
          </p:nvGrpSpPr>
          <p:grpSpPr>
            <a:xfrm>
              <a:off x="1362606" y="4299942"/>
              <a:ext cx="223475" cy="180000"/>
              <a:chOff x="971600" y="107504"/>
              <a:chExt cx="576064" cy="463996"/>
            </a:xfrm>
          </p:grpSpPr>
          <p:sp>
            <p:nvSpPr>
              <p:cNvPr id="28" name="圆角矩形 27"/>
              <p:cNvSpPr/>
              <p:nvPr/>
            </p:nvSpPr>
            <p:spPr>
              <a:xfrm>
                <a:off x="971600" y="107504"/>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29" name="KSO_Shape"/>
              <p:cNvSpPr>
                <a:spLocks noChangeAspect="1"/>
              </p:cNvSpPr>
              <p:nvPr/>
            </p:nvSpPr>
            <p:spPr>
              <a:xfrm>
                <a:off x="1122742" y="177502"/>
                <a:ext cx="273780" cy="324000"/>
              </a:xfrm>
              <a:custGeom>
                <a:avLst/>
                <a:gdLst/>
                <a:ahLst/>
                <a:cxnLst/>
                <a:rect l="l" t="t" r="r" b="b"/>
                <a:pathLst>
                  <a:path w="396520" h="469210">
                    <a:moveTo>
                      <a:pt x="327445" y="314600"/>
                    </a:moveTo>
                    <a:cubicBezTo>
                      <a:pt x="356349" y="319254"/>
                      <a:pt x="385797" y="360745"/>
                      <a:pt x="394054" y="381803"/>
                    </a:cubicBezTo>
                    <a:cubicBezTo>
                      <a:pt x="402312" y="402860"/>
                      <a:pt x="388098" y="427511"/>
                      <a:pt x="376990" y="440944"/>
                    </a:cubicBezTo>
                    <a:cubicBezTo>
                      <a:pt x="373700" y="421882"/>
                      <a:pt x="364955" y="401443"/>
                      <a:pt x="352485" y="383463"/>
                    </a:cubicBezTo>
                    <a:cubicBezTo>
                      <a:pt x="332676" y="354903"/>
                      <a:pt x="307287" y="337803"/>
                      <a:pt x="287162" y="338581"/>
                    </a:cubicBezTo>
                    <a:cubicBezTo>
                      <a:pt x="300917" y="326499"/>
                      <a:pt x="298542" y="309947"/>
                      <a:pt x="327445" y="314600"/>
                    </a:cubicBezTo>
                    <a:close/>
                    <a:moveTo>
                      <a:pt x="44367" y="9445"/>
                    </a:moveTo>
                    <a:cubicBezTo>
                      <a:pt x="65307" y="7976"/>
                      <a:pt x="88582" y="48300"/>
                      <a:pt x="98716" y="103893"/>
                    </a:cubicBezTo>
                    <a:cubicBezTo>
                      <a:pt x="103023" y="127522"/>
                      <a:pt x="104507" y="151694"/>
                      <a:pt x="102812" y="172874"/>
                    </a:cubicBezTo>
                    <a:cubicBezTo>
                      <a:pt x="96419" y="177933"/>
                      <a:pt x="92462" y="183883"/>
                      <a:pt x="93679" y="191748"/>
                    </a:cubicBezTo>
                    <a:cubicBezTo>
                      <a:pt x="97962" y="219449"/>
                      <a:pt x="202914" y="329063"/>
                      <a:pt x="240363" y="349244"/>
                    </a:cubicBezTo>
                    <a:cubicBezTo>
                      <a:pt x="253454" y="356299"/>
                      <a:pt x="265280" y="353652"/>
                      <a:pt x="275564" y="347108"/>
                    </a:cubicBezTo>
                    <a:lnTo>
                      <a:pt x="275884" y="347663"/>
                    </a:lnTo>
                    <a:cubicBezTo>
                      <a:pt x="293996" y="337193"/>
                      <a:pt x="324545" y="354625"/>
                      <a:pt x="347507" y="388530"/>
                    </a:cubicBezTo>
                    <a:cubicBezTo>
                      <a:pt x="360303" y="407426"/>
                      <a:pt x="369015" y="429003"/>
                      <a:pt x="371399" y="448117"/>
                    </a:cubicBezTo>
                    <a:cubicBezTo>
                      <a:pt x="347296" y="472826"/>
                      <a:pt x="310581" y="469765"/>
                      <a:pt x="288158" y="468159"/>
                    </a:cubicBezTo>
                    <a:cubicBezTo>
                      <a:pt x="253182" y="465654"/>
                      <a:pt x="-15065" y="364036"/>
                      <a:pt x="664" y="89829"/>
                    </a:cubicBezTo>
                    <a:cubicBezTo>
                      <a:pt x="3125" y="70964"/>
                      <a:pt x="7079" y="53749"/>
                      <a:pt x="14299" y="39550"/>
                    </a:cubicBezTo>
                    <a:cubicBezTo>
                      <a:pt x="20978" y="26415"/>
                      <a:pt x="30453" y="15861"/>
                      <a:pt x="44367" y="9445"/>
                    </a:cubicBezTo>
                    <a:close/>
                    <a:moveTo>
                      <a:pt x="85842" y="6"/>
                    </a:moveTo>
                    <a:cubicBezTo>
                      <a:pt x="147282" y="-938"/>
                      <a:pt x="156451" y="106342"/>
                      <a:pt x="147962" y="128156"/>
                    </a:cubicBezTo>
                    <a:cubicBezTo>
                      <a:pt x="140696" y="146825"/>
                      <a:pt x="125598" y="157194"/>
                      <a:pt x="109217" y="167957"/>
                    </a:cubicBezTo>
                    <a:cubicBezTo>
                      <a:pt x="111214" y="147002"/>
                      <a:pt x="109601" y="123749"/>
                      <a:pt x="105273" y="101024"/>
                    </a:cubicBezTo>
                    <a:cubicBezTo>
                      <a:pt x="95931" y="51971"/>
                      <a:pt x="75887" y="14560"/>
                      <a:pt x="55177" y="5105"/>
                    </a:cubicBezTo>
                    <a:cubicBezTo>
                      <a:pt x="63799" y="1769"/>
                      <a:pt x="73998" y="188"/>
                      <a:pt x="85842" y="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grpSp>
        <p:grpSp>
          <p:nvGrpSpPr>
            <p:cNvPr id="25" name="组合 24"/>
            <p:cNvGrpSpPr>
              <a:grpSpLocks noChangeAspect="1"/>
            </p:cNvGrpSpPr>
            <p:nvPr/>
          </p:nvGrpSpPr>
          <p:grpSpPr>
            <a:xfrm>
              <a:off x="2226702" y="4299942"/>
              <a:ext cx="223475" cy="180000"/>
              <a:chOff x="5180856" y="-282649"/>
              <a:chExt cx="576064" cy="463996"/>
            </a:xfrm>
          </p:grpSpPr>
          <p:sp>
            <p:nvSpPr>
              <p:cNvPr id="26" name="圆角矩形 25"/>
              <p:cNvSpPr/>
              <p:nvPr/>
            </p:nvSpPr>
            <p:spPr>
              <a:xfrm>
                <a:off x="5180856" y="-282649"/>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27" name="KSO_Shape"/>
              <p:cNvSpPr>
                <a:spLocks noChangeAspect="1"/>
              </p:cNvSpPr>
              <p:nvPr/>
            </p:nvSpPr>
            <p:spPr>
              <a:xfrm>
                <a:off x="5306888" y="-182411"/>
                <a:ext cx="324000" cy="263520"/>
              </a:xfrm>
              <a:custGeom>
                <a:avLst/>
                <a:gdLst/>
                <a:ahLst/>
                <a:cxnLst/>
                <a:rect l="l" t="t" r="r" b="b"/>
                <a:pathLst>
                  <a:path w="684048" h="556307">
                    <a:moveTo>
                      <a:pt x="222901" y="383453"/>
                    </a:moveTo>
                    <a:cubicBezTo>
                      <a:pt x="218315" y="383977"/>
                      <a:pt x="213613" y="385281"/>
                      <a:pt x="209039" y="387420"/>
                    </a:cubicBezTo>
                    <a:cubicBezTo>
                      <a:pt x="190739" y="395979"/>
                      <a:pt x="181407" y="414680"/>
                      <a:pt x="188193" y="429191"/>
                    </a:cubicBezTo>
                    <a:cubicBezTo>
                      <a:pt x="194980" y="443702"/>
                      <a:pt x="215317" y="448527"/>
                      <a:pt x="233616" y="439969"/>
                    </a:cubicBezTo>
                    <a:cubicBezTo>
                      <a:pt x="251915" y="431410"/>
                      <a:pt x="261248" y="412709"/>
                      <a:pt x="254461" y="398198"/>
                    </a:cubicBezTo>
                    <a:cubicBezTo>
                      <a:pt x="249371" y="387315"/>
                      <a:pt x="236659" y="381879"/>
                      <a:pt x="222901" y="383453"/>
                    </a:cubicBezTo>
                    <a:close/>
                    <a:moveTo>
                      <a:pt x="284035" y="369073"/>
                    </a:moveTo>
                    <a:cubicBezTo>
                      <a:pt x="281538" y="368297"/>
                      <a:pt x="278657" y="368441"/>
                      <a:pt x="275985" y="369691"/>
                    </a:cubicBezTo>
                    <a:cubicBezTo>
                      <a:pt x="270641" y="372190"/>
                      <a:pt x="268154" y="378164"/>
                      <a:pt x="270432" y="383034"/>
                    </a:cubicBezTo>
                    <a:cubicBezTo>
                      <a:pt x="272710" y="387904"/>
                      <a:pt x="278888" y="389825"/>
                      <a:pt x="284233" y="387325"/>
                    </a:cubicBezTo>
                    <a:cubicBezTo>
                      <a:pt x="289577" y="384826"/>
                      <a:pt x="292063" y="378852"/>
                      <a:pt x="289785" y="373982"/>
                    </a:cubicBezTo>
                    <a:cubicBezTo>
                      <a:pt x="288647" y="371547"/>
                      <a:pt x="286533" y="369850"/>
                      <a:pt x="284035" y="369073"/>
                    </a:cubicBezTo>
                    <a:close/>
                    <a:moveTo>
                      <a:pt x="266604" y="297070"/>
                    </a:moveTo>
                    <a:cubicBezTo>
                      <a:pt x="319078" y="300338"/>
                      <a:pt x="362309" y="335548"/>
                      <a:pt x="367763" y="383070"/>
                    </a:cubicBezTo>
                    <a:cubicBezTo>
                      <a:pt x="373996" y="437381"/>
                      <a:pt x="328527" y="487207"/>
                      <a:pt x="266205" y="494360"/>
                    </a:cubicBezTo>
                    <a:cubicBezTo>
                      <a:pt x="203883" y="501513"/>
                      <a:pt x="148308" y="463284"/>
                      <a:pt x="142074" y="408972"/>
                    </a:cubicBezTo>
                    <a:cubicBezTo>
                      <a:pt x="135841" y="354661"/>
                      <a:pt x="181310" y="304835"/>
                      <a:pt x="243632" y="297682"/>
                    </a:cubicBezTo>
                    <a:cubicBezTo>
                      <a:pt x="251423" y="296788"/>
                      <a:pt x="259108" y="296603"/>
                      <a:pt x="266604" y="297070"/>
                    </a:cubicBezTo>
                    <a:close/>
                    <a:moveTo>
                      <a:pt x="297042" y="252387"/>
                    </a:moveTo>
                    <a:cubicBezTo>
                      <a:pt x="283618" y="252176"/>
                      <a:pt x="269820" y="252839"/>
                      <a:pt x="255793" y="254449"/>
                    </a:cubicBezTo>
                    <a:cubicBezTo>
                      <a:pt x="143583" y="267328"/>
                      <a:pt x="59288" y="335880"/>
                      <a:pt x="67516" y="407566"/>
                    </a:cubicBezTo>
                    <a:cubicBezTo>
                      <a:pt x="75743" y="479252"/>
                      <a:pt x="173377" y="526925"/>
                      <a:pt x="285587" y="514046"/>
                    </a:cubicBezTo>
                    <a:cubicBezTo>
                      <a:pt x="397797" y="501168"/>
                      <a:pt x="482091" y="432615"/>
                      <a:pt x="473864" y="360929"/>
                    </a:cubicBezTo>
                    <a:cubicBezTo>
                      <a:pt x="466665" y="298204"/>
                      <a:pt x="391015" y="253864"/>
                      <a:pt x="297042" y="252387"/>
                    </a:cubicBezTo>
                    <a:close/>
                    <a:moveTo>
                      <a:pt x="509416" y="97868"/>
                    </a:moveTo>
                    <a:cubicBezTo>
                      <a:pt x="544841" y="99182"/>
                      <a:pt x="588107" y="127580"/>
                      <a:pt x="590257" y="183051"/>
                    </a:cubicBezTo>
                    <a:cubicBezTo>
                      <a:pt x="592352" y="199448"/>
                      <a:pt x="588214" y="215684"/>
                      <a:pt x="579852" y="229407"/>
                    </a:cubicBezTo>
                    <a:lnTo>
                      <a:pt x="580228" y="229581"/>
                    </a:lnTo>
                    <a:cubicBezTo>
                      <a:pt x="580244" y="229743"/>
                      <a:pt x="580186" y="229872"/>
                      <a:pt x="580126" y="230000"/>
                    </a:cubicBezTo>
                    <a:lnTo>
                      <a:pt x="578707" y="232024"/>
                    </a:lnTo>
                    <a:cubicBezTo>
                      <a:pt x="578590" y="232839"/>
                      <a:pt x="578192" y="233485"/>
                      <a:pt x="577787" y="234126"/>
                    </a:cubicBezTo>
                    <a:lnTo>
                      <a:pt x="577385" y="233908"/>
                    </a:lnTo>
                    <a:cubicBezTo>
                      <a:pt x="572286" y="241165"/>
                      <a:pt x="563167" y="244302"/>
                      <a:pt x="554750" y="241632"/>
                    </a:cubicBezTo>
                    <a:lnTo>
                      <a:pt x="548315" y="238643"/>
                    </a:lnTo>
                    <a:cubicBezTo>
                      <a:pt x="539522" y="233101"/>
                      <a:pt x="536249" y="221620"/>
                      <a:pt x="540834" y="211750"/>
                    </a:cubicBezTo>
                    <a:lnTo>
                      <a:pt x="541088" y="211402"/>
                    </a:lnTo>
                    <a:lnTo>
                      <a:pt x="541243" y="211474"/>
                    </a:lnTo>
                    <a:cubicBezTo>
                      <a:pt x="549302" y="193084"/>
                      <a:pt x="546794" y="175359"/>
                      <a:pt x="541863" y="165391"/>
                    </a:cubicBezTo>
                    <a:cubicBezTo>
                      <a:pt x="534763" y="151042"/>
                      <a:pt x="514479" y="135118"/>
                      <a:pt x="480142" y="145181"/>
                    </a:cubicBezTo>
                    <a:lnTo>
                      <a:pt x="480025" y="144483"/>
                    </a:lnTo>
                    <a:cubicBezTo>
                      <a:pt x="471706" y="144624"/>
                      <a:pt x="464282" y="140887"/>
                      <a:pt x="461009" y="134412"/>
                    </a:cubicBezTo>
                    <a:lnTo>
                      <a:pt x="458966" y="128175"/>
                    </a:lnTo>
                    <a:cubicBezTo>
                      <a:pt x="457496" y="119354"/>
                      <a:pt x="463572" y="110158"/>
                      <a:pt x="473636" y="106144"/>
                    </a:cubicBezTo>
                    <a:lnTo>
                      <a:pt x="473571" y="105761"/>
                    </a:lnTo>
                    <a:cubicBezTo>
                      <a:pt x="485121" y="99922"/>
                      <a:pt x="497817" y="97438"/>
                      <a:pt x="509416" y="97868"/>
                    </a:cubicBezTo>
                    <a:close/>
                    <a:moveTo>
                      <a:pt x="286518" y="82088"/>
                    </a:moveTo>
                    <a:cubicBezTo>
                      <a:pt x="376738" y="91976"/>
                      <a:pt x="317665" y="163994"/>
                      <a:pt x="337363" y="184000"/>
                    </a:cubicBezTo>
                    <a:cubicBezTo>
                      <a:pt x="387081" y="179119"/>
                      <a:pt x="437510" y="146098"/>
                      <a:pt x="486517" y="169358"/>
                    </a:cubicBezTo>
                    <a:cubicBezTo>
                      <a:pt x="533076" y="203014"/>
                      <a:pt x="494312" y="233925"/>
                      <a:pt x="501054" y="264835"/>
                    </a:cubicBezTo>
                    <a:cubicBezTo>
                      <a:pt x="649340" y="323962"/>
                      <a:pt x="585744" y="409170"/>
                      <a:pt x="562675" y="436725"/>
                    </a:cubicBezTo>
                    <a:cubicBezTo>
                      <a:pt x="354965" y="648778"/>
                      <a:pt x="45454" y="533772"/>
                      <a:pt x="10807" y="435328"/>
                    </a:cubicBezTo>
                    <a:cubicBezTo>
                      <a:pt x="-41075" y="330306"/>
                      <a:pt x="100878" y="89491"/>
                      <a:pt x="286518" y="82088"/>
                    </a:cubicBezTo>
                    <a:close/>
                    <a:moveTo>
                      <a:pt x="489068" y="0"/>
                    </a:moveTo>
                    <a:cubicBezTo>
                      <a:pt x="596753" y="0"/>
                      <a:pt x="684048" y="87296"/>
                      <a:pt x="684048" y="194980"/>
                    </a:cubicBezTo>
                    <a:cubicBezTo>
                      <a:pt x="684048" y="216847"/>
                      <a:pt x="680448" y="237874"/>
                      <a:pt x="672966" y="257215"/>
                    </a:cubicBezTo>
                    <a:lnTo>
                      <a:pt x="672379" y="257003"/>
                    </a:lnTo>
                    <a:cubicBezTo>
                      <a:pt x="668967" y="265617"/>
                      <a:pt x="657523" y="269364"/>
                      <a:pt x="645725" y="265916"/>
                    </a:cubicBezTo>
                    <a:lnTo>
                      <a:pt x="637884" y="262819"/>
                    </a:lnTo>
                    <a:cubicBezTo>
                      <a:pt x="627530" y="257587"/>
                      <a:pt x="621785" y="247890"/>
                      <a:pt x="624308" y="239644"/>
                    </a:cubicBezTo>
                    <a:lnTo>
                      <a:pt x="623975" y="239524"/>
                    </a:lnTo>
                    <a:cubicBezTo>
                      <a:pt x="629260" y="225659"/>
                      <a:pt x="631774" y="210613"/>
                      <a:pt x="631774" y="194980"/>
                    </a:cubicBezTo>
                    <a:cubicBezTo>
                      <a:pt x="631774" y="116165"/>
                      <a:pt x="567883" y="52274"/>
                      <a:pt x="489068" y="52274"/>
                    </a:cubicBezTo>
                    <a:lnTo>
                      <a:pt x="469942" y="54202"/>
                    </a:lnTo>
                    <a:lnTo>
                      <a:pt x="469951" y="54239"/>
                    </a:lnTo>
                    <a:cubicBezTo>
                      <a:pt x="469861" y="54366"/>
                      <a:pt x="469744" y="54397"/>
                      <a:pt x="469627" y="54427"/>
                    </a:cubicBezTo>
                    <a:cubicBezTo>
                      <a:pt x="460634" y="56697"/>
                      <a:pt x="450861" y="49439"/>
                      <a:pt x="446718" y="37636"/>
                    </a:cubicBezTo>
                    <a:lnTo>
                      <a:pt x="444619" y="29323"/>
                    </a:lnTo>
                    <a:cubicBezTo>
                      <a:pt x="442667" y="16995"/>
                      <a:pt x="447797" y="5987"/>
                      <a:pt x="456757" y="3699"/>
                    </a:cubicBezTo>
                    <a:lnTo>
                      <a:pt x="456661" y="3267"/>
                    </a:lnTo>
                    <a:cubicBezTo>
                      <a:pt x="467135" y="923"/>
                      <a:pt x="477994" y="0"/>
                      <a:pt x="48906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1"/>
                  </a:solidFill>
                  <a:ea typeface="微软雅黑" panose="020B0503020204020204" pitchFamily="34" charset="-122"/>
                </a:endParaRPr>
              </a:p>
            </p:txBody>
          </p:sp>
        </p:grpSp>
      </p:grpSp>
      <p:sp>
        <p:nvSpPr>
          <p:cNvPr id="34" name="圆角矩形 33"/>
          <p:cNvSpPr/>
          <p:nvPr/>
        </p:nvSpPr>
        <p:spPr>
          <a:xfrm>
            <a:off x="4583220" y="1643205"/>
            <a:ext cx="4269375" cy="194055"/>
          </a:xfrm>
          <a:prstGeom prst="roundRect">
            <a:avLst>
              <a:gd name="adj" fmla="val 50000"/>
            </a:avLst>
          </a:prstGeom>
          <a:solidFill>
            <a:srgbClr val="5BBAF6"/>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35" name="圆角矩形 34"/>
          <p:cNvSpPr/>
          <p:nvPr/>
        </p:nvSpPr>
        <p:spPr>
          <a:xfrm>
            <a:off x="4583220" y="3027613"/>
            <a:ext cx="4269375" cy="194055"/>
          </a:xfrm>
          <a:prstGeom prst="roundRect">
            <a:avLst>
              <a:gd name="adj" fmla="val 50000"/>
            </a:avLst>
          </a:prstGeom>
          <a:solidFill>
            <a:srgbClr val="5BBAF6"/>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36" name="圆角矩形 35"/>
          <p:cNvSpPr/>
          <p:nvPr/>
        </p:nvSpPr>
        <p:spPr>
          <a:xfrm>
            <a:off x="4583220" y="3719815"/>
            <a:ext cx="4114125" cy="194055"/>
          </a:xfrm>
          <a:prstGeom prst="roundRect">
            <a:avLst>
              <a:gd name="adj" fmla="val 50000"/>
            </a:avLst>
          </a:prstGeom>
          <a:solidFill>
            <a:srgbClr val="5BBAF6"/>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37" name="圆角矩形 36"/>
          <p:cNvSpPr/>
          <p:nvPr/>
        </p:nvSpPr>
        <p:spPr>
          <a:xfrm>
            <a:off x="4583220" y="2335409"/>
            <a:ext cx="4269375" cy="194055"/>
          </a:xfrm>
          <a:prstGeom prst="roundRect">
            <a:avLst>
              <a:gd name="adj" fmla="val 50000"/>
            </a:avLst>
          </a:prstGeom>
          <a:solidFill>
            <a:srgbClr val="5BBAF6"/>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38" name="圆角矩形 37"/>
          <p:cNvSpPr/>
          <p:nvPr/>
        </p:nvSpPr>
        <p:spPr>
          <a:xfrm>
            <a:off x="4583220" y="1643205"/>
            <a:ext cx="3920063" cy="194055"/>
          </a:xfrm>
          <a:prstGeom prst="roundRect">
            <a:avLst>
              <a:gd name="adj" fmla="val 50000"/>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39" name="圆角矩形 38"/>
          <p:cNvSpPr/>
          <p:nvPr/>
        </p:nvSpPr>
        <p:spPr>
          <a:xfrm>
            <a:off x="4583218" y="2335409"/>
            <a:ext cx="3531938" cy="194055"/>
          </a:xfrm>
          <a:prstGeom prst="roundRect">
            <a:avLst>
              <a:gd name="adj" fmla="val 50000"/>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40" name="圆角矩形 39"/>
          <p:cNvSpPr/>
          <p:nvPr/>
        </p:nvSpPr>
        <p:spPr>
          <a:xfrm>
            <a:off x="4583220" y="3027613"/>
            <a:ext cx="2406375" cy="194055"/>
          </a:xfrm>
          <a:prstGeom prst="roundRect">
            <a:avLst>
              <a:gd name="adj" fmla="val 50000"/>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41" name="圆角矩形 40"/>
          <p:cNvSpPr/>
          <p:nvPr/>
        </p:nvSpPr>
        <p:spPr>
          <a:xfrm>
            <a:off x="4583218" y="3719815"/>
            <a:ext cx="3531938" cy="194055"/>
          </a:xfrm>
          <a:prstGeom prst="roundRect">
            <a:avLst>
              <a:gd name="adj" fmla="val 50000"/>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42" name="TextBox 41"/>
          <p:cNvSpPr txBox="1"/>
          <p:nvPr/>
        </p:nvSpPr>
        <p:spPr>
          <a:xfrm>
            <a:off x="8853070" y="1541147"/>
            <a:ext cx="1009237" cy="361137"/>
          </a:xfrm>
          <a:prstGeom prst="rect">
            <a:avLst/>
          </a:prstGeom>
          <a:noFill/>
        </p:spPr>
        <p:txBody>
          <a:bodyPr wrap="square" lIns="98565" tIns="49282" rIns="98565" bIns="49282" rtlCol="0">
            <a:spAutoFit/>
          </a:bodyPr>
          <a:lstStyle/>
          <a:p>
            <a:r>
              <a:rPr lang="en-US" altLang="zh-CN" sz="1700" dirty="0">
                <a:latin typeface="Arial Unicode MS" pitchFamily="34" charset="-122"/>
                <a:ea typeface="Arial Unicode MS" pitchFamily="34" charset="-122"/>
                <a:cs typeface="Arial Unicode MS" pitchFamily="34" charset="-122"/>
              </a:rPr>
              <a:t>95%</a:t>
            </a:r>
            <a:endParaRPr lang="zh-CN" altLang="en-US" sz="1700" dirty="0">
              <a:latin typeface="Arial Unicode MS" pitchFamily="34" charset="-122"/>
              <a:ea typeface="Arial Unicode MS" pitchFamily="34" charset="-122"/>
              <a:cs typeface="Arial Unicode MS" pitchFamily="34" charset="-122"/>
            </a:endParaRPr>
          </a:p>
        </p:txBody>
      </p:sp>
      <p:sp>
        <p:nvSpPr>
          <p:cNvPr id="43" name="TextBox 42"/>
          <p:cNvSpPr txBox="1"/>
          <p:nvPr/>
        </p:nvSpPr>
        <p:spPr>
          <a:xfrm>
            <a:off x="8853070" y="2233350"/>
            <a:ext cx="1009237" cy="361137"/>
          </a:xfrm>
          <a:prstGeom prst="rect">
            <a:avLst/>
          </a:prstGeom>
          <a:noFill/>
        </p:spPr>
        <p:txBody>
          <a:bodyPr wrap="square" lIns="98565" tIns="49282" rIns="98565" bIns="49282" rtlCol="0">
            <a:spAutoFit/>
          </a:bodyPr>
          <a:lstStyle/>
          <a:p>
            <a:r>
              <a:rPr lang="en-US" altLang="zh-CN" sz="1700" dirty="0">
                <a:latin typeface="Arial Unicode MS" pitchFamily="34" charset="-122"/>
                <a:ea typeface="Arial Unicode MS" pitchFamily="34" charset="-122"/>
                <a:cs typeface="Arial Unicode MS" pitchFamily="34" charset="-122"/>
              </a:rPr>
              <a:t>90%</a:t>
            </a:r>
            <a:endParaRPr lang="zh-CN" altLang="en-US" sz="1700" dirty="0">
              <a:latin typeface="Arial Unicode MS" pitchFamily="34" charset="-122"/>
              <a:ea typeface="Arial Unicode MS" pitchFamily="34" charset="-122"/>
              <a:cs typeface="Arial Unicode MS" pitchFamily="34" charset="-122"/>
            </a:endParaRPr>
          </a:p>
        </p:txBody>
      </p:sp>
      <p:sp>
        <p:nvSpPr>
          <p:cNvPr id="44" name="TextBox 43"/>
          <p:cNvSpPr txBox="1"/>
          <p:nvPr/>
        </p:nvSpPr>
        <p:spPr>
          <a:xfrm>
            <a:off x="8853070" y="2925555"/>
            <a:ext cx="1009237" cy="361137"/>
          </a:xfrm>
          <a:prstGeom prst="rect">
            <a:avLst/>
          </a:prstGeom>
          <a:noFill/>
        </p:spPr>
        <p:txBody>
          <a:bodyPr wrap="square" lIns="98565" tIns="49282" rIns="98565" bIns="49282" rtlCol="0">
            <a:spAutoFit/>
          </a:bodyPr>
          <a:lstStyle/>
          <a:p>
            <a:r>
              <a:rPr lang="en-US" altLang="zh-CN" sz="1700" dirty="0">
                <a:latin typeface="Arial Unicode MS" pitchFamily="34" charset="-122"/>
                <a:ea typeface="Arial Unicode MS" pitchFamily="34" charset="-122"/>
                <a:cs typeface="Arial Unicode MS" pitchFamily="34" charset="-122"/>
              </a:rPr>
              <a:t>55%</a:t>
            </a:r>
            <a:endParaRPr lang="zh-CN" altLang="en-US" sz="1700" dirty="0">
              <a:latin typeface="Arial Unicode MS" pitchFamily="34" charset="-122"/>
              <a:ea typeface="Arial Unicode MS" pitchFamily="34" charset="-122"/>
              <a:cs typeface="Arial Unicode MS" pitchFamily="34" charset="-122"/>
            </a:endParaRPr>
          </a:p>
        </p:txBody>
      </p:sp>
      <p:sp>
        <p:nvSpPr>
          <p:cNvPr id="45" name="TextBox 44"/>
          <p:cNvSpPr txBox="1"/>
          <p:nvPr/>
        </p:nvSpPr>
        <p:spPr>
          <a:xfrm>
            <a:off x="8853070" y="3617757"/>
            <a:ext cx="1009237" cy="361137"/>
          </a:xfrm>
          <a:prstGeom prst="rect">
            <a:avLst/>
          </a:prstGeom>
          <a:noFill/>
        </p:spPr>
        <p:txBody>
          <a:bodyPr wrap="square" lIns="98565" tIns="49282" rIns="98565" bIns="49282" rtlCol="0">
            <a:spAutoFit/>
          </a:bodyPr>
          <a:lstStyle/>
          <a:p>
            <a:r>
              <a:rPr lang="en-US" altLang="zh-CN" sz="1700" dirty="0">
                <a:latin typeface="Arial Unicode MS" pitchFamily="34" charset="-122"/>
                <a:ea typeface="Arial Unicode MS" pitchFamily="34" charset="-122"/>
                <a:cs typeface="Arial Unicode MS" pitchFamily="34" charset="-122"/>
              </a:rPr>
              <a:t>90%</a:t>
            </a:r>
            <a:endParaRPr lang="zh-CN" altLang="en-US" sz="1700" dirty="0">
              <a:latin typeface="Arial Unicode MS" pitchFamily="34" charset="-122"/>
              <a:ea typeface="Arial Unicode MS" pitchFamily="34" charset="-122"/>
              <a:cs typeface="Arial Unicode MS" pitchFamily="34" charset="-122"/>
            </a:endParaRPr>
          </a:p>
        </p:txBody>
      </p:sp>
      <p:sp>
        <p:nvSpPr>
          <p:cNvPr id="46" name="TextBox 45"/>
          <p:cNvSpPr txBox="1"/>
          <p:nvPr/>
        </p:nvSpPr>
        <p:spPr>
          <a:xfrm>
            <a:off x="4583220" y="1297585"/>
            <a:ext cx="1009237" cy="361137"/>
          </a:xfrm>
          <a:prstGeom prst="rect">
            <a:avLst/>
          </a:prstGeom>
          <a:noFill/>
        </p:spPr>
        <p:txBody>
          <a:bodyPr wrap="square" lIns="98565" tIns="49282" rIns="98565" bIns="49282" rtlCol="0">
            <a:spAutoFit/>
          </a:bodyPr>
          <a:lstStyle/>
          <a:p>
            <a:r>
              <a:rPr lang="zh-CN" altLang="en-US" sz="1700" dirty="0">
                <a:latin typeface="微软雅黑" pitchFamily="34" charset="-122"/>
                <a:ea typeface="微软雅黑" pitchFamily="34" charset="-122"/>
              </a:rPr>
              <a:t>领导力</a:t>
            </a:r>
          </a:p>
        </p:txBody>
      </p:sp>
      <p:sp>
        <p:nvSpPr>
          <p:cNvPr id="47" name="TextBox 46"/>
          <p:cNvSpPr txBox="1"/>
          <p:nvPr/>
        </p:nvSpPr>
        <p:spPr>
          <a:xfrm>
            <a:off x="4583220" y="1972500"/>
            <a:ext cx="1319771" cy="361137"/>
          </a:xfrm>
          <a:prstGeom prst="rect">
            <a:avLst/>
          </a:prstGeom>
          <a:noFill/>
        </p:spPr>
        <p:txBody>
          <a:bodyPr wrap="square" lIns="98565" tIns="49282" rIns="98565" bIns="49282" rtlCol="0">
            <a:spAutoFit/>
          </a:bodyPr>
          <a:lstStyle/>
          <a:p>
            <a:r>
              <a:rPr lang="zh-CN" altLang="en-US" sz="1700" dirty="0">
                <a:latin typeface="微软雅黑" pitchFamily="34" charset="-122"/>
                <a:ea typeface="微软雅黑" pitchFamily="34" charset="-122"/>
              </a:rPr>
              <a:t>创作激情</a:t>
            </a:r>
          </a:p>
        </p:txBody>
      </p:sp>
      <p:sp>
        <p:nvSpPr>
          <p:cNvPr id="48" name="TextBox 47"/>
          <p:cNvSpPr txBox="1"/>
          <p:nvPr/>
        </p:nvSpPr>
        <p:spPr>
          <a:xfrm>
            <a:off x="4583220" y="2671777"/>
            <a:ext cx="1009237" cy="361137"/>
          </a:xfrm>
          <a:prstGeom prst="rect">
            <a:avLst/>
          </a:prstGeom>
          <a:noFill/>
        </p:spPr>
        <p:txBody>
          <a:bodyPr wrap="square" lIns="98565" tIns="49282" rIns="98565" bIns="49282" rtlCol="0">
            <a:spAutoFit/>
          </a:bodyPr>
          <a:lstStyle/>
          <a:p>
            <a:r>
              <a:rPr lang="zh-CN" altLang="en-US" sz="1700" dirty="0">
                <a:latin typeface="微软雅黑" pitchFamily="34" charset="-122"/>
                <a:ea typeface="微软雅黑" pitchFamily="34" charset="-122"/>
              </a:rPr>
              <a:t>运动量</a:t>
            </a:r>
          </a:p>
        </p:txBody>
      </p:sp>
      <p:sp>
        <p:nvSpPr>
          <p:cNvPr id="49" name="TextBox 48"/>
          <p:cNvSpPr txBox="1"/>
          <p:nvPr/>
        </p:nvSpPr>
        <p:spPr>
          <a:xfrm>
            <a:off x="4583220" y="3370455"/>
            <a:ext cx="1319771" cy="361137"/>
          </a:xfrm>
          <a:prstGeom prst="rect">
            <a:avLst/>
          </a:prstGeom>
          <a:noFill/>
        </p:spPr>
        <p:txBody>
          <a:bodyPr wrap="square" lIns="98565" tIns="49282" rIns="98565" bIns="49282" rtlCol="0">
            <a:spAutoFit/>
          </a:bodyPr>
          <a:lstStyle/>
          <a:p>
            <a:r>
              <a:rPr lang="zh-CN" altLang="en-US" sz="1700" dirty="0">
                <a:latin typeface="微软雅黑" pitchFamily="34" charset="-122"/>
                <a:ea typeface="微软雅黑" pitchFamily="34" charset="-122"/>
              </a:rPr>
              <a:t>工作热情</a:t>
            </a:r>
          </a:p>
        </p:txBody>
      </p:sp>
      <p:sp>
        <p:nvSpPr>
          <p:cNvPr id="50" name="文本框 7"/>
          <p:cNvSpPr txBox="1">
            <a:spLocks noChangeArrowheads="1"/>
          </p:cNvSpPr>
          <p:nvPr/>
        </p:nvSpPr>
        <p:spPr bwMode="auto">
          <a:xfrm>
            <a:off x="4569960" y="4210224"/>
            <a:ext cx="4438377"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700" b="1" dirty="0">
                <a:latin typeface="微软雅黑" pitchFamily="34" charset="-122"/>
              </a:rPr>
              <a:t>添加文本信息</a:t>
            </a:r>
            <a:endParaRPr lang="en-US" altLang="zh-CN" sz="1700" b="1" dirty="0">
              <a:latin typeface="微软雅黑" pitchFamily="34" charset="-122"/>
            </a:endParaRPr>
          </a:p>
          <a:p>
            <a:pPr>
              <a:lnSpc>
                <a:spcPct val="150000"/>
              </a:lnSpc>
              <a:spcBef>
                <a:spcPts val="323"/>
              </a:spcBef>
            </a:pPr>
            <a:r>
              <a:rPr lang="zh-CN" altLang="en-US" sz="1300" dirty="0">
                <a:latin typeface="微软雅黑" pitchFamily="34" charset="-122"/>
              </a:rPr>
              <a:t>单击此处添加对图片的说明文字单击此处添加对图片的说明文字单击此处添加对图片的说明文字</a:t>
            </a:r>
          </a:p>
        </p:txBody>
      </p:sp>
    </p:spTree>
    <p:extLst>
      <p:ext uri="{BB962C8B-B14F-4D97-AF65-F5344CB8AC3E}">
        <p14:creationId xmlns:p14="http://schemas.microsoft.com/office/powerpoint/2010/main" val="133688484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1" presetClass="entr" presetSubtype="1" fill="hold"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heel(1)">
                                      <p:cBhvr>
                                        <p:cTn id="18" dur="1000"/>
                                        <p:tgtEl>
                                          <p:spTgt spid="17"/>
                                        </p:tgtEl>
                                      </p:cBhvr>
                                    </p:animEffect>
                                  </p:childTnLst>
                                </p:cTn>
                              </p:par>
                            </p:childTnLst>
                          </p:cTn>
                        </p:par>
                        <p:par>
                          <p:cTn id="19" fill="hold">
                            <p:stCondLst>
                              <p:cond delay="2000"/>
                            </p:stCondLst>
                            <p:childTnLst>
                              <p:par>
                                <p:cTn id="20" presetID="47" presetClass="entr" presetSubtype="0"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750"/>
                                        <p:tgtEl>
                                          <p:spTgt spid="18"/>
                                        </p:tgtEl>
                                      </p:cBhvr>
                                    </p:animEffect>
                                    <p:anim calcmode="lin" valueType="num">
                                      <p:cBhvr>
                                        <p:cTn id="23" dur="750" fill="hold"/>
                                        <p:tgtEl>
                                          <p:spTgt spid="18"/>
                                        </p:tgtEl>
                                        <p:attrNameLst>
                                          <p:attrName>ppt_x</p:attrName>
                                        </p:attrNameLst>
                                      </p:cBhvr>
                                      <p:tavLst>
                                        <p:tav tm="0">
                                          <p:val>
                                            <p:strVal val="#ppt_x"/>
                                          </p:val>
                                        </p:tav>
                                        <p:tav tm="100000">
                                          <p:val>
                                            <p:strVal val="#ppt_x"/>
                                          </p:val>
                                        </p:tav>
                                      </p:tavLst>
                                    </p:anim>
                                    <p:anim calcmode="lin" valueType="num">
                                      <p:cBhvr>
                                        <p:cTn id="24" dur="750" fill="hold"/>
                                        <p:tgtEl>
                                          <p:spTgt spid="1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750"/>
                                        <p:tgtEl>
                                          <p:spTgt spid="21"/>
                                        </p:tgtEl>
                                      </p:cBhvr>
                                    </p:animEffect>
                                    <p:anim calcmode="lin" valueType="num">
                                      <p:cBhvr>
                                        <p:cTn id="28" dur="750" fill="hold"/>
                                        <p:tgtEl>
                                          <p:spTgt spid="21"/>
                                        </p:tgtEl>
                                        <p:attrNameLst>
                                          <p:attrName>ppt_x</p:attrName>
                                        </p:attrNameLst>
                                      </p:cBhvr>
                                      <p:tavLst>
                                        <p:tav tm="0">
                                          <p:val>
                                            <p:strVal val="#ppt_x"/>
                                          </p:val>
                                        </p:tav>
                                        <p:tav tm="100000">
                                          <p:val>
                                            <p:strVal val="#ppt_x"/>
                                          </p:val>
                                        </p:tav>
                                      </p:tavLst>
                                    </p:anim>
                                    <p:anim calcmode="lin" valueType="num">
                                      <p:cBhvr>
                                        <p:cTn id="29" dur="750" fill="hold"/>
                                        <p:tgtEl>
                                          <p:spTgt spid="21"/>
                                        </p:tgtEl>
                                        <p:attrNameLst>
                                          <p:attrName>ppt_y</p:attrName>
                                        </p:attrNameLst>
                                      </p:cBhvr>
                                      <p:tavLst>
                                        <p:tav tm="0">
                                          <p:val>
                                            <p:strVal val="#ppt_y+.1"/>
                                          </p:val>
                                        </p:tav>
                                        <p:tav tm="100000">
                                          <p:val>
                                            <p:strVal val="#ppt_y"/>
                                          </p:val>
                                        </p:tav>
                                      </p:tavLst>
                                    </p:anim>
                                  </p:childTnLst>
                                </p:cTn>
                              </p:par>
                            </p:childTnLst>
                          </p:cTn>
                        </p:par>
                        <p:par>
                          <p:cTn id="30" fill="hold">
                            <p:stCondLst>
                              <p:cond delay="2750"/>
                            </p:stCondLst>
                            <p:childTnLst>
                              <p:par>
                                <p:cTn id="31" presetID="22" presetClass="entr" presetSubtype="8"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750"/>
                                        <p:tgtEl>
                                          <p:spTgt spid="34"/>
                                        </p:tgtEl>
                                      </p:cBhvr>
                                    </p:animEffect>
                                  </p:childTnLst>
                                </p:cTn>
                              </p:par>
                              <p:par>
                                <p:cTn id="34" presetID="22" presetClass="entr" presetSubtype="8" fill="hold" grpId="0" nodeType="withEffect">
                                  <p:stCondLst>
                                    <p:cond delay="150"/>
                                  </p:stCondLst>
                                  <p:childTnLst>
                                    <p:set>
                                      <p:cBhvr>
                                        <p:cTn id="35" dur="1" fill="hold">
                                          <p:stCondLst>
                                            <p:cond delay="0"/>
                                          </p:stCondLst>
                                        </p:cTn>
                                        <p:tgtEl>
                                          <p:spTgt spid="38"/>
                                        </p:tgtEl>
                                        <p:attrNameLst>
                                          <p:attrName>style.visibility</p:attrName>
                                        </p:attrNameLst>
                                      </p:cBhvr>
                                      <p:to>
                                        <p:strVal val="visible"/>
                                      </p:to>
                                    </p:set>
                                    <p:animEffect transition="in" filter="wipe(left)">
                                      <p:cBhvr>
                                        <p:cTn id="36" dur="750"/>
                                        <p:tgtEl>
                                          <p:spTgt spid="38"/>
                                        </p:tgtEl>
                                      </p:cBhvr>
                                    </p:animEffect>
                                  </p:childTnLst>
                                </p:cTn>
                              </p:par>
                              <p:par>
                                <p:cTn id="37" presetID="22" presetClass="entr" presetSubtype="8" fill="hold" grpId="0" nodeType="withEffect">
                                  <p:stCondLst>
                                    <p:cond delay="150"/>
                                  </p:stCondLst>
                                  <p:childTnLst>
                                    <p:set>
                                      <p:cBhvr>
                                        <p:cTn id="38" dur="1" fill="hold">
                                          <p:stCondLst>
                                            <p:cond delay="0"/>
                                          </p:stCondLst>
                                        </p:cTn>
                                        <p:tgtEl>
                                          <p:spTgt spid="46"/>
                                        </p:tgtEl>
                                        <p:attrNameLst>
                                          <p:attrName>style.visibility</p:attrName>
                                        </p:attrNameLst>
                                      </p:cBhvr>
                                      <p:to>
                                        <p:strVal val="visible"/>
                                      </p:to>
                                    </p:set>
                                    <p:animEffect transition="in" filter="wipe(left)">
                                      <p:cBhvr>
                                        <p:cTn id="39" dur="500"/>
                                        <p:tgtEl>
                                          <p:spTgt spid="46"/>
                                        </p:tgtEl>
                                      </p:cBhvr>
                                    </p:animEffect>
                                  </p:childTnLst>
                                </p:cTn>
                              </p:par>
                              <p:par>
                                <p:cTn id="40" presetID="22" presetClass="entr" presetSubtype="8" fill="hold" grpId="0" nodeType="withEffect">
                                  <p:stCondLst>
                                    <p:cond delay="150"/>
                                  </p:stCondLst>
                                  <p:childTnLst>
                                    <p:set>
                                      <p:cBhvr>
                                        <p:cTn id="41" dur="1" fill="hold">
                                          <p:stCondLst>
                                            <p:cond delay="0"/>
                                          </p:stCondLst>
                                        </p:cTn>
                                        <p:tgtEl>
                                          <p:spTgt spid="42"/>
                                        </p:tgtEl>
                                        <p:attrNameLst>
                                          <p:attrName>style.visibility</p:attrName>
                                        </p:attrNameLst>
                                      </p:cBhvr>
                                      <p:to>
                                        <p:strVal val="visible"/>
                                      </p:to>
                                    </p:set>
                                    <p:animEffect transition="in" filter="wipe(left)">
                                      <p:cBhvr>
                                        <p:cTn id="42" dur="500"/>
                                        <p:tgtEl>
                                          <p:spTgt spid="42"/>
                                        </p:tgtEl>
                                      </p:cBhvr>
                                    </p:animEffect>
                                  </p:childTnLst>
                                </p:cTn>
                              </p:par>
                              <p:par>
                                <p:cTn id="43" presetID="22" presetClass="entr" presetSubtype="8" fill="hold" grpId="0" nodeType="withEffect">
                                  <p:stCondLst>
                                    <p:cond delay="250"/>
                                  </p:stCondLst>
                                  <p:childTnLst>
                                    <p:set>
                                      <p:cBhvr>
                                        <p:cTn id="44" dur="1" fill="hold">
                                          <p:stCondLst>
                                            <p:cond delay="0"/>
                                          </p:stCondLst>
                                        </p:cTn>
                                        <p:tgtEl>
                                          <p:spTgt spid="37"/>
                                        </p:tgtEl>
                                        <p:attrNameLst>
                                          <p:attrName>style.visibility</p:attrName>
                                        </p:attrNameLst>
                                      </p:cBhvr>
                                      <p:to>
                                        <p:strVal val="visible"/>
                                      </p:to>
                                    </p:set>
                                    <p:animEffect transition="in" filter="wipe(left)">
                                      <p:cBhvr>
                                        <p:cTn id="45" dur="750"/>
                                        <p:tgtEl>
                                          <p:spTgt spid="37"/>
                                        </p:tgtEl>
                                      </p:cBhvr>
                                    </p:animEffect>
                                  </p:childTnLst>
                                </p:cTn>
                              </p:par>
                              <p:par>
                                <p:cTn id="46" presetID="22" presetClass="entr" presetSubtype="8" fill="hold" grpId="0" nodeType="withEffect">
                                  <p:stCondLst>
                                    <p:cond delay="400"/>
                                  </p:stCondLst>
                                  <p:childTnLst>
                                    <p:set>
                                      <p:cBhvr>
                                        <p:cTn id="47" dur="1" fill="hold">
                                          <p:stCondLst>
                                            <p:cond delay="0"/>
                                          </p:stCondLst>
                                        </p:cTn>
                                        <p:tgtEl>
                                          <p:spTgt spid="39"/>
                                        </p:tgtEl>
                                        <p:attrNameLst>
                                          <p:attrName>style.visibility</p:attrName>
                                        </p:attrNameLst>
                                      </p:cBhvr>
                                      <p:to>
                                        <p:strVal val="visible"/>
                                      </p:to>
                                    </p:set>
                                    <p:animEffect transition="in" filter="wipe(left)">
                                      <p:cBhvr>
                                        <p:cTn id="48" dur="750"/>
                                        <p:tgtEl>
                                          <p:spTgt spid="39"/>
                                        </p:tgtEl>
                                      </p:cBhvr>
                                    </p:animEffect>
                                  </p:childTnLst>
                                </p:cTn>
                              </p:par>
                              <p:par>
                                <p:cTn id="49" presetID="22" presetClass="entr" presetSubtype="8" fill="hold" grpId="0" nodeType="withEffect">
                                  <p:stCondLst>
                                    <p:cond delay="400"/>
                                  </p:stCondLst>
                                  <p:childTnLst>
                                    <p:set>
                                      <p:cBhvr>
                                        <p:cTn id="50" dur="1" fill="hold">
                                          <p:stCondLst>
                                            <p:cond delay="0"/>
                                          </p:stCondLst>
                                        </p:cTn>
                                        <p:tgtEl>
                                          <p:spTgt spid="47"/>
                                        </p:tgtEl>
                                        <p:attrNameLst>
                                          <p:attrName>style.visibility</p:attrName>
                                        </p:attrNameLst>
                                      </p:cBhvr>
                                      <p:to>
                                        <p:strVal val="visible"/>
                                      </p:to>
                                    </p:set>
                                    <p:animEffect transition="in" filter="wipe(left)">
                                      <p:cBhvr>
                                        <p:cTn id="51" dur="500"/>
                                        <p:tgtEl>
                                          <p:spTgt spid="47"/>
                                        </p:tgtEl>
                                      </p:cBhvr>
                                    </p:animEffect>
                                  </p:childTnLst>
                                </p:cTn>
                              </p:par>
                              <p:par>
                                <p:cTn id="52" presetID="22" presetClass="entr" presetSubtype="8" fill="hold" grpId="0" nodeType="withEffect">
                                  <p:stCondLst>
                                    <p:cond delay="400"/>
                                  </p:stCondLst>
                                  <p:childTnLst>
                                    <p:set>
                                      <p:cBhvr>
                                        <p:cTn id="53" dur="1" fill="hold">
                                          <p:stCondLst>
                                            <p:cond delay="0"/>
                                          </p:stCondLst>
                                        </p:cTn>
                                        <p:tgtEl>
                                          <p:spTgt spid="43"/>
                                        </p:tgtEl>
                                        <p:attrNameLst>
                                          <p:attrName>style.visibility</p:attrName>
                                        </p:attrNameLst>
                                      </p:cBhvr>
                                      <p:to>
                                        <p:strVal val="visible"/>
                                      </p:to>
                                    </p:set>
                                    <p:animEffect transition="in" filter="wipe(left)">
                                      <p:cBhvr>
                                        <p:cTn id="54" dur="500"/>
                                        <p:tgtEl>
                                          <p:spTgt spid="43"/>
                                        </p:tgtEl>
                                      </p:cBhvr>
                                    </p:animEffect>
                                  </p:childTnLst>
                                </p:cTn>
                              </p:par>
                              <p:par>
                                <p:cTn id="55" presetID="22" presetClass="entr" presetSubtype="8" fill="hold" grpId="0" nodeType="withEffect">
                                  <p:stCondLst>
                                    <p:cond delay="500"/>
                                  </p:stCondLst>
                                  <p:childTnLst>
                                    <p:set>
                                      <p:cBhvr>
                                        <p:cTn id="56" dur="1" fill="hold">
                                          <p:stCondLst>
                                            <p:cond delay="0"/>
                                          </p:stCondLst>
                                        </p:cTn>
                                        <p:tgtEl>
                                          <p:spTgt spid="35"/>
                                        </p:tgtEl>
                                        <p:attrNameLst>
                                          <p:attrName>style.visibility</p:attrName>
                                        </p:attrNameLst>
                                      </p:cBhvr>
                                      <p:to>
                                        <p:strVal val="visible"/>
                                      </p:to>
                                    </p:set>
                                    <p:animEffect transition="in" filter="wipe(left)">
                                      <p:cBhvr>
                                        <p:cTn id="57" dur="750"/>
                                        <p:tgtEl>
                                          <p:spTgt spid="35"/>
                                        </p:tgtEl>
                                      </p:cBhvr>
                                    </p:animEffect>
                                  </p:childTnLst>
                                </p:cTn>
                              </p:par>
                              <p:par>
                                <p:cTn id="58" presetID="22" presetClass="entr" presetSubtype="8" fill="hold" grpId="0" nodeType="withEffect">
                                  <p:stCondLst>
                                    <p:cond delay="650"/>
                                  </p:stCondLst>
                                  <p:childTnLst>
                                    <p:set>
                                      <p:cBhvr>
                                        <p:cTn id="59" dur="1" fill="hold">
                                          <p:stCondLst>
                                            <p:cond delay="0"/>
                                          </p:stCondLst>
                                        </p:cTn>
                                        <p:tgtEl>
                                          <p:spTgt spid="40"/>
                                        </p:tgtEl>
                                        <p:attrNameLst>
                                          <p:attrName>style.visibility</p:attrName>
                                        </p:attrNameLst>
                                      </p:cBhvr>
                                      <p:to>
                                        <p:strVal val="visible"/>
                                      </p:to>
                                    </p:set>
                                    <p:animEffect transition="in" filter="wipe(left)">
                                      <p:cBhvr>
                                        <p:cTn id="60" dur="750"/>
                                        <p:tgtEl>
                                          <p:spTgt spid="40"/>
                                        </p:tgtEl>
                                      </p:cBhvr>
                                    </p:animEffect>
                                  </p:childTnLst>
                                </p:cTn>
                              </p:par>
                              <p:par>
                                <p:cTn id="61" presetID="22" presetClass="entr" presetSubtype="8" fill="hold" grpId="0" nodeType="withEffect">
                                  <p:stCondLst>
                                    <p:cond delay="650"/>
                                  </p:stCondLst>
                                  <p:childTnLst>
                                    <p:set>
                                      <p:cBhvr>
                                        <p:cTn id="62" dur="1" fill="hold">
                                          <p:stCondLst>
                                            <p:cond delay="0"/>
                                          </p:stCondLst>
                                        </p:cTn>
                                        <p:tgtEl>
                                          <p:spTgt spid="48"/>
                                        </p:tgtEl>
                                        <p:attrNameLst>
                                          <p:attrName>style.visibility</p:attrName>
                                        </p:attrNameLst>
                                      </p:cBhvr>
                                      <p:to>
                                        <p:strVal val="visible"/>
                                      </p:to>
                                    </p:set>
                                    <p:animEffect transition="in" filter="wipe(left)">
                                      <p:cBhvr>
                                        <p:cTn id="63" dur="500"/>
                                        <p:tgtEl>
                                          <p:spTgt spid="48"/>
                                        </p:tgtEl>
                                      </p:cBhvr>
                                    </p:animEffect>
                                  </p:childTnLst>
                                </p:cTn>
                              </p:par>
                              <p:par>
                                <p:cTn id="64" presetID="22" presetClass="entr" presetSubtype="8" fill="hold" grpId="0" nodeType="withEffect">
                                  <p:stCondLst>
                                    <p:cond delay="650"/>
                                  </p:stCondLst>
                                  <p:childTnLst>
                                    <p:set>
                                      <p:cBhvr>
                                        <p:cTn id="65" dur="1" fill="hold">
                                          <p:stCondLst>
                                            <p:cond delay="0"/>
                                          </p:stCondLst>
                                        </p:cTn>
                                        <p:tgtEl>
                                          <p:spTgt spid="44"/>
                                        </p:tgtEl>
                                        <p:attrNameLst>
                                          <p:attrName>style.visibility</p:attrName>
                                        </p:attrNameLst>
                                      </p:cBhvr>
                                      <p:to>
                                        <p:strVal val="visible"/>
                                      </p:to>
                                    </p:set>
                                    <p:animEffect transition="in" filter="wipe(left)">
                                      <p:cBhvr>
                                        <p:cTn id="66" dur="500"/>
                                        <p:tgtEl>
                                          <p:spTgt spid="44"/>
                                        </p:tgtEl>
                                      </p:cBhvr>
                                    </p:animEffect>
                                  </p:childTnLst>
                                </p:cTn>
                              </p:par>
                              <p:par>
                                <p:cTn id="67" presetID="22" presetClass="entr" presetSubtype="8" fill="hold" grpId="0" nodeType="withEffect">
                                  <p:stCondLst>
                                    <p:cond delay="750"/>
                                  </p:stCondLst>
                                  <p:childTnLst>
                                    <p:set>
                                      <p:cBhvr>
                                        <p:cTn id="68" dur="1" fill="hold">
                                          <p:stCondLst>
                                            <p:cond delay="0"/>
                                          </p:stCondLst>
                                        </p:cTn>
                                        <p:tgtEl>
                                          <p:spTgt spid="36"/>
                                        </p:tgtEl>
                                        <p:attrNameLst>
                                          <p:attrName>style.visibility</p:attrName>
                                        </p:attrNameLst>
                                      </p:cBhvr>
                                      <p:to>
                                        <p:strVal val="visible"/>
                                      </p:to>
                                    </p:set>
                                    <p:animEffect transition="in" filter="wipe(left)">
                                      <p:cBhvr>
                                        <p:cTn id="69" dur="750"/>
                                        <p:tgtEl>
                                          <p:spTgt spid="36"/>
                                        </p:tgtEl>
                                      </p:cBhvr>
                                    </p:animEffect>
                                  </p:childTnLst>
                                </p:cTn>
                              </p:par>
                              <p:par>
                                <p:cTn id="70" presetID="22" presetClass="entr" presetSubtype="8" fill="hold" grpId="0" nodeType="withEffect">
                                  <p:stCondLst>
                                    <p:cond delay="900"/>
                                  </p:stCondLst>
                                  <p:childTnLst>
                                    <p:set>
                                      <p:cBhvr>
                                        <p:cTn id="71" dur="1" fill="hold">
                                          <p:stCondLst>
                                            <p:cond delay="0"/>
                                          </p:stCondLst>
                                        </p:cTn>
                                        <p:tgtEl>
                                          <p:spTgt spid="41"/>
                                        </p:tgtEl>
                                        <p:attrNameLst>
                                          <p:attrName>style.visibility</p:attrName>
                                        </p:attrNameLst>
                                      </p:cBhvr>
                                      <p:to>
                                        <p:strVal val="visible"/>
                                      </p:to>
                                    </p:set>
                                    <p:animEffect transition="in" filter="wipe(left)">
                                      <p:cBhvr>
                                        <p:cTn id="72" dur="750"/>
                                        <p:tgtEl>
                                          <p:spTgt spid="41"/>
                                        </p:tgtEl>
                                      </p:cBhvr>
                                    </p:animEffect>
                                  </p:childTnLst>
                                </p:cTn>
                              </p:par>
                              <p:par>
                                <p:cTn id="73" presetID="22" presetClass="entr" presetSubtype="8" fill="hold" grpId="0" nodeType="withEffect">
                                  <p:stCondLst>
                                    <p:cond delay="900"/>
                                  </p:stCondLst>
                                  <p:childTnLst>
                                    <p:set>
                                      <p:cBhvr>
                                        <p:cTn id="74" dur="1" fill="hold">
                                          <p:stCondLst>
                                            <p:cond delay="0"/>
                                          </p:stCondLst>
                                        </p:cTn>
                                        <p:tgtEl>
                                          <p:spTgt spid="49"/>
                                        </p:tgtEl>
                                        <p:attrNameLst>
                                          <p:attrName>style.visibility</p:attrName>
                                        </p:attrNameLst>
                                      </p:cBhvr>
                                      <p:to>
                                        <p:strVal val="visible"/>
                                      </p:to>
                                    </p:set>
                                    <p:animEffect transition="in" filter="wipe(left)">
                                      <p:cBhvr>
                                        <p:cTn id="75" dur="500"/>
                                        <p:tgtEl>
                                          <p:spTgt spid="49"/>
                                        </p:tgtEl>
                                      </p:cBhvr>
                                    </p:animEffect>
                                  </p:childTnLst>
                                </p:cTn>
                              </p:par>
                              <p:par>
                                <p:cTn id="76" presetID="22" presetClass="entr" presetSubtype="8" fill="hold" grpId="0" nodeType="withEffect">
                                  <p:stCondLst>
                                    <p:cond delay="900"/>
                                  </p:stCondLst>
                                  <p:childTnLst>
                                    <p:set>
                                      <p:cBhvr>
                                        <p:cTn id="77" dur="1" fill="hold">
                                          <p:stCondLst>
                                            <p:cond delay="0"/>
                                          </p:stCondLst>
                                        </p:cTn>
                                        <p:tgtEl>
                                          <p:spTgt spid="45"/>
                                        </p:tgtEl>
                                        <p:attrNameLst>
                                          <p:attrName>style.visibility</p:attrName>
                                        </p:attrNameLst>
                                      </p:cBhvr>
                                      <p:to>
                                        <p:strVal val="visible"/>
                                      </p:to>
                                    </p:set>
                                    <p:animEffect transition="in" filter="wipe(left)">
                                      <p:cBhvr>
                                        <p:cTn id="78" dur="500"/>
                                        <p:tgtEl>
                                          <p:spTgt spid="45"/>
                                        </p:tgtEl>
                                      </p:cBhvr>
                                    </p:animEffect>
                                  </p:childTnLst>
                                </p:cTn>
                              </p:par>
                            </p:childTnLst>
                          </p:cTn>
                        </p:par>
                        <p:par>
                          <p:cTn id="79" fill="hold">
                            <p:stCondLst>
                              <p:cond delay="4400"/>
                            </p:stCondLst>
                            <p:childTnLst>
                              <p:par>
                                <p:cTn id="80" presetID="22" presetClass="entr" presetSubtype="8" fill="hold" grpId="0" nodeType="afterEffect">
                                  <p:stCondLst>
                                    <p:cond delay="0"/>
                                  </p:stCondLst>
                                  <p:childTnLst>
                                    <p:set>
                                      <p:cBhvr>
                                        <p:cTn id="81" dur="1" fill="hold">
                                          <p:stCondLst>
                                            <p:cond delay="0"/>
                                          </p:stCondLst>
                                        </p:cTn>
                                        <p:tgtEl>
                                          <p:spTgt spid="50"/>
                                        </p:tgtEl>
                                        <p:attrNameLst>
                                          <p:attrName>style.visibility</p:attrName>
                                        </p:attrNameLst>
                                      </p:cBhvr>
                                      <p:to>
                                        <p:strVal val="visible"/>
                                      </p:to>
                                    </p:set>
                                    <p:animEffect transition="in" filter="wipe(left)">
                                      <p:cBhvr>
                                        <p:cTn id="82"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34" grpId="0" animBg="1"/>
      <p:bldP spid="35" grpId="0" animBg="1"/>
      <p:bldP spid="36" grpId="0" animBg="1"/>
      <p:bldP spid="37" grpId="0" animBg="1"/>
      <p:bldP spid="38" grpId="0" animBg="1"/>
      <p:bldP spid="39" grpId="0" animBg="1"/>
      <p:bldP spid="40" grpId="0" animBg="1"/>
      <p:bldP spid="41" grpId="0" animBg="1"/>
      <p:bldP spid="42" grpId="0"/>
      <p:bldP spid="43" grpId="0"/>
      <p:bldP spid="44" grpId="0"/>
      <p:bldP spid="45" grpId="0"/>
      <p:bldP spid="46" grpId="0"/>
      <p:bldP spid="47" grpId="0"/>
      <p:bldP spid="48" grpId="0"/>
      <p:bldP spid="49" grpId="0"/>
      <p:bldP spid="5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304256"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本年年度工作概况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grpSp>
        <p:nvGrpSpPr>
          <p:cNvPr id="51" name="组合 50"/>
          <p:cNvGrpSpPr/>
          <p:nvPr/>
        </p:nvGrpSpPr>
        <p:grpSpPr>
          <a:xfrm>
            <a:off x="1191568" y="2553346"/>
            <a:ext cx="4308564" cy="600141"/>
            <a:chOff x="892721" y="2787931"/>
            <a:chExt cx="4823002" cy="671797"/>
          </a:xfrm>
        </p:grpSpPr>
        <p:sp>
          <p:nvSpPr>
            <p:cNvPr id="52" name="矩形 51"/>
            <p:cNvSpPr/>
            <p:nvPr/>
          </p:nvSpPr>
          <p:spPr>
            <a:xfrm>
              <a:off x="960517" y="3163892"/>
              <a:ext cx="4755206" cy="29583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p:nvSpPr>
            <p:cNvPr id="53" name="矩形 52"/>
            <p:cNvSpPr/>
            <p:nvPr/>
          </p:nvSpPr>
          <p:spPr>
            <a:xfrm>
              <a:off x="960517" y="3163893"/>
              <a:ext cx="2377603" cy="295835"/>
            </a:xfrm>
            <a:prstGeom prst="rect">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p:nvSpPr>
            <p:cNvPr id="54" name="文本框 12"/>
            <p:cNvSpPr txBox="1"/>
            <p:nvPr/>
          </p:nvSpPr>
          <p:spPr>
            <a:xfrm>
              <a:off x="892721" y="2787931"/>
              <a:ext cx="1297383" cy="378977"/>
            </a:xfrm>
            <a:prstGeom prst="rect">
              <a:avLst/>
            </a:prstGeom>
            <a:noFill/>
          </p:spPr>
          <p:txBody>
            <a:bodyPr wrap="square" rtlCol="0">
              <a:spAutoFit/>
            </a:bodyPr>
            <a:lstStyle/>
            <a:p>
              <a:r>
                <a:rPr lang="zh-CN" altLang="en-US" sz="1600" dirty="0">
                  <a:solidFill>
                    <a:srgbClr val="6E6C67"/>
                  </a:solidFill>
                  <a:latin typeface="微软雅黑" pitchFamily="34" charset="-122"/>
                  <a:ea typeface="微软雅黑" pitchFamily="34" charset="-122"/>
                </a:rPr>
                <a:t>第二季度</a:t>
              </a:r>
            </a:p>
          </p:txBody>
        </p:sp>
      </p:grpSp>
      <p:grpSp>
        <p:nvGrpSpPr>
          <p:cNvPr id="55" name="组合 54"/>
          <p:cNvGrpSpPr/>
          <p:nvPr/>
        </p:nvGrpSpPr>
        <p:grpSpPr>
          <a:xfrm>
            <a:off x="1191568" y="3352660"/>
            <a:ext cx="4308566" cy="599164"/>
            <a:chOff x="892721" y="3773469"/>
            <a:chExt cx="4823017" cy="670705"/>
          </a:xfrm>
        </p:grpSpPr>
        <p:sp>
          <p:nvSpPr>
            <p:cNvPr id="56" name="矩形 55"/>
            <p:cNvSpPr/>
            <p:nvPr/>
          </p:nvSpPr>
          <p:spPr>
            <a:xfrm>
              <a:off x="960519" y="4148339"/>
              <a:ext cx="4755219" cy="29583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p:nvSpPr>
            <p:cNvPr id="57" name="文本框 13"/>
            <p:cNvSpPr txBox="1"/>
            <p:nvPr/>
          </p:nvSpPr>
          <p:spPr>
            <a:xfrm>
              <a:off x="892721" y="3773469"/>
              <a:ext cx="1297383" cy="378979"/>
            </a:xfrm>
            <a:prstGeom prst="rect">
              <a:avLst/>
            </a:prstGeom>
            <a:noFill/>
          </p:spPr>
          <p:txBody>
            <a:bodyPr wrap="square" rtlCol="0">
              <a:spAutoFit/>
            </a:bodyPr>
            <a:lstStyle/>
            <a:p>
              <a:r>
                <a:rPr lang="zh-CN" altLang="en-US" sz="1600" dirty="0">
                  <a:solidFill>
                    <a:srgbClr val="6E6C67"/>
                  </a:solidFill>
                  <a:latin typeface="微软雅黑" pitchFamily="34" charset="-122"/>
                  <a:ea typeface="微软雅黑" pitchFamily="34" charset="-122"/>
                </a:rPr>
                <a:t>第三季度</a:t>
              </a:r>
            </a:p>
          </p:txBody>
        </p:sp>
        <p:sp>
          <p:nvSpPr>
            <p:cNvPr id="58" name="矩形 57"/>
            <p:cNvSpPr/>
            <p:nvPr/>
          </p:nvSpPr>
          <p:spPr>
            <a:xfrm>
              <a:off x="960517" y="4148339"/>
              <a:ext cx="3128684" cy="295835"/>
            </a:xfrm>
            <a:prstGeom prst="rect">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grpSp>
      <p:grpSp>
        <p:nvGrpSpPr>
          <p:cNvPr id="59" name="组合 58"/>
          <p:cNvGrpSpPr/>
          <p:nvPr/>
        </p:nvGrpSpPr>
        <p:grpSpPr>
          <a:xfrm>
            <a:off x="1191568" y="4103808"/>
            <a:ext cx="4308566" cy="631950"/>
            <a:chOff x="892721" y="4726501"/>
            <a:chExt cx="4823007" cy="707404"/>
          </a:xfrm>
        </p:grpSpPr>
        <p:sp>
          <p:nvSpPr>
            <p:cNvPr id="60" name="矩形 59"/>
            <p:cNvSpPr/>
            <p:nvPr/>
          </p:nvSpPr>
          <p:spPr>
            <a:xfrm>
              <a:off x="960519" y="5138070"/>
              <a:ext cx="4755209" cy="29583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p:nvSpPr>
            <p:cNvPr id="61" name="文本框 14"/>
            <p:cNvSpPr txBox="1"/>
            <p:nvPr/>
          </p:nvSpPr>
          <p:spPr>
            <a:xfrm>
              <a:off x="892721" y="4726501"/>
              <a:ext cx="1632138" cy="378977"/>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第四季度</a:t>
              </a:r>
            </a:p>
          </p:txBody>
        </p:sp>
        <p:sp>
          <p:nvSpPr>
            <p:cNvPr id="62" name="矩形 61"/>
            <p:cNvSpPr/>
            <p:nvPr/>
          </p:nvSpPr>
          <p:spPr>
            <a:xfrm>
              <a:off x="960516" y="5138070"/>
              <a:ext cx="3989540" cy="295835"/>
            </a:xfrm>
            <a:prstGeom prst="rect">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grpSp>
      <p:grpSp>
        <p:nvGrpSpPr>
          <p:cNvPr id="63" name="组合 62"/>
          <p:cNvGrpSpPr/>
          <p:nvPr/>
        </p:nvGrpSpPr>
        <p:grpSpPr>
          <a:xfrm>
            <a:off x="1191569" y="1777382"/>
            <a:ext cx="4308565" cy="600631"/>
            <a:chOff x="892721" y="1795773"/>
            <a:chExt cx="4823001" cy="672345"/>
          </a:xfrm>
        </p:grpSpPr>
        <p:sp>
          <p:nvSpPr>
            <p:cNvPr id="64" name="矩形 63"/>
            <p:cNvSpPr/>
            <p:nvPr/>
          </p:nvSpPr>
          <p:spPr>
            <a:xfrm>
              <a:off x="960517" y="2174748"/>
              <a:ext cx="4755205" cy="2933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p:nvSpPr>
            <p:cNvPr id="65" name="矩形 64"/>
            <p:cNvSpPr/>
            <p:nvPr/>
          </p:nvSpPr>
          <p:spPr>
            <a:xfrm>
              <a:off x="960517" y="2172284"/>
              <a:ext cx="3738283" cy="295834"/>
            </a:xfrm>
            <a:prstGeom prst="rect">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p:nvSpPr>
            <p:cNvPr id="66" name="文本框 11"/>
            <p:cNvSpPr txBox="1"/>
            <p:nvPr/>
          </p:nvSpPr>
          <p:spPr>
            <a:xfrm>
              <a:off x="892721" y="1795773"/>
              <a:ext cx="1297383" cy="378977"/>
            </a:xfrm>
            <a:prstGeom prst="rect">
              <a:avLst/>
            </a:prstGeom>
            <a:noFill/>
          </p:spPr>
          <p:txBody>
            <a:bodyPr wrap="square" rtlCol="0">
              <a:spAutoFit/>
            </a:bodyPr>
            <a:lstStyle/>
            <a:p>
              <a:r>
                <a:rPr lang="zh-CN" altLang="en-US" sz="1600" dirty="0">
                  <a:solidFill>
                    <a:srgbClr val="6E6C67"/>
                  </a:solidFill>
                  <a:latin typeface="微软雅黑" pitchFamily="34" charset="-122"/>
                  <a:ea typeface="微软雅黑" pitchFamily="34" charset="-122"/>
                </a:rPr>
                <a:t>第一季度</a:t>
              </a:r>
            </a:p>
          </p:txBody>
        </p:sp>
      </p:grpSp>
      <p:sp>
        <p:nvSpPr>
          <p:cNvPr id="67" name="圆角矩形标注 66"/>
          <p:cNvSpPr/>
          <p:nvPr/>
        </p:nvSpPr>
        <p:spPr>
          <a:xfrm rot="21600000">
            <a:off x="4398015" y="1777382"/>
            <a:ext cx="696393" cy="228471"/>
          </a:xfrm>
          <a:prstGeom prst="wedgeRoundRectCallout">
            <a:avLst>
              <a:gd name="adj1" fmla="val -21633"/>
              <a:gd name="adj2" fmla="val 78997"/>
              <a:gd name="adj3" fmla="val 16667"/>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ea typeface="微软雅黑" panose="020B0503020204020204" pitchFamily="34" charset="-122"/>
              </a:rPr>
              <a:t>80%</a:t>
            </a:r>
            <a:endParaRPr lang="zh-CN" altLang="en-US" dirty="0">
              <a:ea typeface="微软雅黑" panose="020B0503020204020204" pitchFamily="34" charset="-122"/>
            </a:endParaRPr>
          </a:p>
        </p:txBody>
      </p:sp>
      <p:sp>
        <p:nvSpPr>
          <p:cNvPr id="68" name="圆角矩形标注 67"/>
          <p:cNvSpPr/>
          <p:nvPr/>
        </p:nvSpPr>
        <p:spPr>
          <a:xfrm rot="21600000">
            <a:off x="3175318" y="2553346"/>
            <a:ext cx="696393" cy="228471"/>
          </a:xfrm>
          <a:prstGeom prst="wedgeRoundRectCallout">
            <a:avLst>
              <a:gd name="adj1" fmla="val -21633"/>
              <a:gd name="adj2" fmla="val 78997"/>
              <a:gd name="adj3" fmla="val 16667"/>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ea typeface="微软雅黑" panose="020B0503020204020204" pitchFamily="34" charset="-122"/>
              </a:rPr>
              <a:t>50%</a:t>
            </a:r>
            <a:endParaRPr lang="zh-CN" altLang="en-US" dirty="0">
              <a:ea typeface="微软雅黑" panose="020B0503020204020204" pitchFamily="34" charset="-122"/>
            </a:endParaRPr>
          </a:p>
        </p:txBody>
      </p:sp>
      <p:sp>
        <p:nvSpPr>
          <p:cNvPr id="69" name="圆角矩形标注 68"/>
          <p:cNvSpPr/>
          <p:nvPr/>
        </p:nvSpPr>
        <p:spPr>
          <a:xfrm rot="21600000">
            <a:off x="3868465" y="3352661"/>
            <a:ext cx="696393" cy="228471"/>
          </a:xfrm>
          <a:prstGeom prst="wedgeRoundRectCallout">
            <a:avLst>
              <a:gd name="adj1" fmla="val -21633"/>
              <a:gd name="adj2" fmla="val 78997"/>
              <a:gd name="adj3" fmla="val 16667"/>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ea typeface="微软雅黑" panose="020B0503020204020204" pitchFamily="34" charset="-122"/>
              </a:rPr>
              <a:t>65%</a:t>
            </a:r>
            <a:endParaRPr lang="zh-CN" altLang="en-US" dirty="0">
              <a:ea typeface="微软雅黑" panose="020B0503020204020204" pitchFamily="34" charset="-122"/>
            </a:endParaRPr>
          </a:p>
        </p:txBody>
      </p:sp>
      <p:sp>
        <p:nvSpPr>
          <p:cNvPr id="70" name="圆角矩形标注 69"/>
          <p:cNvSpPr/>
          <p:nvPr/>
        </p:nvSpPr>
        <p:spPr>
          <a:xfrm rot="21600000">
            <a:off x="4639165" y="4147248"/>
            <a:ext cx="696393" cy="228471"/>
          </a:xfrm>
          <a:prstGeom prst="wedgeRoundRectCallout">
            <a:avLst>
              <a:gd name="adj1" fmla="val -21633"/>
              <a:gd name="adj2" fmla="val 78997"/>
              <a:gd name="adj3" fmla="val 16667"/>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ea typeface="微软雅黑" panose="020B0503020204020204" pitchFamily="34" charset="-122"/>
              </a:rPr>
              <a:t>90%</a:t>
            </a:r>
            <a:endParaRPr lang="zh-CN" altLang="en-US" dirty="0">
              <a:ea typeface="微软雅黑" panose="020B0503020204020204" pitchFamily="34" charset="-122"/>
            </a:endParaRPr>
          </a:p>
        </p:txBody>
      </p:sp>
      <p:sp>
        <p:nvSpPr>
          <p:cNvPr id="71" name="左大括号 70"/>
          <p:cNvSpPr/>
          <p:nvPr/>
        </p:nvSpPr>
        <p:spPr>
          <a:xfrm>
            <a:off x="6343669" y="1940254"/>
            <a:ext cx="288000" cy="3024000"/>
          </a:xfrm>
          <a:prstGeom prst="leftBrace">
            <a:avLst>
              <a:gd name="adj1" fmla="val 19041"/>
              <a:gd name="adj2" fmla="val 50000"/>
            </a:avLst>
          </a:prstGeom>
          <a:ln>
            <a:solidFill>
              <a:srgbClr val="052E6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72" name="文本框 7"/>
          <p:cNvSpPr txBox="1">
            <a:spLocks noChangeArrowheads="1"/>
          </p:cNvSpPr>
          <p:nvPr/>
        </p:nvSpPr>
        <p:spPr bwMode="auto">
          <a:xfrm>
            <a:off x="6631701" y="1886768"/>
            <a:ext cx="2304256" cy="82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20000"/>
              </a:lnSpc>
            </a:pPr>
            <a:r>
              <a:rPr lang="zh-CN" altLang="en-US" sz="1400" b="1" dirty="0">
                <a:solidFill>
                  <a:schemeClr val="tx1">
                    <a:lumMod val="85000"/>
                    <a:lumOff val="15000"/>
                  </a:schemeClr>
                </a:solidFill>
                <a:latin typeface="微软雅黑" pitchFamily="34" charset="-122"/>
              </a:rPr>
              <a:t>第一季度情况</a:t>
            </a:r>
            <a:endParaRPr lang="en-US" altLang="zh-CN" sz="1400" b="1" dirty="0">
              <a:solidFill>
                <a:schemeClr val="tx1">
                  <a:lumMod val="85000"/>
                  <a:lumOff val="15000"/>
                </a:schemeClr>
              </a:solidFill>
              <a:latin typeface="微软雅黑" pitchFamily="34" charset="-122"/>
            </a:endParaRPr>
          </a:p>
          <a:p>
            <a:pPr>
              <a:lnSpc>
                <a:spcPct val="120000"/>
              </a:lnSpc>
            </a:pPr>
            <a:r>
              <a:rPr lang="zh-CN" altLang="en-US" sz="1200" dirty="0">
                <a:solidFill>
                  <a:schemeClr val="tx1">
                    <a:lumMod val="85000"/>
                    <a:lumOff val="15000"/>
                  </a:schemeClr>
                </a:solidFill>
                <a:latin typeface="微软雅黑" pitchFamily="34" charset="-122"/>
              </a:rPr>
              <a:t>添加说明文字添加说明文字添加说明文字。</a:t>
            </a:r>
          </a:p>
        </p:txBody>
      </p:sp>
      <p:sp>
        <p:nvSpPr>
          <p:cNvPr id="73" name="文本框 7"/>
          <p:cNvSpPr txBox="1">
            <a:spLocks noChangeArrowheads="1"/>
          </p:cNvSpPr>
          <p:nvPr/>
        </p:nvSpPr>
        <p:spPr bwMode="auto">
          <a:xfrm>
            <a:off x="6631701" y="2654853"/>
            <a:ext cx="2304256" cy="82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1400" b="1" dirty="0">
                <a:solidFill>
                  <a:schemeClr val="tx1">
                    <a:lumMod val="85000"/>
                    <a:lumOff val="15000"/>
                  </a:schemeClr>
                </a:solidFill>
                <a:latin typeface="微软雅黑" pitchFamily="34" charset="-122"/>
              </a:rPr>
              <a:t>第二季度情况</a:t>
            </a:r>
            <a:endParaRPr lang="en-US" altLang="zh-CN" sz="1400" b="1" dirty="0">
              <a:solidFill>
                <a:schemeClr val="tx1">
                  <a:lumMod val="85000"/>
                  <a:lumOff val="15000"/>
                </a:schemeClr>
              </a:solidFill>
              <a:latin typeface="微软雅黑" pitchFamily="34" charset="-122"/>
            </a:endParaRPr>
          </a:p>
          <a:p>
            <a:pPr>
              <a:lnSpc>
                <a:spcPct val="120000"/>
              </a:lnSpc>
            </a:pPr>
            <a:r>
              <a:rPr lang="zh-CN" altLang="en-US" sz="1200" dirty="0">
                <a:solidFill>
                  <a:schemeClr val="tx1">
                    <a:lumMod val="85000"/>
                    <a:lumOff val="15000"/>
                  </a:schemeClr>
                </a:solidFill>
                <a:latin typeface="微软雅黑" pitchFamily="34" charset="-122"/>
              </a:rPr>
              <a:t>添加说明文字添加说明文字添加说明文字。</a:t>
            </a:r>
          </a:p>
        </p:txBody>
      </p:sp>
      <p:sp>
        <p:nvSpPr>
          <p:cNvPr id="74" name="文本框 7"/>
          <p:cNvSpPr txBox="1">
            <a:spLocks noChangeArrowheads="1"/>
          </p:cNvSpPr>
          <p:nvPr/>
        </p:nvSpPr>
        <p:spPr bwMode="auto">
          <a:xfrm>
            <a:off x="6631701" y="3422938"/>
            <a:ext cx="2304256" cy="82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1400" b="1" dirty="0">
                <a:solidFill>
                  <a:schemeClr val="tx1">
                    <a:lumMod val="85000"/>
                    <a:lumOff val="15000"/>
                  </a:schemeClr>
                </a:solidFill>
                <a:latin typeface="微软雅黑" pitchFamily="34" charset="-122"/>
              </a:rPr>
              <a:t>第三季度情况</a:t>
            </a:r>
            <a:endParaRPr lang="en-US" altLang="zh-CN" sz="1400" b="1" dirty="0">
              <a:solidFill>
                <a:schemeClr val="tx1">
                  <a:lumMod val="85000"/>
                  <a:lumOff val="15000"/>
                </a:schemeClr>
              </a:solidFill>
              <a:latin typeface="微软雅黑" pitchFamily="34" charset="-122"/>
            </a:endParaRPr>
          </a:p>
          <a:p>
            <a:pPr>
              <a:lnSpc>
                <a:spcPct val="120000"/>
              </a:lnSpc>
            </a:pPr>
            <a:r>
              <a:rPr lang="zh-CN" altLang="en-US" sz="1200" dirty="0">
                <a:solidFill>
                  <a:schemeClr val="tx1">
                    <a:lumMod val="85000"/>
                    <a:lumOff val="15000"/>
                  </a:schemeClr>
                </a:solidFill>
                <a:latin typeface="微软雅黑" pitchFamily="34" charset="-122"/>
              </a:rPr>
              <a:t>添加说明文字添加说明文字添加说明文字。</a:t>
            </a:r>
          </a:p>
        </p:txBody>
      </p:sp>
      <p:sp>
        <p:nvSpPr>
          <p:cNvPr id="75" name="文本框 7"/>
          <p:cNvSpPr txBox="1">
            <a:spLocks noChangeArrowheads="1"/>
          </p:cNvSpPr>
          <p:nvPr/>
        </p:nvSpPr>
        <p:spPr bwMode="auto">
          <a:xfrm>
            <a:off x="6631701" y="4191024"/>
            <a:ext cx="2304256" cy="82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1400" b="1" dirty="0">
                <a:solidFill>
                  <a:schemeClr val="tx1">
                    <a:lumMod val="85000"/>
                    <a:lumOff val="15000"/>
                  </a:schemeClr>
                </a:solidFill>
                <a:latin typeface="微软雅黑" pitchFamily="34" charset="-122"/>
              </a:rPr>
              <a:t>第四季度情况</a:t>
            </a:r>
            <a:endParaRPr lang="en-US" altLang="zh-CN" sz="1400" b="1" dirty="0">
              <a:solidFill>
                <a:schemeClr val="tx1">
                  <a:lumMod val="85000"/>
                  <a:lumOff val="15000"/>
                </a:schemeClr>
              </a:solidFill>
              <a:latin typeface="微软雅黑" pitchFamily="34" charset="-122"/>
            </a:endParaRPr>
          </a:p>
          <a:p>
            <a:pPr>
              <a:lnSpc>
                <a:spcPct val="120000"/>
              </a:lnSpc>
            </a:pPr>
            <a:r>
              <a:rPr lang="zh-CN" altLang="en-US" sz="1200" dirty="0">
                <a:solidFill>
                  <a:schemeClr val="tx1">
                    <a:lumMod val="85000"/>
                    <a:lumOff val="15000"/>
                  </a:schemeClr>
                </a:solidFill>
                <a:latin typeface="微软雅黑" pitchFamily="34" charset="-122"/>
              </a:rPr>
              <a:t>添加说明文字添加说明文字添加说明文字。</a:t>
            </a:r>
          </a:p>
        </p:txBody>
      </p:sp>
    </p:spTree>
    <p:extLst>
      <p:ext uri="{BB962C8B-B14F-4D97-AF65-F5344CB8AC3E}">
        <p14:creationId xmlns:p14="http://schemas.microsoft.com/office/powerpoint/2010/main" val="3470770962"/>
      </p:ext>
    </p:extLst>
  </p:cSld>
  <p:clrMapOvr>
    <a:masterClrMapping/>
  </p:clrMapOvr>
  <p:transition spd="slow">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 presetClass="entr" presetSubtype="8" fill="hold" nodeType="afterEffect" p14:presetBounceEnd="14000">
                                      <p:stCondLst>
                                        <p:cond delay="0"/>
                                      </p:stCondLst>
                                      <p:childTnLst>
                                        <p:set>
                                          <p:cBhvr>
                                            <p:cTn id="17" dur="1" fill="hold">
                                              <p:stCondLst>
                                                <p:cond delay="0"/>
                                              </p:stCondLst>
                                            </p:cTn>
                                            <p:tgtEl>
                                              <p:spTgt spid="63"/>
                                            </p:tgtEl>
                                            <p:attrNameLst>
                                              <p:attrName>style.visibility</p:attrName>
                                            </p:attrNameLst>
                                          </p:cBhvr>
                                          <p:to>
                                            <p:strVal val="visible"/>
                                          </p:to>
                                        </p:set>
                                        <p:anim calcmode="lin" valueType="num" p14:bounceEnd="14000">
                                          <p:cBhvr additive="base">
                                            <p:cTn id="18" dur="500" fill="hold"/>
                                            <p:tgtEl>
                                              <p:spTgt spid="63"/>
                                            </p:tgtEl>
                                            <p:attrNameLst>
                                              <p:attrName>ppt_x</p:attrName>
                                            </p:attrNameLst>
                                          </p:cBhvr>
                                          <p:tavLst>
                                            <p:tav tm="0">
                                              <p:val>
                                                <p:strVal val="0-#ppt_w/2"/>
                                              </p:val>
                                            </p:tav>
                                            <p:tav tm="100000">
                                              <p:val>
                                                <p:strVal val="#ppt_x"/>
                                              </p:val>
                                            </p:tav>
                                          </p:tavLst>
                                        </p:anim>
                                        <p:anim calcmode="lin" valueType="num" p14:bounceEnd="14000">
                                          <p:cBhvr additive="base">
                                            <p:cTn id="19" dur="500" fill="hold"/>
                                            <p:tgtEl>
                                              <p:spTgt spid="63"/>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8" fill="hold" nodeType="afterEffect" p14:presetBounceEnd="14000">
                                      <p:stCondLst>
                                        <p:cond delay="0"/>
                                      </p:stCondLst>
                                      <p:childTnLst>
                                        <p:set>
                                          <p:cBhvr>
                                            <p:cTn id="22" dur="1" fill="hold">
                                              <p:stCondLst>
                                                <p:cond delay="0"/>
                                              </p:stCondLst>
                                            </p:cTn>
                                            <p:tgtEl>
                                              <p:spTgt spid="51"/>
                                            </p:tgtEl>
                                            <p:attrNameLst>
                                              <p:attrName>style.visibility</p:attrName>
                                            </p:attrNameLst>
                                          </p:cBhvr>
                                          <p:to>
                                            <p:strVal val="visible"/>
                                          </p:to>
                                        </p:set>
                                        <p:anim calcmode="lin" valueType="num" p14:bounceEnd="14000">
                                          <p:cBhvr additive="base">
                                            <p:cTn id="23" dur="500" fill="hold"/>
                                            <p:tgtEl>
                                              <p:spTgt spid="51"/>
                                            </p:tgtEl>
                                            <p:attrNameLst>
                                              <p:attrName>ppt_x</p:attrName>
                                            </p:attrNameLst>
                                          </p:cBhvr>
                                          <p:tavLst>
                                            <p:tav tm="0">
                                              <p:val>
                                                <p:strVal val="0-#ppt_w/2"/>
                                              </p:val>
                                            </p:tav>
                                            <p:tav tm="100000">
                                              <p:val>
                                                <p:strVal val="#ppt_x"/>
                                              </p:val>
                                            </p:tav>
                                          </p:tavLst>
                                        </p:anim>
                                        <p:anim calcmode="lin" valueType="num" p14:bounceEnd="14000">
                                          <p:cBhvr additive="base">
                                            <p:cTn id="24" dur="500" fill="hold"/>
                                            <p:tgtEl>
                                              <p:spTgt spid="51"/>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8" fill="hold" nodeType="afterEffect" p14:presetBounceEnd="14000">
                                      <p:stCondLst>
                                        <p:cond delay="0"/>
                                      </p:stCondLst>
                                      <p:childTnLst>
                                        <p:set>
                                          <p:cBhvr>
                                            <p:cTn id="27" dur="1" fill="hold">
                                              <p:stCondLst>
                                                <p:cond delay="0"/>
                                              </p:stCondLst>
                                            </p:cTn>
                                            <p:tgtEl>
                                              <p:spTgt spid="55"/>
                                            </p:tgtEl>
                                            <p:attrNameLst>
                                              <p:attrName>style.visibility</p:attrName>
                                            </p:attrNameLst>
                                          </p:cBhvr>
                                          <p:to>
                                            <p:strVal val="visible"/>
                                          </p:to>
                                        </p:set>
                                        <p:anim calcmode="lin" valueType="num" p14:bounceEnd="14000">
                                          <p:cBhvr additive="base">
                                            <p:cTn id="28" dur="500" fill="hold"/>
                                            <p:tgtEl>
                                              <p:spTgt spid="55"/>
                                            </p:tgtEl>
                                            <p:attrNameLst>
                                              <p:attrName>ppt_x</p:attrName>
                                            </p:attrNameLst>
                                          </p:cBhvr>
                                          <p:tavLst>
                                            <p:tav tm="0">
                                              <p:val>
                                                <p:strVal val="0-#ppt_w/2"/>
                                              </p:val>
                                            </p:tav>
                                            <p:tav tm="100000">
                                              <p:val>
                                                <p:strVal val="#ppt_x"/>
                                              </p:val>
                                            </p:tav>
                                          </p:tavLst>
                                        </p:anim>
                                        <p:anim calcmode="lin" valueType="num" p14:bounceEnd="14000">
                                          <p:cBhvr additive="base">
                                            <p:cTn id="29" dur="500" fill="hold"/>
                                            <p:tgtEl>
                                              <p:spTgt spid="55"/>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8" fill="hold" nodeType="afterEffect" p14:presetBounceEnd="14000">
                                      <p:stCondLst>
                                        <p:cond delay="0"/>
                                      </p:stCondLst>
                                      <p:childTnLst>
                                        <p:set>
                                          <p:cBhvr>
                                            <p:cTn id="32" dur="1" fill="hold">
                                              <p:stCondLst>
                                                <p:cond delay="0"/>
                                              </p:stCondLst>
                                            </p:cTn>
                                            <p:tgtEl>
                                              <p:spTgt spid="59"/>
                                            </p:tgtEl>
                                            <p:attrNameLst>
                                              <p:attrName>style.visibility</p:attrName>
                                            </p:attrNameLst>
                                          </p:cBhvr>
                                          <p:to>
                                            <p:strVal val="visible"/>
                                          </p:to>
                                        </p:set>
                                        <p:anim calcmode="lin" valueType="num" p14:bounceEnd="14000">
                                          <p:cBhvr additive="base">
                                            <p:cTn id="33" dur="500" fill="hold"/>
                                            <p:tgtEl>
                                              <p:spTgt spid="59"/>
                                            </p:tgtEl>
                                            <p:attrNameLst>
                                              <p:attrName>ppt_x</p:attrName>
                                            </p:attrNameLst>
                                          </p:cBhvr>
                                          <p:tavLst>
                                            <p:tav tm="0">
                                              <p:val>
                                                <p:strVal val="0-#ppt_w/2"/>
                                              </p:val>
                                            </p:tav>
                                            <p:tav tm="100000">
                                              <p:val>
                                                <p:strVal val="#ppt_x"/>
                                              </p:val>
                                            </p:tav>
                                          </p:tavLst>
                                        </p:anim>
                                        <p:anim calcmode="lin" valueType="num" p14:bounceEnd="14000">
                                          <p:cBhvr additive="base">
                                            <p:cTn id="34" dur="500" fill="hold"/>
                                            <p:tgtEl>
                                              <p:spTgt spid="59"/>
                                            </p:tgtEl>
                                            <p:attrNameLst>
                                              <p:attrName>ppt_y</p:attrName>
                                            </p:attrNameLst>
                                          </p:cBhvr>
                                          <p:tavLst>
                                            <p:tav tm="0">
                                              <p:val>
                                                <p:strVal val="#ppt_y"/>
                                              </p:val>
                                            </p:tav>
                                            <p:tav tm="100000">
                                              <p:val>
                                                <p:strVal val="#ppt_y"/>
                                              </p:val>
                                            </p:tav>
                                          </p:tavLst>
                                        </p:anim>
                                      </p:childTnLst>
                                    </p:cTn>
                                  </p:par>
                                </p:childTnLst>
                              </p:cTn>
                            </p:par>
                            <p:par>
                              <p:cTn id="35" fill="hold">
                                <p:stCondLst>
                                  <p:cond delay="3000"/>
                                </p:stCondLst>
                                <p:childTnLst>
                                  <p:par>
                                    <p:cTn id="36" presetID="47" presetClass="entr" presetSubtype="0" fill="hold" grpId="0" nodeType="afterEffect">
                                      <p:stCondLst>
                                        <p:cond delay="0"/>
                                      </p:stCondLst>
                                      <p:childTnLst>
                                        <p:set>
                                          <p:cBhvr>
                                            <p:cTn id="37" dur="1" fill="hold">
                                              <p:stCondLst>
                                                <p:cond delay="0"/>
                                              </p:stCondLst>
                                            </p:cTn>
                                            <p:tgtEl>
                                              <p:spTgt spid="67"/>
                                            </p:tgtEl>
                                            <p:attrNameLst>
                                              <p:attrName>style.visibility</p:attrName>
                                            </p:attrNameLst>
                                          </p:cBhvr>
                                          <p:to>
                                            <p:strVal val="visible"/>
                                          </p:to>
                                        </p:set>
                                        <p:animEffect transition="in" filter="fade">
                                          <p:cBhvr>
                                            <p:cTn id="38" dur="1000"/>
                                            <p:tgtEl>
                                              <p:spTgt spid="67"/>
                                            </p:tgtEl>
                                          </p:cBhvr>
                                        </p:animEffect>
                                        <p:anim calcmode="lin" valueType="num">
                                          <p:cBhvr>
                                            <p:cTn id="39" dur="1000" fill="hold"/>
                                            <p:tgtEl>
                                              <p:spTgt spid="67"/>
                                            </p:tgtEl>
                                            <p:attrNameLst>
                                              <p:attrName>ppt_x</p:attrName>
                                            </p:attrNameLst>
                                          </p:cBhvr>
                                          <p:tavLst>
                                            <p:tav tm="0">
                                              <p:val>
                                                <p:strVal val="#ppt_x"/>
                                              </p:val>
                                            </p:tav>
                                            <p:tav tm="100000">
                                              <p:val>
                                                <p:strVal val="#ppt_x"/>
                                              </p:val>
                                            </p:tav>
                                          </p:tavLst>
                                        </p:anim>
                                        <p:anim calcmode="lin" valueType="num">
                                          <p:cBhvr>
                                            <p:cTn id="40" dur="1000" fill="hold"/>
                                            <p:tgtEl>
                                              <p:spTgt spid="67"/>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500"/>
                                      </p:stCondLst>
                                      <p:childTnLst>
                                        <p:set>
                                          <p:cBhvr>
                                            <p:cTn id="42" dur="1" fill="hold">
                                              <p:stCondLst>
                                                <p:cond delay="0"/>
                                              </p:stCondLst>
                                            </p:cTn>
                                            <p:tgtEl>
                                              <p:spTgt spid="68"/>
                                            </p:tgtEl>
                                            <p:attrNameLst>
                                              <p:attrName>style.visibility</p:attrName>
                                            </p:attrNameLst>
                                          </p:cBhvr>
                                          <p:to>
                                            <p:strVal val="visible"/>
                                          </p:to>
                                        </p:set>
                                        <p:animEffect transition="in" filter="fade">
                                          <p:cBhvr>
                                            <p:cTn id="43" dur="1000"/>
                                            <p:tgtEl>
                                              <p:spTgt spid="68"/>
                                            </p:tgtEl>
                                          </p:cBhvr>
                                        </p:animEffect>
                                        <p:anim calcmode="lin" valueType="num">
                                          <p:cBhvr>
                                            <p:cTn id="44" dur="1000" fill="hold"/>
                                            <p:tgtEl>
                                              <p:spTgt spid="68"/>
                                            </p:tgtEl>
                                            <p:attrNameLst>
                                              <p:attrName>ppt_x</p:attrName>
                                            </p:attrNameLst>
                                          </p:cBhvr>
                                          <p:tavLst>
                                            <p:tav tm="0">
                                              <p:val>
                                                <p:strVal val="#ppt_x"/>
                                              </p:val>
                                            </p:tav>
                                            <p:tav tm="100000">
                                              <p:val>
                                                <p:strVal val="#ppt_x"/>
                                              </p:val>
                                            </p:tav>
                                          </p:tavLst>
                                        </p:anim>
                                        <p:anim calcmode="lin" valueType="num">
                                          <p:cBhvr>
                                            <p:cTn id="45" dur="1000" fill="hold"/>
                                            <p:tgtEl>
                                              <p:spTgt spid="68"/>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1000"/>
                                      </p:stCondLst>
                                      <p:childTnLst>
                                        <p:set>
                                          <p:cBhvr>
                                            <p:cTn id="47" dur="1" fill="hold">
                                              <p:stCondLst>
                                                <p:cond delay="0"/>
                                              </p:stCondLst>
                                            </p:cTn>
                                            <p:tgtEl>
                                              <p:spTgt spid="69"/>
                                            </p:tgtEl>
                                            <p:attrNameLst>
                                              <p:attrName>style.visibility</p:attrName>
                                            </p:attrNameLst>
                                          </p:cBhvr>
                                          <p:to>
                                            <p:strVal val="visible"/>
                                          </p:to>
                                        </p:set>
                                        <p:animEffect transition="in" filter="fade">
                                          <p:cBhvr>
                                            <p:cTn id="48" dur="1000"/>
                                            <p:tgtEl>
                                              <p:spTgt spid="69"/>
                                            </p:tgtEl>
                                          </p:cBhvr>
                                        </p:animEffect>
                                        <p:anim calcmode="lin" valueType="num">
                                          <p:cBhvr>
                                            <p:cTn id="49" dur="1000" fill="hold"/>
                                            <p:tgtEl>
                                              <p:spTgt spid="69"/>
                                            </p:tgtEl>
                                            <p:attrNameLst>
                                              <p:attrName>ppt_x</p:attrName>
                                            </p:attrNameLst>
                                          </p:cBhvr>
                                          <p:tavLst>
                                            <p:tav tm="0">
                                              <p:val>
                                                <p:strVal val="#ppt_x"/>
                                              </p:val>
                                            </p:tav>
                                            <p:tav tm="100000">
                                              <p:val>
                                                <p:strVal val="#ppt_x"/>
                                              </p:val>
                                            </p:tav>
                                          </p:tavLst>
                                        </p:anim>
                                        <p:anim calcmode="lin" valueType="num">
                                          <p:cBhvr>
                                            <p:cTn id="50" dur="1000" fill="hold"/>
                                            <p:tgtEl>
                                              <p:spTgt spid="69"/>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1500"/>
                                      </p:stCondLst>
                                      <p:childTnLst>
                                        <p:set>
                                          <p:cBhvr>
                                            <p:cTn id="52" dur="1" fill="hold">
                                              <p:stCondLst>
                                                <p:cond delay="0"/>
                                              </p:stCondLst>
                                            </p:cTn>
                                            <p:tgtEl>
                                              <p:spTgt spid="70"/>
                                            </p:tgtEl>
                                            <p:attrNameLst>
                                              <p:attrName>style.visibility</p:attrName>
                                            </p:attrNameLst>
                                          </p:cBhvr>
                                          <p:to>
                                            <p:strVal val="visible"/>
                                          </p:to>
                                        </p:set>
                                        <p:animEffect transition="in" filter="fade">
                                          <p:cBhvr>
                                            <p:cTn id="53" dur="1000"/>
                                            <p:tgtEl>
                                              <p:spTgt spid="70"/>
                                            </p:tgtEl>
                                          </p:cBhvr>
                                        </p:animEffect>
                                        <p:anim calcmode="lin" valueType="num">
                                          <p:cBhvr>
                                            <p:cTn id="54" dur="1000" fill="hold"/>
                                            <p:tgtEl>
                                              <p:spTgt spid="70"/>
                                            </p:tgtEl>
                                            <p:attrNameLst>
                                              <p:attrName>ppt_x</p:attrName>
                                            </p:attrNameLst>
                                          </p:cBhvr>
                                          <p:tavLst>
                                            <p:tav tm="0">
                                              <p:val>
                                                <p:strVal val="#ppt_x"/>
                                              </p:val>
                                            </p:tav>
                                            <p:tav tm="100000">
                                              <p:val>
                                                <p:strVal val="#ppt_x"/>
                                              </p:val>
                                            </p:tav>
                                          </p:tavLst>
                                        </p:anim>
                                        <p:anim calcmode="lin" valueType="num">
                                          <p:cBhvr>
                                            <p:cTn id="55" dur="1000" fill="hold"/>
                                            <p:tgtEl>
                                              <p:spTgt spid="70"/>
                                            </p:tgtEl>
                                            <p:attrNameLst>
                                              <p:attrName>ppt_y</p:attrName>
                                            </p:attrNameLst>
                                          </p:cBhvr>
                                          <p:tavLst>
                                            <p:tav tm="0">
                                              <p:val>
                                                <p:strVal val="#ppt_y-.1"/>
                                              </p:val>
                                            </p:tav>
                                            <p:tav tm="100000">
                                              <p:val>
                                                <p:strVal val="#ppt_y"/>
                                              </p:val>
                                            </p:tav>
                                          </p:tavLst>
                                        </p:anim>
                                      </p:childTnLst>
                                    </p:cTn>
                                  </p:par>
                                </p:childTnLst>
                              </p:cTn>
                            </p:par>
                            <p:par>
                              <p:cTn id="56" fill="hold">
                                <p:stCondLst>
                                  <p:cond delay="5500"/>
                                </p:stCondLst>
                                <p:childTnLst>
                                  <p:par>
                                    <p:cTn id="57" presetID="16" presetClass="entr" presetSubtype="42" fill="hold" grpId="0" nodeType="afterEffect">
                                      <p:stCondLst>
                                        <p:cond delay="0"/>
                                      </p:stCondLst>
                                      <p:childTnLst>
                                        <p:set>
                                          <p:cBhvr>
                                            <p:cTn id="58" dur="1" fill="hold">
                                              <p:stCondLst>
                                                <p:cond delay="0"/>
                                              </p:stCondLst>
                                            </p:cTn>
                                            <p:tgtEl>
                                              <p:spTgt spid="71"/>
                                            </p:tgtEl>
                                            <p:attrNameLst>
                                              <p:attrName>style.visibility</p:attrName>
                                            </p:attrNameLst>
                                          </p:cBhvr>
                                          <p:to>
                                            <p:strVal val="visible"/>
                                          </p:to>
                                        </p:set>
                                        <p:animEffect transition="in" filter="barn(outHorizontal)">
                                          <p:cBhvr>
                                            <p:cTn id="59" dur="1000"/>
                                            <p:tgtEl>
                                              <p:spTgt spid="71"/>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wipe(left)">
                                          <p:cBhvr>
                                            <p:cTn id="63" dur="750"/>
                                            <p:tgtEl>
                                              <p:spTgt spid="72"/>
                                            </p:tgtEl>
                                          </p:cBhvr>
                                        </p:animEffect>
                                      </p:childTnLst>
                                    </p:cTn>
                                  </p:par>
                                </p:childTnLst>
                              </p:cTn>
                            </p:par>
                            <p:par>
                              <p:cTn id="64" fill="hold">
                                <p:stCondLst>
                                  <p:cond delay="7250"/>
                                </p:stCondLst>
                                <p:childTnLst>
                                  <p:par>
                                    <p:cTn id="65" presetID="22" presetClass="entr" presetSubtype="8" fill="hold" grpId="0" nodeType="afterEffect">
                                      <p:stCondLst>
                                        <p:cond delay="0"/>
                                      </p:stCondLst>
                                      <p:childTnLst>
                                        <p:set>
                                          <p:cBhvr>
                                            <p:cTn id="66" dur="1" fill="hold">
                                              <p:stCondLst>
                                                <p:cond delay="0"/>
                                              </p:stCondLst>
                                            </p:cTn>
                                            <p:tgtEl>
                                              <p:spTgt spid="73"/>
                                            </p:tgtEl>
                                            <p:attrNameLst>
                                              <p:attrName>style.visibility</p:attrName>
                                            </p:attrNameLst>
                                          </p:cBhvr>
                                          <p:to>
                                            <p:strVal val="visible"/>
                                          </p:to>
                                        </p:set>
                                        <p:animEffect transition="in" filter="wipe(left)">
                                          <p:cBhvr>
                                            <p:cTn id="67" dur="750"/>
                                            <p:tgtEl>
                                              <p:spTgt spid="73"/>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74"/>
                                            </p:tgtEl>
                                            <p:attrNameLst>
                                              <p:attrName>style.visibility</p:attrName>
                                            </p:attrNameLst>
                                          </p:cBhvr>
                                          <p:to>
                                            <p:strVal val="visible"/>
                                          </p:to>
                                        </p:set>
                                        <p:animEffect transition="in" filter="wipe(left)">
                                          <p:cBhvr>
                                            <p:cTn id="71" dur="750"/>
                                            <p:tgtEl>
                                              <p:spTgt spid="74"/>
                                            </p:tgtEl>
                                          </p:cBhvr>
                                        </p:animEffect>
                                      </p:childTnLst>
                                    </p:cTn>
                                  </p:par>
                                </p:childTnLst>
                              </p:cTn>
                            </p:par>
                            <p:par>
                              <p:cTn id="72" fill="hold">
                                <p:stCondLst>
                                  <p:cond delay="8750"/>
                                </p:stCondLst>
                                <p:childTnLst>
                                  <p:par>
                                    <p:cTn id="73" presetID="22" presetClass="entr" presetSubtype="8" fill="hold" grpId="0" nodeType="afterEffect">
                                      <p:stCondLst>
                                        <p:cond delay="0"/>
                                      </p:stCondLst>
                                      <p:childTnLst>
                                        <p:set>
                                          <p:cBhvr>
                                            <p:cTn id="74" dur="1" fill="hold">
                                              <p:stCondLst>
                                                <p:cond delay="0"/>
                                              </p:stCondLst>
                                            </p:cTn>
                                            <p:tgtEl>
                                              <p:spTgt spid="75"/>
                                            </p:tgtEl>
                                            <p:attrNameLst>
                                              <p:attrName>style.visibility</p:attrName>
                                            </p:attrNameLst>
                                          </p:cBhvr>
                                          <p:to>
                                            <p:strVal val="visible"/>
                                          </p:to>
                                        </p:set>
                                        <p:animEffect transition="in" filter="wipe(left)">
                                          <p:cBhvr>
                                            <p:cTn id="75" dur="75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67" grpId="0" animBg="1"/>
          <p:bldP spid="68" grpId="0" animBg="1"/>
          <p:bldP spid="69" grpId="0" animBg="1"/>
          <p:bldP spid="70" grpId="0" animBg="1"/>
          <p:bldP spid="71" grpId="0" animBg="1"/>
          <p:bldP spid="72" grpId="0"/>
          <p:bldP spid="73" grpId="0"/>
          <p:bldP spid="74" grpId="0"/>
          <p:bldP spid="7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63"/>
                                            </p:tgtEl>
                                            <p:attrNameLst>
                                              <p:attrName>style.visibility</p:attrName>
                                            </p:attrNameLst>
                                          </p:cBhvr>
                                          <p:to>
                                            <p:strVal val="visible"/>
                                          </p:to>
                                        </p:set>
                                        <p:anim calcmode="lin" valueType="num">
                                          <p:cBhvr additive="base">
                                            <p:cTn id="18" dur="500" fill="hold"/>
                                            <p:tgtEl>
                                              <p:spTgt spid="63"/>
                                            </p:tgtEl>
                                            <p:attrNameLst>
                                              <p:attrName>ppt_x</p:attrName>
                                            </p:attrNameLst>
                                          </p:cBhvr>
                                          <p:tavLst>
                                            <p:tav tm="0">
                                              <p:val>
                                                <p:strVal val="0-#ppt_w/2"/>
                                              </p:val>
                                            </p:tav>
                                            <p:tav tm="100000">
                                              <p:val>
                                                <p:strVal val="#ppt_x"/>
                                              </p:val>
                                            </p:tav>
                                          </p:tavLst>
                                        </p:anim>
                                        <p:anim calcmode="lin" valueType="num">
                                          <p:cBhvr additive="base">
                                            <p:cTn id="19" dur="500" fill="hold"/>
                                            <p:tgtEl>
                                              <p:spTgt spid="63"/>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8" fill="hold" nodeType="afterEffect">
                                      <p:stCondLst>
                                        <p:cond delay="0"/>
                                      </p:stCondLst>
                                      <p:childTnLst>
                                        <p:set>
                                          <p:cBhvr>
                                            <p:cTn id="22" dur="1" fill="hold">
                                              <p:stCondLst>
                                                <p:cond delay="0"/>
                                              </p:stCondLst>
                                            </p:cTn>
                                            <p:tgtEl>
                                              <p:spTgt spid="51"/>
                                            </p:tgtEl>
                                            <p:attrNameLst>
                                              <p:attrName>style.visibility</p:attrName>
                                            </p:attrNameLst>
                                          </p:cBhvr>
                                          <p:to>
                                            <p:strVal val="visible"/>
                                          </p:to>
                                        </p:set>
                                        <p:anim calcmode="lin" valueType="num">
                                          <p:cBhvr additive="base">
                                            <p:cTn id="23" dur="500" fill="hold"/>
                                            <p:tgtEl>
                                              <p:spTgt spid="51"/>
                                            </p:tgtEl>
                                            <p:attrNameLst>
                                              <p:attrName>ppt_x</p:attrName>
                                            </p:attrNameLst>
                                          </p:cBhvr>
                                          <p:tavLst>
                                            <p:tav tm="0">
                                              <p:val>
                                                <p:strVal val="0-#ppt_w/2"/>
                                              </p:val>
                                            </p:tav>
                                            <p:tav tm="100000">
                                              <p:val>
                                                <p:strVal val="#ppt_x"/>
                                              </p:val>
                                            </p:tav>
                                          </p:tavLst>
                                        </p:anim>
                                        <p:anim calcmode="lin" valueType="num">
                                          <p:cBhvr additive="base">
                                            <p:cTn id="24" dur="500" fill="hold"/>
                                            <p:tgtEl>
                                              <p:spTgt spid="51"/>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8" fill="hold" nodeType="afterEffect">
                                      <p:stCondLst>
                                        <p:cond delay="0"/>
                                      </p:stCondLst>
                                      <p:childTnLst>
                                        <p:set>
                                          <p:cBhvr>
                                            <p:cTn id="27" dur="1" fill="hold">
                                              <p:stCondLst>
                                                <p:cond delay="0"/>
                                              </p:stCondLst>
                                            </p:cTn>
                                            <p:tgtEl>
                                              <p:spTgt spid="55"/>
                                            </p:tgtEl>
                                            <p:attrNameLst>
                                              <p:attrName>style.visibility</p:attrName>
                                            </p:attrNameLst>
                                          </p:cBhvr>
                                          <p:to>
                                            <p:strVal val="visible"/>
                                          </p:to>
                                        </p:set>
                                        <p:anim calcmode="lin" valueType="num">
                                          <p:cBhvr additive="base">
                                            <p:cTn id="28" dur="500" fill="hold"/>
                                            <p:tgtEl>
                                              <p:spTgt spid="55"/>
                                            </p:tgtEl>
                                            <p:attrNameLst>
                                              <p:attrName>ppt_x</p:attrName>
                                            </p:attrNameLst>
                                          </p:cBhvr>
                                          <p:tavLst>
                                            <p:tav tm="0">
                                              <p:val>
                                                <p:strVal val="0-#ppt_w/2"/>
                                              </p:val>
                                            </p:tav>
                                            <p:tav tm="100000">
                                              <p:val>
                                                <p:strVal val="#ppt_x"/>
                                              </p:val>
                                            </p:tav>
                                          </p:tavLst>
                                        </p:anim>
                                        <p:anim calcmode="lin" valueType="num">
                                          <p:cBhvr additive="base">
                                            <p:cTn id="29" dur="500" fill="hold"/>
                                            <p:tgtEl>
                                              <p:spTgt spid="55"/>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8" fill="hold" nodeType="afterEffect">
                                      <p:stCondLst>
                                        <p:cond delay="0"/>
                                      </p:stCondLst>
                                      <p:childTnLst>
                                        <p:set>
                                          <p:cBhvr>
                                            <p:cTn id="32" dur="1" fill="hold">
                                              <p:stCondLst>
                                                <p:cond delay="0"/>
                                              </p:stCondLst>
                                            </p:cTn>
                                            <p:tgtEl>
                                              <p:spTgt spid="59"/>
                                            </p:tgtEl>
                                            <p:attrNameLst>
                                              <p:attrName>style.visibility</p:attrName>
                                            </p:attrNameLst>
                                          </p:cBhvr>
                                          <p:to>
                                            <p:strVal val="visible"/>
                                          </p:to>
                                        </p:set>
                                        <p:anim calcmode="lin" valueType="num">
                                          <p:cBhvr additive="base">
                                            <p:cTn id="33" dur="500" fill="hold"/>
                                            <p:tgtEl>
                                              <p:spTgt spid="59"/>
                                            </p:tgtEl>
                                            <p:attrNameLst>
                                              <p:attrName>ppt_x</p:attrName>
                                            </p:attrNameLst>
                                          </p:cBhvr>
                                          <p:tavLst>
                                            <p:tav tm="0">
                                              <p:val>
                                                <p:strVal val="0-#ppt_w/2"/>
                                              </p:val>
                                            </p:tav>
                                            <p:tav tm="100000">
                                              <p:val>
                                                <p:strVal val="#ppt_x"/>
                                              </p:val>
                                            </p:tav>
                                          </p:tavLst>
                                        </p:anim>
                                        <p:anim calcmode="lin" valueType="num">
                                          <p:cBhvr additive="base">
                                            <p:cTn id="34" dur="500" fill="hold"/>
                                            <p:tgtEl>
                                              <p:spTgt spid="59"/>
                                            </p:tgtEl>
                                            <p:attrNameLst>
                                              <p:attrName>ppt_y</p:attrName>
                                            </p:attrNameLst>
                                          </p:cBhvr>
                                          <p:tavLst>
                                            <p:tav tm="0">
                                              <p:val>
                                                <p:strVal val="#ppt_y"/>
                                              </p:val>
                                            </p:tav>
                                            <p:tav tm="100000">
                                              <p:val>
                                                <p:strVal val="#ppt_y"/>
                                              </p:val>
                                            </p:tav>
                                          </p:tavLst>
                                        </p:anim>
                                      </p:childTnLst>
                                    </p:cTn>
                                  </p:par>
                                </p:childTnLst>
                              </p:cTn>
                            </p:par>
                            <p:par>
                              <p:cTn id="35" fill="hold">
                                <p:stCondLst>
                                  <p:cond delay="3000"/>
                                </p:stCondLst>
                                <p:childTnLst>
                                  <p:par>
                                    <p:cTn id="36" presetID="47" presetClass="entr" presetSubtype="0" fill="hold" grpId="0" nodeType="afterEffect">
                                      <p:stCondLst>
                                        <p:cond delay="0"/>
                                      </p:stCondLst>
                                      <p:childTnLst>
                                        <p:set>
                                          <p:cBhvr>
                                            <p:cTn id="37" dur="1" fill="hold">
                                              <p:stCondLst>
                                                <p:cond delay="0"/>
                                              </p:stCondLst>
                                            </p:cTn>
                                            <p:tgtEl>
                                              <p:spTgt spid="67"/>
                                            </p:tgtEl>
                                            <p:attrNameLst>
                                              <p:attrName>style.visibility</p:attrName>
                                            </p:attrNameLst>
                                          </p:cBhvr>
                                          <p:to>
                                            <p:strVal val="visible"/>
                                          </p:to>
                                        </p:set>
                                        <p:animEffect transition="in" filter="fade">
                                          <p:cBhvr>
                                            <p:cTn id="38" dur="1000"/>
                                            <p:tgtEl>
                                              <p:spTgt spid="67"/>
                                            </p:tgtEl>
                                          </p:cBhvr>
                                        </p:animEffect>
                                        <p:anim calcmode="lin" valueType="num">
                                          <p:cBhvr>
                                            <p:cTn id="39" dur="1000" fill="hold"/>
                                            <p:tgtEl>
                                              <p:spTgt spid="67"/>
                                            </p:tgtEl>
                                            <p:attrNameLst>
                                              <p:attrName>ppt_x</p:attrName>
                                            </p:attrNameLst>
                                          </p:cBhvr>
                                          <p:tavLst>
                                            <p:tav tm="0">
                                              <p:val>
                                                <p:strVal val="#ppt_x"/>
                                              </p:val>
                                            </p:tav>
                                            <p:tav tm="100000">
                                              <p:val>
                                                <p:strVal val="#ppt_x"/>
                                              </p:val>
                                            </p:tav>
                                          </p:tavLst>
                                        </p:anim>
                                        <p:anim calcmode="lin" valueType="num">
                                          <p:cBhvr>
                                            <p:cTn id="40" dur="1000" fill="hold"/>
                                            <p:tgtEl>
                                              <p:spTgt spid="67"/>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500"/>
                                      </p:stCondLst>
                                      <p:childTnLst>
                                        <p:set>
                                          <p:cBhvr>
                                            <p:cTn id="42" dur="1" fill="hold">
                                              <p:stCondLst>
                                                <p:cond delay="0"/>
                                              </p:stCondLst>
                                            </p:cTn>
                                            <p:tgtEl>
                                              <p:spTgt spid="68"/>
                                            </p:tgtEl>
                                            <p:attrNameLst>
                                              <p:attrName>style.visibility</p:attrName>
                                            </p:attrNameLst>
                                          </p:cBhvr>
                                          <p:to>
                                            <p:strVal val="visible"/>
                                          </p:to>
                                        </p:set>
                                        <p:animEffect transition="in" filter="fade">
                                          <p:cBhvr>
                                            <p:cTn id="43" dur="1000"/>
                                            <p:tgtEl>
                                              <p:spTgt spid="68"/>
                                            </p:tgtEl>
                                          </p:cBhvr>
                                        </p:animEffect>
                                        <p:anim calcmode="lin" valueType="num">
                                          <p:cBhvr>
                                            <p:cTn id="44" dur="1000" fill="hold"/>
                                            <p:tgtEl>
                                              <p:spTgt spid="68"/>
                                            </p:tgtEl>
                                            <p:attrNameLst>
                                              <p:attrName>ppt_x</p:attrName>
                                            </p:attrNameLst>
                                          </p:cBhvr>
                                          <p:tavLst>
                                            <p:tav tm="0">
                                              <p:val>
                                                <p:strVal val="#ppt_x"/>
                                              </p:val>
                                            </p:tav>
                                            <p:tav tm="100000">
                                              <p:val>
                                                <p:strVal val="#ppt_x"/>
                                              </p:val>
                                            </p:tav>
                                          </p:tavLst>
                                        </p:anim>
                                        <p:anim calcmode="lin" valueType="num">
                                          <p:cBhvr>
                                            <p:cTn id="45" dur="1000" fill="hold"/>
                                            <p:tgtEl>
                                              <p:spTgt spid="68"/>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1000"/>
                                      </p:stCondLst>
                                      <p:childTnLst>
                                        <p:set>
                                          <p:cBhvr>
                                            <p:cTn id="47" dur="1" fill="hold">
                                              <p:stCondLst>
                                                <p:cond delay="0"/>
                                              </p:stCondLst>
                                            </p:cTn>
                                            <p:tgtEl>
                                              <p:spTgt spid="69"/>
                                            </p:tgtEl>
                                            <p:attrNameLst>
                                              <p:attrName>style.visibility</p:attrName>
                                            </p:attrNameLst>
                                          </p:cBhvr>
                                          <p:to>
                                            <p:strVal val="visible"/>
                                          </p:to>
                                        </p:set>
                                        <p:animEffect transition="in" filter="fade">
                                          <p:cBhvr>
                                            <p:cTn id="48" dur="1000"/>
                                            <p:tgtEl>
                                              <p:spTgt spid="69"/>
                                            </p:tgtEl>
                                          </p:cBhvr>
                                        </p:animEffect>
                                        <p:anim calcmode="lin" valueType="num">
                                          <p:cBhvr>
                                            <p:cTn id="49" dur="1000" fill="hold"/>
                                            <p:tgtEl>
                                              <p:spTgt spid="69"/>
                                            </p:tgtEl>
                                            <p:attrNameLst>
                                              <p:attrName>ppt_x</p:attrName>
                                            </p:attrNameLst>
                                          </p:cBhvr>
                                          <p:tavLst>
                                            <p:tav tm="0">
                                              <p:val>
                                                <p:strVal val="#ppt_x"/>
                                              </p:val>
                                            </p:tav>
                                            <p:tav tm="100000">
                                              <p:val>
                                                <p:strVal val="#ppt_x"/>
                                              </p:val>
                                            </p:tav>
                                          </p:tavLst>
                                        </p:anim>
                                        <p:anim calcmode="lin" valueType="num">
                                          <p:cBhvr>
                                            <p:cTn id="50" dur="1000" fill="hold"/>
                                            <p:tgtEl>
                                              <p:spTgt spid="69"/>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1500"/>
                                      </p:stCondLst>
                                      <p:childTnLst>
                                        <p:set>
                                          <p:cBhvr>
                                            <p:cTn id="52" dur="1" fill="hold">
                                              <p:stCondLst>
                                                <p:cond delay="0"/>
                                              </p:stCondLst>
                                            </p:cTn>
                                            <p:tgtEl>
                                              <p:spTgt spid="70"/>
                                            </p:tgtEl>
                                            <p:attrNameLst>
                                              <p:attrName>style.visibility</p:attrName>
                                            </p:attrNameLst>
                                          </p:cBhvr>
                                          <p:to>
                                            <p:strVal val="visible"/>
                                          </p:to>
                                        </p:set>
                                        <p:animEffect transition="in" filter="fade">
                                          <p:cBhvr>
                                            <p:cTn id="53" dur="1000"/>
                                            <p:tgtEl>
                                              <p:spTgt spid="70"/>
                                            </p:tgtEl>
                                          </p:cBhvr>
                                        </p:animEffect>
                                        <p:anim calcmode="lin" valueType="num">
                                          <p:cBhvr>
                                            <p:cTn id="54" dur="1000" fill="hold"/>
                                            <p:tgtEl>
                                              <p:spTgt spid="70"/>
                                            </p:tgtEl>
                                            <p:attrNameLst>
                                              <p:attrName>ppt_x</p:attrName>
                                            </p:attrNameLst>
                                          </p:cBhvr>
                                          <p:tavLst>
                                            <p:tav tm="0">
                                              <p:val>
                                                <p:strVal val="#ppt_x"/>
                                              </p:val>
                                            </p:tav>
                                            <p:tav tm="100000">
                                              <p:val>
                                                <p:strVal val="#ppt_x"/>
                                              </p:val>
                                            </p:tav>
                                          </p:tavLst>
                                        </p:anim>
                                        <p:anim calcmode="lin" valueType="num">
                                          <p:cBhvr>
                                            <p:cTn id="55" dur="1000" fill="hold"/>
                                            <p:tgtEl>
                                              <p:spTgt spid="70"/>
                                            </p:tgtEl>
                                            <p:attrNameLst>
                                              <p:attrName>ppt_y</p:attrName>
                                            </p:attrNameLst>
                                          </p:cBhvr>
                                          <p:tavLst>
                                            <p:tav tm="0">
                                              <p:val>
                                                <p:strVal val="#ppt_y-.1"/>
                                              </p:val>
                                            </p:tav>
                                            <p:tav tm="100000">
                                              <p:val>
                                                <p:strVal val="#ppt_y"/>
                                              </p:val>
                                            </p:tav>
                                          </p:tavLst>
                                        </p:anim>
                                      </p:childTnLst>
                                    </p:cTn>
                                  </p:par>
                                </p:childTnLst>
                              </p:cTn>
                            </p:par>
                            <p:par>
                              <p:cTn id="56" fill="hold">
                                <p:stCondLst>
                                  <p:cond delay="5500"/>
                                </p:stCondLst>
                                <p:childTnLst>
                                  <p:par>
                                    <p:cTn id="57" presetID="16" presetClass="entr" presetSubtype="42" fill="hold" grpId="0" nodeType="afterEffect">
                                      <p:stCondLst>
                                        <p:cond delay="0"/>
                                      </p:stCondLst>
                                      <p:childTnLst>
                                        <p:set>
                                          <p:cBhvr>
                                            <p:cTn id="58" dur="1" fill="hold">
                                              <p:stCondLst>
                                                <p:cond delay="0"/>
                                              </p:stCondLst>
                                            </p:cTn>
                                            <p:tgtEl>
                                              <p:spTgt spid="71"/>
                                            </p:tgtEl>
                                            <p:attrNameLst>
                                              <p:attrName>style.visibility</p:attrName>
                                            </p:attrNameLst>
                                          </p:cBhvr>
                                          <p:to>
                                            <p:strVal val="visible"/>
                                          </p:to>
                                        </p:set>
                                        <p:animEffect transition="in" filter="barn(outHorizontal)">
                                          <p:cBhvr>
                                            <p:cTn id="59" dur="1000"/>
                                            <p:tgtEl>
                                              <p:spTgt spid="71"/>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wipe(left)">
                                          <p:cBhvr>
                                            <p:cTn id="63" dur="750"/>
                                            <p:tgtEl>
                                              <p:spTgt spid="72"/>
                                            </p:tgtEl>
                                          </p:cBhvr>
                                        </p:animEffect>
                                      </p:childTnLst>
                                    </p:cTn>
                                  </p:par>
                                </p:childTnLst>
                              </p:cTn>
                            </p:par>
                            <p:par>
                              <p:cTn id="64" fill="hold">
                                <p:stCondLst>
                                  <p:cond delay="7250"/>
                                </p:stCondLst>
                                <p:childTnLst>
                                  <p:par>
                                    <p:cTn id="65" presetID="22" presetClass="entr" presetSubtype="8" fill="hold" grpId="0" nodeType="afterEffect">
                                      <p:stCondLst>
                                        <p:cond delay="0"/>
                                      </p:stCondLst>
                                      <p:childTnLst>
                                        <p:set>
                                          <p:cBhvr>
                                            <p:cTn id="66" dur="1" fill="hold">
                                              <p:stCondLst>
                                                <p:cond delay="0"/>
                                              </p:stCondLst>
                                            </p:cTn>
                                            <p:tgtEl>
                                              <p:spTgt spid="73"/>
                                            </p:tgtEl>
                                            <p:attrNameLst>
                                              <p:attrName>style.visibility</p:attrName>
                                            </p:attrNameLst>
                                          </p:cBhvr>
                                          <p:to>
                                            <p:strVal val="visible"/>
                                          </p:to>
                                        </p:set>
                                        <p:animEffect transition="in" filter="wipe(left)">
                                          <p:cBhvr>
                                            <p:cTn id="67" dur="750"/>
                                            <p:tgtEl>
                                              <p:spTgt spid="73"/>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74"/>
                                            </p:tgtEl>
                                            <p:attrNameLst>
                                              <p:attrName>style.visibility</p:attrName>
                                            </p:attrNameLst>
                                          </p:cBhvr>
                                          <p:to>
                                            <p:strVal val="visible"/>
                                          </p:to>
                                        </p:set>
                                        <p:animEffect transition="in" filter="wipe(left)">
                                          <p:cBhvr>
                                            <p:cTn id="71" dur="750"/>
                                            <p:tgtEl>
                                              <p:spTgt spid="74"/>
                                            </p:tgtEl>
                                          </p:cBhvr>
                                        </p:animEffect>
                                      </p:childTnLst>
                                    </p:cTn>
                                  </p:par>
                                </p:childTnLst>
                              </p:cTn>
                            </p:par>
                            <p:par>
                              <p:cTn id="72" fill="hold">
                                <p:stCondLst>
                                  <p:cond delay="8750"/>
                                </p:stCondLst>
                                <p:childTnLst>
                                  <p:par>
                                    <p:cTn id="73" presetID="22" presetClass="entr" presetSubtype="8" fill="hold" grpId="0" nodeType="afterEffect">
                                      <p:stCondLst>
                                        <p:cond delay="0"/>
                                      </p:stCondLst>
                                      <p:childTnLst>
                                        <p:set>
                                          <p:cBhvr>
                                            <p:cTn id="74" dur="1" fill="hold">
                                              <p:stCondLst>
                                                <p:cond delay="0"/>
                                              </p:stCondLst>
                                            </p:cTn>
                                            <p:tgtEl>
                                              <p:spTgt spid="75"/>
                                            </p:tgtEl>
                                            <p:attrNameLst>
                                              <p:attrName>style.visibility</p:attrName>
                                            </p:attrNameLst>
                                          </p:cBhvr>
                                          <p:to>
                                            <p:strVal val="visible"/>
                                          </p:to>
                                        </p:set>
                                        <p:animEffect transition="in" filter="wipe(left)">
                                          <p:cBhvr>
                                            <p:cTn id="75" dur="75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67" grpId="0" animBg="1"/>
          <p:bldP spid="68" grpId="0" animBg="1"/>
          <p:bldP spid="69" grpId="0" animBg="1"/>
          <p:bldP spid="70" grpId="0" animBg="1"/>
          <p:bldP spid="71" grpId="0" animBg="1"/>
          <p:bldP spid="72" grpId="0"/>
          <p:bldP spid="73" grpId="0"/>
          <p:bldP spid="74" grpId="0"/>
          <p:bldP spid="75" grpId="0"/>
        </p:bldLst>
      </p:timing>
    </mc:Fallback>
  </mc:AlternateContent>
</p:sld>
</file>

<file path=ppt/theme/theme1.xml><?xml version="1.0" encoding="utf-8"?>
<a:theme xmlns:a="http://schemas.openxmlformats.org/drawingml/2006/main" name="第一PPT，www.1ppt.com">
  <a:themeElements>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139</TotalTime>
  <Words>3803</Words>
  <Application>Microsoft Office PowerPoint</Application>
  <PresentationFormat>自定义</PresentationFormat>
  <Paragraphs>414</Paragraphs>
  <Slides>38</Slides>
  <Notes>37</Notes>
  <HiddenSlides>0</HiddenSlides>
  <MMClips>0</MMClips>
  <ScaleCrop>false</ScaleCrop>
  <HeadingPairs>
    <vt:vector size="4" baseType="variant">
      <vt:variant>
        <vt:lpstr>主题</vt:lpstr>
      </vt:variant>
      <vt:variant>
        <vt:i4>2</vt:i4>
      </vt:variant>
      <vt:variant>
        <vt:lpstr>幻灯片标题</vt:lpstr>
      </vt:variant>
      <vt:variant>
        <vt:i4>38</vt:i4>
      </vt:variant>
    </vt:vector>
  </HeadingPairs>
  <TitlesOfParts>
    <vt:vector size="4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数据分析</dc:title>
  <dc:creator>第一PPT</dc:creator>
  <cp:keywords>www.1ppt.com</cp:keywords>
  <dc:description>www.1ppt.com</dc:description>
  <cp:lastModifiedBy>Windows User</cp:lastModifiedBy>
  <cp:revision>100</cp:revision>
  <dcterms:created xsi:type="dcterms:W3CDTF">2014-12-21T11:18:20Z</dcterms:created>
  <dcterms:modified xsi:type="dcterms:W3CDTF">2019-07-02T11:49:14Z</dcterms:modified>
</cp:coreProperties>
</file>