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1"/>
  </p:notesMasterIdLst>
  <p:handoutMasterIdLst>
    <p:handoutMasterId r:id="rId3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359" r:id="rId30"/>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667" autoAdjust="0"/>
    <p:restoredTop sz="95672" autoAdjust="0"/>
  </p:normalViewPr>
  <p:slideViewPr>
    <p:cSldViewPr>
      <p:cViewPr>
        <p:scale>
          <a:sx n="50" d="100"/>
          <a:sy n="50" d="100"/>
        </p:scale>
        <p:origin x="-288" y="-1356"/>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2019/7/5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2019/7/5</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2019/7/5</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2019/7/5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26" Type="http://schemas.openxmlformats.org/officeDocument/2006/relationships/tags" Target="../tags/tag26.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tags" Target="../tags/tag25.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29" Type="http://schemas.openxmlformats.org/officeDocument/2006/relationships/tags" Target="../tags/tag29.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28" Type="http://schemas.openxmlformats.org/officeDocument/2006/relationships/tags" Target="../tags/tag28.xml"/><Relationship Id="rId10" Type="http://schemas.openxmlformats.org/officeDocument/2006/relationships/tags" Target="../tags/tag10.xml"/><Relationship Id="rId19" Type="http://schemas.openxmlformats.org/officeDocument/2006/relationships/tags" Target="../tags/tag19.xml"/><Relationship Id="rId31" Type="http://schemas.openxmlformats.org/officeDocument/2006/relationships/slideLayout" Target="../slideLayouts/slideLayout2.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 Id="rId27" Type="http://schemas.openxmlformats.org/officeDocument/2006/relationships/tags" Target="../tags/tag27.xml"/><Relationship Id="rId30" Type="http://schemas.openxmlformats.org/officeDocument/2006/relationships/tags" Target="../tags/tag30.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7.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998319" y="3203855"/>
            <a:ext cx="1854671" cy="1854671"/>
            <a:chOff x="1364566" y="2529093"/>
            <a:chExt cx="1854671" cy="1854671"/>
          </a:xfrm>
        </p:grpSpPr>
        <p:grpSp>
          <p:nvGrpSpPr>
            <p:cNvPr id="53" name="组合 52"/>
            <p:cNvGrpSpPr/>
            <p:nvPr/>
          </p:nvGrpSpPr>
          <p:grpSpPr>
            <a:xfrm>
              <a:off x="1364566" y="2529093"/>
              <a:ext cx="1854671" cy="1854671"/>
              <a:chOff x="1364566" y="2633667"/>
              <a:chExt cx="2369075" cy="2369075"/>
            </a:xfrm>
          </p:grpSpPr>
          <p:sp>
            <p:nvSpPr>
              <p:cNvPr id="55" name="圆角矩形 155"/>
              <p:cNvSpPr/>
              <p:nvPr/>
            </p:nvSpPr>
            <p:spPr>
              <a:xfrm>
                <a:off x="1483276" y="2752377"/>
                <a:ext cx="2131654" cy="2131654"/>
              </a:xfrm>
              <a:prstGeom prst="roundRect">
                <a:avLst>
                  <a:gd name="adj" fmla="val 18315"/>
                </a:avLst>
              </a:prstGeom>
              <a:gradFill flip="none" rotWithShape="1">
                <a:gsLst>
                  <a:gs pos="100000">
                    <a:srgbClr val="FFFFFF">
                      <a:lumMod val="81000"/>
                    </a:srgbClr>
                  </a:gs>
                  <a:gs pos="0">
                    <a:srgbClr val="FFFFFF">
                      <a:lumMod val="99000"/>
                    </a:srgbClr>
                  </a:gs>
                </a:gsLst>
                <a:lin ang="5400000" scaled="1"/>
                <a:tileRect/>
              </a:gradFill>
              <a:ln w="12700" cap="flat" cmpd="sng" algn="ctr">
                <a:noFill/>
                <a:prstDash val="solid"/>
                <a:miter lim="800000"/>
              </a:ln>
              <a:effectLst>
                <a:outerShdw blurRad="317500" dist="190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56" name="圆角矩形 156"/>
              <p:cNvSpPr/>
              <p:nvPr/>
            </p:nvSpPr>
            <p:spPr>
              <a:xfrm>
                <a:off x="1483276" y="2752377"/>
                <a:ext cx="2131654" cy="2131654"/>
              </a:xfrm>
              <a:prstGeom prst="roundRect">
                <a:avLst>
                  <a:gd name="adj" fmla="val 18315"/>
                </a:avLst>
              </a:prstGeom>
              <a:gradFill flip="none" rotWithShape="1">
                <a:gsLst>
                  <a:gs pos="0">
                    <a:srgbClr val="FFFFFF">
                      <a:lumMod val="87000"/>
                    </a:srgbClr>
                  </a:gs>
                  <a:gs pos="100000">
                    <a:srgbClr val="FFFFFF">
                      <a:lumMod val="95000"/>
                    </a:srgbClr>
                  </a:gs>
                </a:gsLst>
                <a:lin ang="5400000" scaled="1"/>
                <a:tileRect/>
              </a:gradFill>
              <a:ln w="12700" cap="flat" cmpd="sng" algn="ctr">
                <a:noFill/>
                <a:prstDash val="solid"/>
                <a:miter lim="800000"/>
              </a:ln>
              <a:effectLst>
                <a:softEdge rad="3048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57" name="椭圆 56"/>
              <p:cNvSpPr/>
              <p:nvPr/>
            </p:nvSpPr>
            <p:spPr>
              <a:xfrm>
                <a:off x="1364566" y="2633667"/>
                <a:ext cx="2369075" cy="2369075"/>
              </a:xfrm>
              <a:prstGeom prst="ellipse">
                <a:avLst/>
              </a:prstGeom>
              <a:gradFill>
                <a:gsLst>
                  <a:gs pos="100000">
                    <a:srgbClr val="FFFFFF">
                      <a:lumMod val="83000"/>
                    </a:srgbClr>
                  </a:gs>
                  <a:gs pos="0">
                    <a:srgbClr val="FFFFFF">
                      <a:lumMod val="97000"/>
                    </a:srgbClr>
                  </a:gs>
                </a:gsLst>
                <a:lin ang="5400000" scaled="1"/>
              </a:gra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58" name="椭圆 57"/>
              <p:cNvSpPr/>
              <p:nvPr/>
            </p:nvSpPr>
            <p:spPr>
              <a:xfrm>
                <a:off x="1802801" y="3071902"/>
                <a:ext cx="1492608" cy="1492608"/>
              </a:xfrm>
              <a:prstGeom prst="ellipse">
                <a:avLst/>
              </a:prstGeom>
              <a:gradFill>
                <a:gsLst>
                  <a:gs pos="0">
                    <a:srgbClr val="1D3353"/>
                  </a:gs>
                  <a:gs pos="100000">
                    <a:srgbClr val="254E8B"/>
                  </a:gs>
                </a:gsLst>
                <a:lin ang="19200000" scaled="0"/>
              </a:gradFill>
              <a:ln w="120650" cap="flat" cmpd="sng" algn="ctr">
                <a:gradFill flip="none" rotWithShape="1">
                  <a:gsLst>
                    <a:gs pos="0">
                      <a:srgbClr val="FFFFFF">
                        <a:lumMod val="78000"/>
                      </a:srgbClr>
                    </a:gs>
                    <a:gs pos="100000">
                      <a:srgbClr val="FFFFFF">
                        <a:lumMod val="98000"/>
                      </a:srgbClr>
                    </a:gs>
                  </a:gsLst>
                  <a:lin ang="5400000" scaled="1"/>
                  <a:tileRect/>
                </a:gradFill>
                <a:prstDash val="solid"/>
                <a:miter lim="800000"/>
              </a:ln>
              <a:effectLst>
                <a:innerShdw blurRad="330200" dist="165100" dir="16200000">
                  <a:prstClr val="black">
                    <a:alpha val="5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59" name="等腰三角形 58"/>
              <p:cNvSpPr/>
              <p:nvPr/>
            </p:nvSpPr>
            <p:spPr>
              <a:xfrm rot="5400000">
                <a:off x="1811531" y="3738940"/>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60" name="等腰三角形 59"/>
              <p:cNvSpPr/>
              <p:nvPr/>
            </p:nvSpPr>
            <p:spPr>
              <a:xfrm rot="16200000" flipH="1">
                <a:off x="3107012" y="3738941"/>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61" name="等腰三角形 60"/>
              <p:cNvSpPr/>
              <p:nvPr/>
            </p:nvSpPr>
            <p:spPr>
              <a:xfrm rot="10800000">
                <a:off x="2459275" y="3093026"/>
                <a:ext cx="179655" cy="154874"/>
              </a:xfrm>
              <a:prstGeom prst="triangle">
                <a:avLst/>
              </a:prstGeom>
              <a:solidFill>
                <a:srgbClr val="C7C7C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62" name="等腰三角形 61"/>
              <p:cNvSpPr/>
              <p:nvPr/>
            </p:nvSpPr>
            <p:spPr>
              <a:xfrm flipH="1">
                <a:off x="2459274" y="4388507"/>
                <a:ext cx="179655" cy="154874"/>
              </a:xfrm>
              <a:prstGeom prst="triangle">
                <a:avLst/>
              </a:prstGeom>
              <a:solidFill>
                <a:srgbClr val="FAFAF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grpSp>
        <p:sp>
          <p:nvSpPr>
            <p:cNvPr id="54" name="文本框 3"/>
            <p:cNvSpPr txBox="1"/>
            <p:nvPr/>
          </p:nvSpPr>
          <p:spPr>
            <a:xfrm>
              <a:off x="1934270" y="3161179"/>
              <a:ext cx="639919"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FFFFFF"/>
                  </a:solidFill>
                  <a:effectLst/>
                  <a:uLnTx/>
                  <a:uFillTx/>
                  <a:ea typeface="微软雅黑" panose="020B0503020204020204" pitchFamily="34" charset="-122"/>
                </a:rPr>
                <a:t>01</a:t>
              </a:r>
              <a:endParaRPr kumimoji="0" lang="zh-CN" altLang="en-US" sz="3200" b="0" i="0" u="none" strike="noStrike" kern="0" cap="none" spc="0" normalizeH="0" baseline="0" noProof="0" dirty="0" smtClean="0">
                <a:ln>
                  <a:noFill/>
                </a:ln>
                <a:solidFill>
                  <a:srgbClr val="FFFFFF"/>
                </a:solidFill>
                <a:effectLst/>
                <a:uLnTx/>
                <a:uFillTx/>
                <a:ea typeface="微软雅黑" panose="020B0503020204020204" pitchFamily="34" charset="-122"/>
              </a:endParaRPr>
            </a:p>
          </p:txBody>
        </p:sp>
      </p:grpSp>
      <p:grpSp>
        <p:nvGrpSpPr>
          <p:cNvPr id="63" name="组合 62"/>
          <p:cNvGrpSpPr/>
          <p:nvPr/>
        </p:nvGrpSpPr>
        <p:grpSpPr>
          <a:xfrm>
            <a:off x="3540637" y="3202424"/>
            <a:ext cx="1854671" cy="1854671"/>
            <a:chOff x="3906884" y="2527662"/>
            <a:chExt cx="1854671" cy="1854671"/>
          </a:xfrm>
        </p:grpSpPr>
        <p:grpSp>
          <p:nvGrpSpPr>
            <p:cNvPr id="64" name="组合 63"/>
            <p:cNvGrpSpPr/>
            <p:nvPr/>
          </p:nvGrpSpPr>
          <p:grpSpPr>
            <a:xfrm>
              <a:off x="3906884" y="2527662"/>
              <a:ext cx="1854671" cy="1854671"/>
              <a:chOff x="1364566" y="2633667"/>
              <a:chExt cx="2369075" cy="2369075"/>
            </a:xfrm>
          </p:grpSpPr>
          <p:sp>
            <p:nvSpPr>
              <p:cNvPr id="66" name="圆角矩形 170"/>
              <p:cNvSpPr/>
              <p:nvPr/>
            </p:nvSpPr>
            <p:spPr>
              <a:xfrm>
                <a:off x="1483276" y="2752377"/>
                <a:ext cx="2131654" cy="2131654"/>
              </a:xfrm>
              <a:prstGeom prst="roundRect">
                <a:avLst>
                  <a:gd name="adj" fmla="val 18315"/>
                </a:avLst>
              </a:prstGeom>
              <a:gradFill flip="none" rotWithShape="1">
                <a:gsLst>
                  <a:gs pos="100000">
                    <a:srgbClr val="FFFFFF">
                      <a:lumMod val="81000"/>
                    </a:srgbClr>
                  </a:gs>
                  <a:gs pos="0">
                    <a:srgbClr val="FFFFFF">
                      <a:lumMod val="99000"/>
                    </a:srgbClr>
                  </a:gs>
                </a:gsLst>
                <a:lin ang="5400000" scaled="1"/>
                <a:tileRect/>
              </a:gradFill>
              <a:ln w="12700" cap="flat" cmpd="sng" algn="ctr">
                <a:noFill/>
                <a:prstDash val="solid"/>
                <a:miter lim="800000"/>
              </a:ln>
              <a:effectLst>
                <a:outerShdw blurRad="317500" dist="190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67" name="圆角矩形 171"/>
              <p:cNvSpPr/>
              <p:nvPr/>
            </p:nvSpPr>
            <p:spPr>
              <a:xfrm>
                <a:off x="1483276" y="2752377"/>
                <a:ext cx="2131654" cy="2131654"/>
              </a:xfrm>
              <a:prstGeom prst="roundRect">
                <a:avLst>
                  <a:gd name="adj" fmla="val 18315"/>
                </a:avLst>
              </a:prstGeom>
              <a:gradFill flip="none" rotWithShape="1">
                <a:gsLst>
                  <a:gs pos="0">
                    <a:srgbClr val="FFFFFF">
                      <a:lumMod val="87000"/>
                    </a:srgbClr>
                  </a:gs>
                  <a:gs pos="100000">
                    <a:srgbClr val="FFFFFF">
                      <a:lumMod val="95000"/>
                    </a:srgbClr>
                  </a:gs>
                </a:gsLst>
                <a:lin ang="5400000" scaled="1"/>
                <a:tileRect/>
              </a:gradFill>
              <a:ln w="12700" cap="flat" cmpd="sng" algn="ctr">
                <a:noFill/>
                <a:prstDash val="solid"/>
                <a:miter lim="800000"/>
              </a:ln>
              <a:effectLst>
                <a:softEdge rad="3048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68" name="椭圆 67"/>
              <p:cNvSpPr/>
              <p:nvPr/>
            </p:nvSpPr>
            <p:spPr>
              <a:xfrm>
                <a:off x="1364566" y="2633667"/>
                <a:ext cx="2369075" cy="2369075"/>
              </a:xfrm>
              <a:prstGeom prst="ellipse">
                <a:avLst/>
              </a:prstGeom>
              <a:gradFill>
                <a:gsLst>
                  <a:gs pos="100000">
                    <a:srgbClr val="FFFFFF">
                      <a:lumMod val="83000"/>
                    </a:srgbClr>
                  </a:gs>
                  <a:gs pos="0">
                    <a:srgbClr val="FFFFFF">
                      <a:lumMod val="97000"/>
                    </a:srgbClr>
                  </a:gs>
                </a:gsLst>
                <a:lin ang="5400000" scaled="1"/>
              </a:gra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69" name="椭圆 68"/>
              <p:cNvSpPr/>
              <p:nvPr/>
            </p:nvSpPr>
            <p:spPr>
              <a:xfrm>
                <a:off x="1802801" y="3071902"/>
                <a:ext cx="1492608" cy="1492608"/>
              </a:xfrm>
              <a:prstGeom prst="ellipse">
                <a:avLst/>
              </a:prstGeom>
              <a:gradFill>
                <a:gsLst>
                  <a:gs pos="0">
                    <a:srgbClr val="1D3353"/>
                  </a:gs>
                  <a:gs pos="100000">
                    <a:srgbClr val="254E8B"/>
                  </a:gs>
                </a:gsLst>
                <a:lin ang="19200000" scaled="0"/>
              </a:gradFill>
              <a:ln w="120650" cap="flat" cmpd="sng" algn="ctr">
                <a:gradFill flip="none" rotWithShape="1">
                  <a:gsLst>
                    <a:gs pos="0">
                      <a:srgbClr val="FFFFFF">
                        <a:lumMod val="78000"/>
                      </a:srgbClr>
                    </a:gs>
                    <a:gs pos="100000">
                      <a:srgbClr val="FFFFFF">
                        <a:lumMod val="98000"/>
                      </a:srgbClr>
                    </a:gs>
                  </a:gsLst>
                  <a:lin ang="5400000" scaled="1"/>
                  <a:tileRect/>
                </a:gradFill>
                <a:prstDash val="solid"/>
                <a:miter lim="800000"/>
              </a:ln>
              <a:effectLst>
                <a:innerShdw blurRad="330200" dist="165100" dir="16200000">
                  <a:prstClr val="black">
                    <a:alpha val="5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70" name="等腰三角形 69"/>
              <p:cNvSpPr/>
              <p:nvPr/>
            </p:nvSpPr>
            <p:spPr>
              <a:xfrm rot="5400000">
                <a:off x="1811531" y="3738940"/>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71" name="等腰三角形 70"/>
              <p:cNvSpPr/>
              <p:nvPr/>
            </p:nvSpPr>
            <p:spPr>
              <a:xfrm rot="16200000" flipH="1">
                <a:off x="3107012" y="3738941"/>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72" name="等腰三角形 71"/>
              <p:cNvSpPr/>
              <p:nvPr/>
            </p:nvSpPr>
            <p:spPr>
              <a:xfrm rot="10800000">
                <a:off x="2459275" y="3093026"/>
                <a:ext cx="179655" cy="154874"/>
              </a:xfrm>
              <a:prstGeom prst="triangle">
                <a:avLst/>
              </a:prstGeom>
              <a:solidFill>
                <a:srgbClr val="C7C7C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73" name="等腰三角形 72"/>
              <p:cNvSpPr/>
              <p:nvPr/>
            </p:nvSpPr>
            <p:spPr>
              <a:xfrm flipH="1">
                <a:off x="2459274" y="4388507"/>
                <a:ext cx="179655" cy="154874"/>
              </a:xfrm>
              <a:prstGeom prst="triangle">
                <a:avLst/>
              </a:prstGeom>
              <a:solidFill>
                <a:srgbClr val="FAFAF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grpSp>
        <p:sp>
          <p:nvSpPr>
            <p:cNvPr id="65" name="文本框 14"/>
            <p:cNvSpPr txBox="1"/>
            <p:nvPr/>
          </p:nvSpPr>
          <p:spPr>
            <a:xfrm>
              <a:off x="4476588" y="3170364"/>
              <a:ext cx="639919"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FFFFFF"/>
                  </a:solidFill>
                  <a:effectLst/>
                  <a:uLnTx/>
                  <a:uFillTx/>
                  <a:ea typeface="微软雅黑" panose="020B0503020204020204" pitchFamily="34" charset="-122"/>
                </a:rPr>
                <a:t>02</a:t>
              </a:r>
              <a:endParaRPr kumimoji="0" lang="zh-CN" altLang="en-US" sz="3200" b="0" i="0" u="none" strike="noStrike" kern="0" cap="none" spc="0" normalizeH="0" baseline="0" noProof="0" dirty="0" smtClean="0">
                <a:ln>
                  <a:noFill/>
                </a:ln>
                <a:solidFill>
                  <a:srgbClr val="FFFFFF"/>
                </a:solidFill>
                <a:effectLst/>
                <a:uLnTx/>
                <a:uFillTx/>
                <a:ea typeface="微软雅黑" panose="020B0503020204020204" pitchFamily="34" charset="-122"/>
              </a:endParaRPr>
            </a:p>
          </p:txBody>
        </p:sp>
      </p:grpSp>
      <p:grpSp>
        <p:nvGrpSpPr>
          <p:cNvPr id="74" name="组合 73"/>
          <p:cNvGrpSpPr/>
          <p:nvPr/>
        </p:nvGrpSpPr>
        <p:grpSpPr>
          <a:xfrm>
            <a:off x="6082955" y="3202424"/>
            <a:ext cx="1854671" cy="1854671"/>
            <a:chOff x="6449202" y="2527662"/>
            <a:chExt cx="1854671" cy="1854671"/>
          </a:xfrm>
        </p:grpSpPr>
        <p:grpSp>
          <p:nvGrpSpPr>
            <p:cNvPr id="75" name="组合 74"/>
            <p:cNvGrpSpPr/>
            <p:nvPr/>
          </p:nvGrpSpPr>
          <p:grpSpPr>
            <a:xfrm>
              <a:off x="6449202" y="2527662"/>
              <a:ext cx="1854671" cy="1854671"/>
              <a:chOff x="1364566" y="2633667"/>
              <a:chExt cx="2369075" cy="2369075"/>
            </a:xfrm>
          </p:grpSpPr>
          <p:sp>
            <p:nvSpPr>
              <p:cNvPr id="77" name="圆角矩形 179"/>
              <p:cNvSpPr/>
              <p:nvPr/>
            </p:nvSpPr>
            <p:spPr>
              <a:xfrm>
                <a:off x="1483276" y="2752377"/>
                <a:ext cx="2131654" cy="2131654"/>
              </a:xfrm>
              <a:prstGeom prst="roundRect">
                <a:avLst>
                  <a:gd name="adj" fmla="val 18315"/>
                </a:avLst>
              </a:prstGeom>
              <a:gradFill flip="none" rotWithShape="1">
                <a:gsLst>
                  <a:gs pos="100000">
                    <a:srgbClr val="FFFFFF">
                      <a:lumMod val="81000"/>
                    </a:srgbClr>
                  </a:gs>
                  <a:gs pos="0">
                    <a:srgbClr val="FFFFFF">
                      <a:lumMod val="99000"/>
                    </a:srgbClr>
                  </a:gs>
                </a:gsLst>
                <a:lin ang="5400000" scaled="1"/>
                <a:tileRect/>
              </a:gradFill>
              <a:ln w="12700" cap="flat" cmpd="sng" algn="ctr">
                <a:noFill/>
                <a:prstDash val="solid"/>
                <a:miter lim="800000"/>
              </a:ln>
              <a:effectLst>
                <a:outerShdw blurRad="317500" dist="190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78" name="圆角矩形 180"/>
              <p:cNvSpPr/>
              <p:nvPr/>
            </p:nvSpPr>
            <p:spPr>
              <a:xfrm>
                <a:off x="1483276" y="2752377"/>
                <a:ext cx="2131654" cy="2131654"/>
              </a:xfrm>
              <a:prstGeom prst="roundRect">
                <a:avLst>
                  <a:gd name="adj" fmla="val 18315"/>
                </a:avLst>
              </a:prstGeom>
              <a:gradFill flip="none" rotWithShape="1">
                <a:gsLst>
                  <a:gs pos="0">
                    <a:srgbClr val="FFFFFF">
                      <a:lumMod val="87000"/>
                    </a:srgbClr>
                  </a:gs>
                  <a:gs pos="100000">
                    <a:srgbClr val="FFFFFF">
                      <a:lumMod val="95000"/>
                    </a:srgbClr>
                  </a:gs>
                </a:gsLst>
                <a:lin ang="5400000" scaled="1"/>
                <a:tileRect/>
              </a:gradFill>
              <a:ln w="12700" cap="flat" cmpd="sng" algn="ctr">
                <a:noFill/>
                <a:prstDash val="solid"/>
                <a:miter lim="800000"/>
              </a:ln>
              <a:effectLst>
                <a:softEdge rad="3048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79" name="椭圆 78"/>
              <p:cNvSpPr/>
              <p:nvPr/>
            </p:nvSpPr>
            <p:spPr>
              <a:xfrm>
                <a:off x="1364566" y="2633667"/>
                <a:ext cx="2369075" cy="2369075"/>
              </a:xfrm>
              <a:prstGeom prst="ellipse">
                <a:avLst/>
              </a:prstGeom>
              <a:gradFill>
                <a:gsLst>
                  <a:gs pos="100000">
                    <a:srgbClr val="FFFFFF">
                      <a:lumMod val="83000"/>
                    </a:srgbClr>
                  </a:gs>
                  <a:gs pos="0">
                    <a:srgbClr val="FFFFFF">
                      <a:lumMod val="97000"/>
                    </a:srgbClr>
                  </a:gs>
                </a:gsLst>
                <a:lin ang="5400000" scaled="1"/>
              </a:gra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80" name="椭圆 79"/>
              <p:cNvSpPr/>
              <p:nvPr/>
            </p:nvSpPr>
            <p:spPr>
              <a:xfrm>
                <a:off x="1802801" y="3071902"/>
                <a:ext cx="1492608" cy="1492608"/>
              </a:xfrm>
              <a:prstGeom prst="ellipse">
                <a:avLst/>
              </a:prstGeom>
              <a:gradFill>
                <a:gsLst>
                  <a:gs pos="0">
                    <a:srgbClr val="1D3353"/>
                  </a:gs>
                  <a:gs pos="100000">
                    <a:srgbClr val="254E8B"/>
                  </a:gs>
                </a:gsLst>
                <a:lin ang="19200000" scaled="0"/>
              </a:gradFill>
              <a:ln w="120650" cap="flat" cmpd="sng" algn="ctr">
                <a:gradFill flip="none" rotWithShape="1">
                  <a:gsLst>
                    <a:gs pos="0">
                      <a:srgbClr val="FFFFFF">
                        <a:lumMod val="78000"/>
                      </a:srgbClr>
                    </a:gs>
                    <a:gs pos="100000">
                      <a:srgbClr val="FFFFFF">
                        <a:lumMod val="98000"/>
                      </a:srgbClr>
                    </a:gs>
                  </a:gsLst>
                  <a:lin ang="5400000" scaled="1"/>
                  <a:tileRect/>
                </a:gradFill>
                <a:prstDash val="solid"/>
                <a:miter lim="800000"/>
              </a:ln>
              <a:effectLst>
                <a:innerShdw blurRad="330200" dist="165100" dir="16200000">
                  <a:prstClr val="black">
                    <a:alpha val="5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81" name="等腰三角形 80"/>
              <p:cNvSpPr/>
              <p:nvPr/>
            </p:nvSpPr>
            <p:spPr>
              <a:xfrm rot="5400000">
                <a:off x="1811531" y="3738940"/>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82" name="等腰三角形 81"/>
              <p:cNvSpPr/>
              <p:nvPr/>
            </p:nvSpPr>
            <p:spPr>
              <a:xfrm rot="16200000" flipH="1">
                <a:off x="3107012" y="3738941"/>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83" name="等腰三角形 82"/>
              <p:cNvSpPr/>
              <p:nvPr/>
            </p:nvSpPr>
            <p:spPr>
              <a:xfrm rot="10800000">
                <a:off x="2459275" y="3093026"/>
                <a:ext cx="179655" cy="154874"/>
              </a:xfrm>
              <a:prstGeom prst="triangle">
                <a:avLst/>
              </a:prstGeom>
              <a:solidFill>
                <a:srgbClr val="C7C7C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84" name="等腰三角形 83"/>
              <p:cNvSpPr/>
              <p:nvPr/>
            </p:nvSpPr>
            <p:spPr>
              <a:xfrm flipH="1">
                <a:off x="2459274" y="4388507"/>
                <a:ext cx="179655" cy="154874"/>
              </a:xfrm>
              <a:prstGeom prst="triangle">
                <a:avLst/>
              </a:prstGeom>
              <a:solidFill>
                <a:srgbClr val="FAFAF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grpSp>
        <p:sp>
          <p:nvSpPr>
            <p:cNvPr id="76" name="文本框 25"/>
            <p:cNvSpPr txBox="1"/>
            <p:nvPr/>
          </p:nvSpPr>
          <p:spPr>
            <a:xfrm>
              <a:off x="7018906" y="3167338"/>
              <a:ext cx="639919"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FFFFFF"/>
                  </a:solidFill>
                  <a:effectLst/>
                  <a:uLnTx/>
                  <a:uFillTx/>
                  <a:ea typeface="微软雅黑" panose="020B0503020204020204" pitchFamily="34" charset="-122"/>
                </a:rPr>
                <a:t>03</a:t>
              </a:r>
              <a:endParaRPr kumimoji="0" lang="zh-CN" altLang="en-US" sz="3200" b="0" i="0" u="none" strike="noStrike" kern="0" cap="none" spc="0" normalizeH="0" baseline="0" noProof="0" dirty="0" smtClean="0">
                <a:ln>
                  <a:noFill/>
                </a:ln>
                <a:solidFill>
                  <a:srgbClr val="FFFFFF"/>
                </a:solidFill>
                <a:effectLst/>
                <a:uLnTx/>
                <a:uFillTx/>
                <a:ea typeface="微软雅黑" panose="020B0503020204020204" pitchFamily="34" charset="-122"/>
              </a:endParaRPr>
            </a:p>
          </p:txBody>
        </p:sp>
      </p:grpSp>
      <p:grpSp>
        <p:nvGrpSpPr>
          <p:cNvPr id="85" name="组合 84"/>
          <p:cNvGrpSpPr/>
          <p:nvPr/>
        </p:nvGrpSpPr>
        <p:grpSpPr>
          <a:xfrm>
            <a:off x="8625273" y="3202424"/>
            <a:ext cx="1854671" cy="1854671"/>
            <a:chOff x="8991520" y="2527662"/>
            <a:chExt cx="1854671" cy="1854671"/>
          </a:xfrm>
        </p:grpSpPr>
        <p:grpSp>
          <p:nvGrpSpPr>
            <p:cNvPr id="86" name="组合 85"/>
            <p:cNvGrpSpPr/>
            <p:nvPr/>
          </p:nvGrpSpPr>
          <p:grpSpPr>
            <a:xfrm>
              <a:off x="8991520" y="2527662"/>
              <a:ext cx="1854671" cy="1854671"/>
              <a:chOff x="1364566" y="2633667"/>
              <a:chExt cx="2369075" cy="2369075"/>
            </a:xfrm>
          </p:grpSpPr>
          <p:sp>
            <p:nvSpPr>
              <p:cNvPr id="88" name="圆角矩形 188"/>
              <p:cNvSpPr/>
              <p:nvPr/>
            </p:nvSpPr>
            <p:spPr>
              <a:xfrm>
                <a:off x="1483276" y="2752377"/>
                <a:ext cx="2131654" cy="2131654"/>
              </a:xfrm>
              <a:prstGeom prst="roundRect">
                <a:avLst>
                  <a:gd name="adj" fmla="val 18315"/>
                </a:avLst>
              </a:prstGeom>
              <a:gradFill flip="none" rotWithShape="1">
                <a:gsLst>
                  <a:gs pos="100000">
                    <a:srgbClr val="FFFFFF">
                      <a:lumMod val="81000"/>
                    </a:srgbClr>
                  </a:gs>
                  <a:gs pos="0">
                    <a:srgbClr val="FFFFFF">
                      <a:lumMod val="99000"/>
                    </a:srgbClr>
                  </a:gs>
                </a:gsLst>
                <a:lin ang="5400000" scaled="1"/>
                <a:tileRect/>
              </a:gradFill>
              <a:ln w="12700" cap="flat" cmpd="sng" algn="ctr">
                <a:noFill/>
                <a:prstDash val="solid"/>
                <a:miter lim="800000"/>
              </a:ln>
              <a:effectLst>
                <a:outerShdw blurRad="317500" dist="190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89" name="圆角矩形 189"/>
              <p:cNvSpPr/>
              <p:nvPr/>
            </p:nvSpPr>
            <p:spPr>
              <a:xfrm>
                <a:off x="1483276" y="2752377"/>
                <a:ext cx="2131654" cy="2131654"/>
              </a:xfrm>
              <a:prstGeom prst="roundRect">
                <a:avLst>
                  <a:gd name="adj" fmla="val 18315"/>
                </a:avLst>
              </a:prstGeom>
              <a:gradFill flip="none" rotWithShape="1">
                <a:gsLst>
                  <a:gs pos="0">
                    <a:srgbClr val="FFFFFF">
                      <a:lumMod val="87000"/>
                    </a:srgbClr>
                  </a:gs>
                  <a:gs pos="100000">
                    <a:srgbClr val="FFFFFF">
                      <a:lumMod val="95000"/>
                    </a:srgbClr>
                  </a:gs>
                </a:gsLst>
                <a:lin ang="5400000" scaled="1"/>
                <a:tileRect/>
              </a:gradFill>
              <a:ln w="12700" cap="flat" cmpd="sng" algn="ctr">
                <a:noFill/>
                <a:prstDash val="solid"/>
                <a:miter lim="800000"/>
              </a:ln>
              <a:effectLst>
                <a:softEdge rad="3048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90" name="椭圆 89"/>
              <p:cNvSpPr/>
              <p:nvPr/>
            </p:nvSpPr>
            <p:spPr>
              <a:xfrm>
                <a:off x="1364566" y="2633667"/>
                <a:ext cx="2369075" cy="2369075"/>
              </a:xfrm>
              <a:prstGeom prst="ellipse">
                <a:avLst/>
              </a:prstGeom>
              <a:gradFill>
                <a:gsLst>
                  <a:gs pos="100000">
                    <a:srgbClr val="FFFFFF">
                      <a:lumMod val="83000"/>
                    </a:srgbClr>
                  </a:gs>
                  <a:gs pos="0">
                    <a:srgbClr val="FFFFFF">
                      <a:lumMod val="97000"/>
                    </a:srgbClr>
                  </a:gs>
                </a:gsLst>
                <a:lin ang="5400000" scaled="1"/>
              </a:gradFill>
              <a:ln w="12700" cap="flat" cmpd="sng" algn="ctr">
                <a:noFill/>
                <a:prstDash val="solid"/>
                <a:miter lim="800000"/>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91" name="椭圆 90"/>
              <p:cNvSpPr/>
              <p:nvPr/>
            </p:nvSpPr>
            <p:spPr>
              <a:xfrm>
                <a:off x="1802801" y="3071902"/>
                <a:ext cx="1492608" cy="1492608"/>
              </a:xfrm>
              <a:prstGeom prst="ellipse">
                <a:avLst/>
              </a:prstGeom>
              <a:gradFill>
                <a:gsLst>
                  <a:gs pos="0">
                    <a:srgbClr val="1D3353"/>
                  </a:gs>
                  <a:gs pos="100000">
                    <a:srgbClr val="254E8B"/>
                  </a:gs>
                </a:gsLst>
                <a:lin ang="19200000" scaled="0"/>
              </a:gradFill>
              <a:ln w="120650" cap="flat" cmpd="sng" algn="ctr">
                <a:gradFill flip="none" rotWithShape="1">
                  <a:gsLst>
                    <a:gs pos="0">
                      <a:srgbClr val="FFFFFF">
                        <a:lumMod val="78000"/>
                      </a:srgbClr>
                    </a:gs>
                    <a:gs pos="100000">
                      <a:srgbClr val="FFFFFF">
                        <a:lumMod val="98000"/>
                      </a:srgbClr>
                    </a:gs>
                  </a:gsLst>
                  <a:lin ang="5400000" scaled="1"/>
                  <a:tileRect/>
                </a:gradFill>
                <a:prstDash val="solid"/>
                <a:miter lim="800000"/>
              </a:ln>
              <a:effectLst>
                <a:innerShdw blurRad="330200" dist="165100" dir="16200000">
                  <a:prstClr val="black">
                    <a:alpha val="53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92" name="等腰三角形 91"/>
              <p:cNvSpPr/>
              <p:nvPr/>
            </p:nvSpPr>
            <p:spPr>
              <a:xfrm rot="5400000">
                <a:off x="1811531" y="3738940"/>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93" name="等腰三角形 92"/>
              <p:cNvSpPr/>
              <p:nvPr/>
            </p:nvSpPr>
            <p:spPr>
              <a:xfrm rot="16200000" flipH="1">
                <a:off x="3107012" y="3738941"/>
                <a:ext cx="179655" cy="154874"/>
              </a:xfrm>
              <a:prstGeom prst="triangle">
                <a:avLst/>
              </a:prstGeom>
              <a:solidFill>
                <a:srgbClr val="E0E0E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94" name="等腰三角形 93"/>
              <p:cNvSpPr/>
              <p:nvPr/>
            </p:nvSpPr>
            <p:spPr>
              <a:xfrm rot="10800000">
                <a:off x="2459275" y="3093026"/>
                <a:ext cx="179655" cy="154874"/>
              </a:xfrm>
              <a:prstGeom prst="triangle">
                <a:avLst/>
              </a:prstGeom>
              <a:solidFill>
                <a:srgbClr val="C7C7C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sp>
            <p:nvSpPr>
              <p:cNvPr id="95" name="等腰三角形 94"/>
              <p:cNvSpPr/>
              <p:nvPr/>
            </p:nvSpPr>
            <p:spPr>
              <a:xfrm flipH="1">
                <a:off x="2459274" y="4388507"/>
                <a:ext cx="179655" cy="154874"/>
              </a:xfrm>
              <a:prstGeom prst="triangle">
                <a:avLst/>
              </a:prstGeom>
              <a:solidFill>
                <a:srgbClr val="FAFAF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endParaRPr>
              </a:p>
            </p:txBody>
          </p:sp>
        </p:grpSp>
        <p:sp>
          <p:nvSpPr>
            <p:cNvPr id="87" name="文本框 36"/>
            <p:cNvSpPr txBox="1"/>
            <p:nvPr/>
          </p:nvSpPr>
          <p:spPr>
            <a:xfrm>
              <a:off x="9574393" y="3161179"/>
              <a:ext cx="639919"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srgbClr val="FFFFFF"/>
                  </a:solidFill>
                  <a:effectLst/>
                  <a:uLnTx/>
                  <a:uFillTx/>
                  <a:ea typeface="微软雅黑" panose="020B0503020204020204" pitchFamily="34" charset="-122"/>
                </a:rPr>
                <a:t>04</a:t>
              </a:r>
              <a:endParaRPr kumimoji="0" lang="zh-CN" altLang="en-US" sz="3200" b="0" i="0" u="none" strike="noStrike" kern="0" cap="none" spc="0" normalizeH="0" baseline="0" noProof="0" dirty="0" smtClean="0">
                <a:ln>
                  <a:noFill/>
                </a:ln>
                <a:solidFill>
                  <a:srgbClr val="FFFFFF"/>
                </a:solidFill>
                <a:effectLst/>
                <a:uLnTx/>
                <a:uFillTx/>
                <a:ea typeface="微软雅黑" panose="020B0503020204020204" pitchFamily="34" charset="-122"/>
              </a:endParaRPr>
            </a:p>
          </p:txBody>
        </p:sp>
      </p:grpSp>
      <p:sp>
        <p:nvSpPr>
          <p:cNvPr id="96" name="文本框 45"/>
          <p:cNvSpPr txBox="1"/>
          <p:nvPr/>
        </p:nvSpPr>
        <p:spPr>
          <a:xfrm>
            <a:off x="864493" y="5425218"/>
            <a:ext cx="2592376" cy="1031051"/>
          </a:xfrm>
          <a:prstGeom prst="rect">
            <a:avLst/>
          </a:prstGeom>
          <a:noFill/>
          <a:effectLst/>
        </p:spPr>
        <p:txBody>
          <a:bodyPr wrap="none" rtlCol="0">
            <a:spAutoFit/>
          </a:bodyPr>
          <a:lstStyle/>
          <a:p>
            <a:pPr fontAlgn="auto">
              <a:spcBef>
                <a:spcPts val="0"/>
              </a:spcBef>
              <a:spcAft>
                <a:spcPts val="0"/>
              </a:spcAft>
            </a:pPr>
            <a:r>
              <a:rPr lang="en-US" altLang="zh-CN" sz="1600" dirty="0">
                <a:gradFill>
                  <a:gsLst>
                    <a:gs pos="0">
                      <a:srgbClr val="1B2C45"/>
                    </a:gs>
                    <a:gs pos="100000">
                      <a:srgbClr val="254E8C"/>
                    </a:gs>
                  </a:gsLst>
                  <a:lin ang="19200000" scaled="0"/>
                </a:gradFill>
                <a:ea typeface="微软雅黑" panose="020B0503020204020204" pitchFamily="34" charset="-122"/>
              </a:rPr>
              <a:t>  </a:t>
            </a:r>
            <a:r>
              <a:rPr lang="en-US" altLang="zh-CN" sz="1400" dirty="0">
                <a:gradFill>
                  <a:gsLst>
                    <a:gs pos="0">
                      <a:srgbClr val="1B2C45"/>
                    </a:gs>
                    <a:gs pos="100000">
                      <a:srgbClr val="254E8C"/>
                    </a:gs>
                  </a:gsLst>
                  <a:lin ang="19200000" scaled="0"/>
                </a:gradFill>
                <a:ea typeface="微软雅黑" panose="020B0503020204020204" pitchFamily="34" charset="-122"/>
              </a:rPr>
              <a:t>MORE  THAN  TEMPLATE</a:t>
            </a:r>
          </a:p>
          <a:p>
            <a:pPr fontAlgn="auto">
              <a:spcBef>
                <a:spcPts val="0"/>
              </a:spcBef>
              <a:spcAft>
                <a:spcPts val="0"/>
              </a:spcAft>
            </a:pPr>
            <a:r>
              <a:rPr lang="en-US" altLang="zh-CN" sz="1100" dirty="0">
                <a:solidFill>
                  <a:srgbClr val="000000">
                    <a:lumMod val="95000"/>
                    <a:lumOff val="5000"/>
                  </a:srgbClr>
                </a:solidFill>
                <a:ea typeface="微软雅黑" panose="020B0503020204020204" pitchFamily="34" charset="-122"/>
              </a:rPr>
              <a:t>Click here to add  you to the Center of </a:t>
            </a:r>
          </a:p>
          <a:p>
            <a:pPr fontAlgn="auto">
              <a:spcBef>
                <a:spcPts val="0"/>
              </a:spcBef>
              <a:spcAft>
                <a:spcPts val="0"/>
              </a:spcAft>
            </a:pPr>
            <a:r>
              <a:rPr lang="en-US" altLang="zh-CN" sz="1100" dirty="0">
                <a:solidFill>
                  <a:srgbClr val="000000">
                    <a:lumMod val="95000"/>
                    <a:lumOff val="5000"/>
                  </a:srgbClr>
                </a:solidFill>
                <a:ea typeface="微软雅黑" panose="020B0503020204020204" pitchFamily="34" charset="-122"/>
              </a:rPr>
              <a:t>the  narrative thought</a:t>
            </a:r>
          </a:p>
          <a:p>
            <a:pPr fontAlgn="auto">
              <a:spcBef>
                <a:spcPts val="0"/>
              </a:spcBef>
              <a:spcAft>
                <a:spcPts val="0"/>
              </a:spcAft>
            </a:pPr>
            <a:endParaRPr lang="en-US" altLang="zh-CN" sz="1100" dirty="0">
              <a:solidFill>
                <a:srgbClr val="000000">
                  <a:lumMod val="95000"/>
                  <a:lumOff val="5000"/>
                </a:srgbClr>
              </a:solidFill>
              <a:ea typeface="微软雅黑" panose="020B0503020204020204" pitchFamily="34" charset="-122"/>
            </a:endParaRPr>
          </a:p>
          <a:p>
            <a:pPr fontAlgn="auto">
              <a:spcBef>
                <a:spcPts val="0"/>
              </a:spcBef>
              <a:spcAft>
                <a:spcPts val="0"/>
              </a:spcAft>
            </a:pPr>
            <a:endParaRPr lang="en-US" altLang="zh-CN" sz="1200" dirty="0">
              <a:solidFill>
                <a:srgbClr val="FCFCFC"/>
              </a:solidFill>
              <a:ea typeface="微软雅黑" panose="020B0503020204020204" pitchFamily="34" charset="-122"/>
            </a:endParaRPr>
          </a:p>
        </p:txBody>
      </p:sp>
      <p:sp>
        <p:nvSpPr>
          <p:cNvPr id="97" name="文本框 46"/>
          <p:cNvSpPr txBox="1"/>
          <p:nvPr/>
        </p:nvSpPr>
        <p:spPr>
          <a:xfrm>
            <a:off x="3383988" y="5425218"/>
            <a:ext cx="2592376" cy="1031051"/>
          </a:xfrm>
          <a:prstGeom prst="rect">
            <a:avLst/>
          </a:prstGeom>
          <a:noFill/>
          <a:effectLst/>
        </p:spPr>
        <p:txBody>
          <a:bodyPr wrap="none" rtlCol="0">
            <a:spAutoFit/>
          </a:bodyPr>
          <a:lstStyle/>
          <a:p>
            <a:pPr fontAlgn="auto">
              <a:spcBef>
                <a:spcPts val="0"/>
              </a:spcBef>
              <a:spcAft>
                <a:spcPts val="0"/>
              </a:spcAft>
            </a:pPr>
            <a:r>
              <a:rPr lang="en-US" altLang="zh-CN" sz="1600" dirty="0">
                <a:gradFill>
                  <a:gsLst>
                    <a:gs pos="0">
                      <a:srgbClr val="1B2C45"/>
                    </a:gs>
                    <a:gs pos="100000">
                      <a:srgbClr val="254E8C"/>
                    </a:gs>
                  </a:gsLst>
                  <a:lin ang="19200000" scaled="0"/>
                </a:gradFill>
                <a:ea typeface="微软雅黑" panose="020B0503020204020204" pitchFamily="34" charset="-122"/>
              </a:rPr>
              <a:t>  </a:t>
            </a:r>
            <a:r>
              <a:rPr lang="en-US" altLang="zh-CN" sz="1400" dirty="0">
                <a:gradFill>
                  <a:gsLst>
                    <a:gs pos="0">
                      <a:srgbClr val="1B2C45"/>
                    </a:gs>
                    <a:gs pos="100000">
                      <a:srgbClr val="254E8C"/>
                    </a:gs>
                  </a:gsLst>
                  <a:lin ang="19200000" scaled="0"/>
                </a:gradFill>
                <a:ea typeface="微软雅黑" panose="020B0503020204020204" pitchFamily="34" charset="-122"/>
              </a:rPr>
              <a:t>MORE  THAN  TEMPLATE</a:t>
            </a:r>
          </a:p>
          <a:p>
            <a:pPr fontAlgn="auto">
              <a:spcBef>
                <a:spcPts val="0"/>
              </a:spcBef>
              <a:spcAft>
                <a:spcPts val="0"/>
              </a:spcAft>
            </a:pPr>
            <a:r>
              <a:rPr lang="en-US" altLang="zh-CN" sz="1100" dirty="0">
                <a:solidFill>
                  <a:srgbClr val="000000">
                    <a:lumMod val="95000"/>
                    <a:lumOff val="5000"/>
                  </a:srgbClr>
                </a:solidFill>
                <a:ea typeface="微软雅黑" panose="020B0503020204020204" pitchFamily="34" charset="-122"/>
              </a:rPr>
              <a:t>Click here to add  you to the Center of </a:t>
            </a:r>
          </a:p>
          <a:p>
            <a:pPr fontAlgn="auto">
              <a:spcBef>
                <a:spcPts val="0"/>
              </a:spcBef>
              <a:spcAft>
                <a:spcPts val="0"/>
              </a:spcAft>
            </a:pPr>
            <a:r>
              <a:rPr lang="en-US" altLang="zh-CN" sz="1100" dirty="0">
                <a:solidFill>
                  <a:srgbClr val="000000">
                    <a:lumMod val="95000"/>
                    <a:lumOff val="5000"/>
                  </a:srgbClr>
                </a:solidFill>
                <a:ea typeface="微软雅黑" panose="020B0503020204020204" pitchFamily="34" charset="-122"/>
              </a:rPr>
              <a:t>the  narrative thought</a:t>
            </a:r>
          </a:p>
          <a:p>
            <a:pPr fontAlgn="auto">
              <a:spcBef>
                <a:spcPts val="0"/>
              </a:spcBef>
              <a:spcAft>
                <a:spcPts val="0"/>
              </a:spcAft>
            </a:pPr>
            <a:endParaRPr lang="en-US" altLang="zh-CN" sz="1100" dirty="0">
              <a:solidFill>
                <a:srgbClr val="000000">
                  <a:lumMod val="95000"/>
                  <a:lumOff val="5000"/>
                </a:srgbClr>
              </a:solidFill>
              <a:ea typeface="微软雅黑" panose="020B0503020204020204" pitchFamily="34" charset="-122"/>
            </a:endParaRPr>
          </a:p>
          <a:p>
            <a:pPr fontAlgn="auto">
              <a:spcBef>
                <a:spcPts val="0"/>
              </a:spcBef>
              <a:spcAft>
                <a:spcPts val="0"/>
              </a:spcAft>
            </a:pPr>
            <a:endParaRPr lang="en-US" altLang="zh-CN" sz="1200" dirty="0">
              <a:solidFill>
                <a:srgbClr val="FCFCFC"/>
              </a:solidFill>
              <a:ea typeface="微软雅黑" panose="020B0503020204020204" pitchFamily="34" charset="-122"/>
            </a:endParaRPr>
          </a:p>
        </p:txBody>
      </p:sp>
      <p:sp>
        <p:nvSpPr>
          <p:cNvPr id="98" name="文本框 47"/>
          <p:cNvSpPr txBox="1"/>
          <p:nvPr/>
        </p:nvSpPr>
        <p:spPr>
          <a:xfrm>
            <a:off x="5903483" y="5425218"/>
            <a:ext cx="2592376" cy="1031051"/>
          </a:xfrm>
          <a:prstGeom prst="rect">
            <a:avLst/>
          </a:prstGeom>
          <a:noFill/>
          <a:effectLst/>
        </p:spPr>
        <p:txBody>
          <a:bodyPr wrap="none" rtlCol="0">
            <a:spAutoFit/>
          </a:bodyPr>
          <a:lstStyle/>
          <a:p>
            <a:pPr fontAlgn="auto">
              <a:spcBef>
                <a:spcPts val="0"/>
              </a:spcBef>
              <a:spcAft>
                <a:spcPts val="0"/>
              </a:spcAft>
            </a:pPr>
            <a:r>
              <a:rPr lang="en-US" altLang="zh-CN" sz="1600" dirty="0">
                <a:gradFill>
                  <a:gsLst>
                    <a:gs pos="0">
                      <a:srgbClr val="1B2C45"/>
                    </a:gs>
                    <a:gs pos="100000">
                      <a:srgbClr val="254E8C"/>
                    </a:gs>
                  </a:gsLst>
                  <a:lin ang="19200000" scaled="0"/>
                </a:gradFill>
                <a:ea typeface="微软雅黑" panose="020B0503020204020204" pitchFamily="34" charset="-122"/>
              </a:rPr>
              <a:t>  </a:t>
            </a:r>
            <a:r>
              <a:rPr lang="en-US" altLang="zh-CN" sz="1400" dirty="0">
                <a:gradFill>
                  <a:gsLst>
                    <a:gs pos="0">
                      <a:srgbClr val="1B2C45"/>
                    </a:gs>
                    <a:gs pos="100000">
                      <a:srgbClr val="254E8C"/>
                    </a:gs>
                  </a:gsLst>
                  <a:lin ang="19200000" scaled="0"/>
                </a:gradFill>
                <a:ea typeface="微软雅黑" panose="020B0503020204020204" pitchFamily="34" charset="-122"/>
              </a:rPr>
              <a:t>MORE  THAN  TEMPLATE</a:t>
            </a:r>
          </a:p>
          <a:p>
            <a:pPr fontAlgn="auto">
              <a:spcBef>
                <a:spcPts val="0"/>
              </a:spcBef>
              <a:spcAft>
                <a:spcPts val="0"/>
              </a:spcAft>
            </a:pPr>
            <a:r>
              <a:rPr lang="en-US" altLang="zh-CN" sz="1100" dirty="0">
                <a:solidFill>
                  <a:srgbClr val="000000">
                    <a:lumMod val="95000"/>
                    <a:lumOff val="5000"/>
                  </a:srgbClr>
                </a:solidFill>
                <a:ea typeface="微软雅黑" panose="020B0503020204020204" pitchFamily="34" charset="-122"/>
              </a:rPr>
              <a:t>Click here to add  you to the Center of </a:t>
            </a:r>
          </a:p>
          <a:p>
            <a:pPr fontAlgn="auto">
              <a:spcBef>
                <a:spcPts val="0"/>
              </a:spcBef>
              <a:spcAft>
                <a:spcPts val="0"/>
              </a:spcAft>
            </a:pPr>
            <a:r>
              <a:rPr lang="en-US" altLang="zh-CN" sz="1100" dirty="0">
                <a:solidFill>
                  <a:srgbClr val="000000">
                    <a:lumMod val="95000"/>
                    <a:lumOff val="5000"/>
                  </a:srgbClr>
                </a:solidFill>
                <a:ea typeface="微软雅黑" panose="020B0503020204020204" pitchFamily="34" charset="-122"/>
              </a:rPr>
              <a:t>the  narrative thought</a:t>
            </a:r>
          </a:p>
          <a:p>
            <a:pPr fontAlgn="auto">
              <a:spcBef>
                <a:spcPts val="0"/>
              </a:spcBef>
              <a:spcAft>
                <a:spcPts val="0"/>
              </a:spcAft>
            </a:pPr>
            <a:endParaRPr lang="en-US" altLang="zh-CN" sz="1100" dirty="0">
              <a:solidFill>
                <a:srgbClr val="000000">
                  <a:lumMod val="95000"/>
                  <a:lumOff val="5000"/>
                </a:srgbClr>
              </a:solidFill>
              <a:ea typeface="微软雅黑" panose="020B0503020204020204" pitchFamily="34" charset="-122"/>
            </a:endParaRPr>
          </a:p>
          <a:p>
            <a:pPr fontAlgn="auto">
              <a:spcBef>
                <a:spcPts val="0"/>
              </a:spcBef>
              <a:spcAft>
                <a:spcPts val="0"/>
              </a:spcAft>
            </a:pPr>
            <a:endParaRPr lang="en-US" altLang="zh-CN" sz="1200" dirty="0">
              <a:solidFill>
                <a:srgbClr val="FCFCFC"/>
              </a:solidFill>
              <a:ea typeface="微软雅黑" panose="020B0503020204020204" pitchFamily="34" charset="-122"/>
            </a:endParaRPr>
          </a:p>
        </p:txBody>
      </p:sp>
      <p:sp>
        <p:nvSpPr>
          <p:cNvPr id="99" name="文本框 48"/>
          <p:cNvSpPr txBox="1"/>
          <p:nvPr/>
        </p:nvSpPr>
        <p:spPr>
          <a:xfrm>
            <a:off x="8422978" y="5435922"/>
            <a:ext cx="2592376" cy="1031051"/>
          </a:xfrm>
          <a:prstGeom prst="rect">
            <a:avLst/>
          </a:prstGeom>
          <a:noFill/>
          <a:effectLst/>
        </p:spPr>
        <p:txBody>
          <a:bodyPr wrap="none" rtlCol="0">
            <a:spAutoFit/>
          </a:bodyPr>
          <a:lstStyle/>
          <a:p>
            <a:pPr fontAlgn="auto">
              <a:spcBef>
                <a:spcPts val="0"/>
              </a:spcBef>
              <a:spcAft>
                <a:spcPts val="0"/>
              </a:spcAft>
            </a:pPr>
            <a:r>
              <a:rPr lang="en-US" altLang="zh-CN" sz="1600" dirty="0">
                <a:gradFill>
                  <a:gsLst>
                    <a:gs pos="0">
                      <a:srgbClr val="1B2C45"/>
                    </a:gs>
                    <a:gs pos="100000">
                      <a:srgbClr val="254E8C"/>
                    </a:gs>
                  </a:gsLst>
                  <a:lin ang="19200000" scaled="0"/>
                </a:gradFill>
                <a:ea typeface="微软雅黑" panose="020B0503020204020204" pitchFamily="34" charset="-122"/>
              </a:rPr>
              <a:t>  </a:t>
            </a:r>
            <a:r>
              <a:rPr lang="en-US" altLang="zh-CN" sz="1400" dirty="0">
                <a:gradFill>
                  <a:gsLst>
                    <a:gs pos="0">
                      <a:srgbClr val="1B2C45"/>
                    </a:gs>
                    <a:gs pos="100000">
                      <a:srgbClr val="254E8C"/>
                    </a:gs>
                  </a:gsLst>
                  <a:lin ang="19200000" scaled="0"/>
                </a:gradFill>
                <a:ea typeface="微软雅黑" panose="020B0503020204020204" pitchFamily="34" charset="-122"/>
              </a:rPr>
              <a:t>MORE  THAN  TEMPLATE</a:t>
            </a:r>
          </a:p>
          <a:p>
            <a:pPr fontAlgn="auto">
              <a:spcBef>
                <a:spcPts val="0"/>
              </a:spcBef>
              <a:spcAft>
                <a:spcPts val="0"/>
              </a:spcAft>
            </a:pPr>
            <a:r>
              <a:rPr lang="en-US" altLang="zh-CN" sz="1100" dirty="0">
                <a:solidFill>
                  <a:srgbClr val="000000">
                    <a:lumMod val="95000"/>
                    <a:lumOff val="5000"/>
                  </a:srgbClr>
                </a:solidFill>
                <a:ea typeface="微软雅黑" panose="020B0503020204020204" pitchFamily="34" charset="-122"/>
              </a:rPr>
              <a:t>Click here to add  you to the Center of </a:t>
            </a:r>
          </a:p>
          <a:p>
            <a:pPr fontAlgn="auto">
              <a:spcBef>
                <a:spcPts val="0"/>
              </a:spcBef>
              <a:spcAft>
                <a:spcPts val="0"/>
              </a:spcAft>
            </a:pPr>
            <a:r>
              <a:rPr lang="en-US" altLang="zh-CN" sz="1100" dirty="0">
                <a:solidFill>
                  <a:srgbClr val="000000">
                    <a:lumMod val="95000"/>
                    <a:lumOff val="5000"/>
                  </a:srgbClr>
                </a:solidFill>
                <a:ea typeface="微软雅黑" panose="020B0503020204020204" pitchFamily="34" charset="-122"/>
              </a:rPr>
              <a:t>the  narrative thought</a:t>
            </a:r>
          </a:p>
          <a:p>
            <a:pPr fontAlgn="auto">
              <a:spcBef>
                <a:spcPts val="0"/>
              </a:spcBef>
              <a:spcAft>
                <a:spcPts val="0"/>
              </a:spcAft>
            </a:pPr>
            <a:endParaRPr lang="en-US" altLang="zh-CN" sz="1100" dirty="0">
              <a:solidFill>
                <a:srgbClr val="000000">
                  <a:lumMod val="95000"/>
                  <a:lumOff val="5000"/>
                </a:srgbClr>
              </a:solidFill>
              <a:ea typeface="微软雅黑" panose="020B0503020204020204" pitchFamily="34" charset="-122"/>
            </a:endParaRPr>
          </a:p>
          <a:p>
            <a:pPr fontAlgn="auto">
              <a:spcBef>
                <a:spcPts val="0"/>
              </a:spcBef>
              <a:spcAft>
                <a:spcPts val="0"/>
              </a:spcAft>
            </a:pPr>
            <a:endParaRPr lang="en-US" altLang="zh-CN" sz="1200" dirty="0">
              <a:solidFill>
                <a:srgbClr val="FCFCFC"/>
              </a:solidFill>
              <a:ea typeface="微软雅黑" panose="020B0503020204020204" pitchFamily="34" charset="-122"/>
            </a:endParaRPr>
          </a:p>
        </p:txBody>
      </p:sp>
      <p:sp>
        <p:nvSpPr>
          <p:cNvPr id="100" name="文本框 49"/>
          <p:cNvSpPr txBox="1"/>
          <p:nvPr/>
        </p:nvSpPr>
        <p:spPr>
          <a:xfrm>
            <a:off x="4382325" y="1224037"/>
            <a:ext cx="2694856" cy="1323439"/>
          </a:xfrm>
          <a:prstGeom prst="rect">
            <a:avLst/>
          </a:prstGeom>
          <a:noFill/>
          <a:effectLst/>
        </p:spPr>
        <p:txBody>
          <a:bodyPr wrap="square" rtlCol="0">
            <a:spAutoFit/>
          </a:bodyPr>
          <a:lstStyle/>
          <a:p>
            <a:pPr algn="ctr" fontAlgn="auto">
              <a:spcBef>
                <a:spcPts val="0"/>
              </a:spcBef>
              <a:spcAft>
                <a:spcPts val="0"/>
              </a:spcAft>
            </a:pPr>
            <a:r>
              <a:rPr lang="zh-CN" altLang="en-US" sz="8000" spc="600" dirty="0">
                <a:gradFill>
                  <a:gsLst>
                    <a:gs pos="0">
                      <a:srgbClr val="1B2C45"/>
                    </a:gs>
                    <a:gs pos="100000">
                      <a:srgbClr val="254E8C"/>
                    </a:gs>
                  </a:gsLst>
                  <a:lin ang="19200000" scaled="0"/>
                </a:gradFill>
                <a:ea typeface="微软雅黑" panose="020B0503020204020204" pitchFamily="34" charset="-122"/>
                <a:cs typeface="Kartika" panose="02020503030404060203" pitchFamily="18" charset="0"/>
              </a:rPr>
              <a:t>目录</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1000" fill="hold">
                                          <p:stCondLst>
                                            <p:cond delay="0"/>
                                          </p:stCondLst>
                                        </p:cTn>
                                        <p:tgtEl>
                                          <p:spTgt spid="5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52"/>
                                        </p:tgtEl>
                                        <p:attrNameLst>
                                          <p:attrName>ppt_y</p:attrName>
                                        </p:attrNameLst>
                                      </p:cBhvr>
                                      <p:tavLst>
                                        <p:tav tm="0">
                                          <p:val>
                                            <p:strVal val="#ppt_y+0.021"/>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3"/>
                                        </p:tgtEl>
                                        <p:attrNameLst>
                                          <p:attrName>style.visibility</p:attrName>
                                        </p:attrNameLst>
                                      </p:cBhvr>
                                      <p:to>
                                        <p:strVal val="visible"/>
                                      </p:to>
                                    </p:set>
                                    <p:anim calcmode="lin" valueType="num">
                                      <p:cBhvr additive="base">
                                        <p:cTn id="11" dur="1000" fill="hold">
                                          <p:stCondLst>
                                            <p:cond delay="0"/>
                                          </p:stCondLst>
                                        </p:cTn>
                                        <p:tgtEl>
                                          <p:spTgt spid="6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63"/>
                                        </p:tgtEl>
                                        <p:attrNameLst>
                                          <p:attrName>ppt_y</p:attrName>
                                        </p:attrNameLst>
                                      </p:cBhvr>
                                      <p:tavLst>
                                        <p:tav tm="0">
                                          <p:val>
                                            <p:strVal val="#ppt_y+0.10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4"/>
                                        </p:tgtEl>
                                        <p:attrNameLst>
                                          <p:attrName>style.visibility</p:attrName>
                                        </p:attrNameLst>
                                      </p:cBhvr>
                                      <p:to>
                                        <p:strVal val="visible"/>
                                      </p:to>
                                    </p:set>
                                    <p:anim calcmode="lin" valueType="num">
                                      <p:cBhvr additive="base">
                                        <p:cTn id="15" dur="1000" fill="hold">
                                          <p:stCondLst>
                                            <p:cond delay="0"/>
                                          </p:stCondLst>
                                        </p:cTn>
                                        <p:tgtEl>
                                          <p:spTgt spid="7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74"/>
                                        </p:tgtEl>
                                        <p:attrNameLst>
                                          <p:attrName>ppt_y</p:attrName>
                                        </p:attrNameLst>
                                      </p:cBhvr>
                                      <p:tavLst>
                                        <p:tav tm="0">
                                          <p:val>
                                            <p:strVal val="#ppt_y+0.133"/>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1000" fill="hold">
                                          <p:stCondLst>
                                            <p:cond delay="0"/>
                                          </p:stCondLst>
                                        </p:cTn>
                                        <p:tgtEl>
                                          <p:spTgt spid="85"/>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85"/>
                                        </p:tgtEl>
                                        <p:attrNameLst>
                                          <p:attrName>ppt_y</p:attrName>
                                        </p:attrNameLst>
                                      </p:cBhvr>
                                      <p:tavLst>
                                        <p:tav tm="0">
                                          <p:val>
                                            <p:strVal val="#ppt_y+0.02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1000" fill="hold">
                                          <p:stCondLst>
                                            <p:cond delay="0"/>
                                          </p:stCondLst>
                                        </p:cTn>
                                        <p:tgtEl>
                                          <p:spTgt spid="96"/>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96"/>
                                        </p:tgtEl>
                                        <p:attrNameLst>
                                          <p:attrName>ppt_y</p:attrName>
                                        </p:attrNameLst>
                                      </p:cBhvr>
                                      <p:tavLst>
                                        <p:tav tm="0">
                                          <p:val>
                                            <p:strVal val="#ppt_y+0.288"/>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7"/>
                                        </p:tgtEl>
                                        <p:attrNameLst>
                                          <p:attrName>style.visibility</p:attrName>
                                        </p:attrNameLst>
                                      </p:cBhvr>
                                      <p:to>
                                        <p:strVal val="visible"/>
                                      </p:to>
                                    </p:set>
                                    <p:anim calcmode="lin" valueType="num">
                                      <p:cBhvr additive="base">
                                        <p:cTn id="27" dur="1000" fill="hold">
                                          <p:stCondLst>
                                            <p:cond delay="0"/>
                                          </p:stCondLst>
                                        </p:cTn>
                                        <p:tgtEl>
                                          <p:spTgt spid="97"/>
                                        </p:tgtEl>
                                        <p:attrNameLst>
                                          <p:attrName>ppt_x</p:attrName>
                                        </p:attrNameLst>
                                      </p:cBhvr>
                                      <p:tavLst>
                                        <p:tav tm="0">
                                          <p:val>
                                            <p:strVal val="#ppt_x-0.110"/>
                                          </p:val>
                                        </p:tav>
                                        <p:tav tm="100000">
                                          <p:val>
                                            <p:strVal val="#ppt_x"/>
                                          </p:val>
                                        </p:tav>
                                      </p:tavLst>
                                    </p:anim>
                                    <p:anim calcmode="lin" valueType="num">
                                      <p:cBhvr additive="base">
                                        <p:cTn id="28" dur="1000" fill="hold">
                                          <p:stCondLst>
                                            <p:cond delay="0"/>
                                          </p:stCondLst>
                                        </p:cTn>
                                        <p:tgtEl>
                                          <p:spTgt spid="9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8"/>
                                        </p:tgtEl>
                                        <p:attrNameLst>
                                          <p:attrName>style.visibility</p:attrName>
                                        </p:attrNameLst>
                                      </p:cBhvr>
                                      <p:to>
                                        <p:strVal val="visible"/>
                                      </p:to>
                                    </p:set>
                                    <p:anim calcmode="lin" valueType="num">
                                      <p:cBhvr additive="base">
                                        <p:cTn id="31" dur="1000" fill="hold">
                                          <p:stCondLst>
                                            <p:cond delay="0"/>
                                          </p:stCondLst>
                                        </p:cTn>
                                        <p:tgtEl>
                                          <p:spTgt spid="98"/>
                                        </p:tgtEl>
                                        <p:attrNameLst>
                                          <p:attrName>ppt_x</p:attrName>
                                        </p:attrNameLst>
                                      </p:cBhvr>
                                      <p:tavLst>
                                        <p:tav tm="0">
                                          <p:val>
                                            <p:strVal val="#ppt_x+0.110"/>
                                          </p:val>
                                        </p:tav>
                                        <p:tav tm="100000">
                                          <p:val>
                                            <p:strVal val="#ppt_x"/>
                                          </p:val>
                                        </p:tav>
                                      </p:tavLst>
                                    </p:anim>
                                    <p:anim calcmode="lin" valueType="num">
                                      <p:cBhvr additive="base">
                                        <p:cTn id="32" dur="1000" fill="hold">
                                          <p:stCondLst>
                                            <p:cond delay="0"/>
                                          </p:stCondLst>
                                        </p:cTn>
                                        <p:tgtEl>
                                          <p:spTgt spid="9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9"/>
                                        </p:tgtEl>
                                        <p:attrNameLst>
                                          <p:attrName>style.visibility</p:attrName>
                                        </p:attrNameLst>
                                      </p:cBhvr>
                                      <p:to>
                                        <p:strVal val="visible"/>
                                      </p:to>
                                    </p:set>
                                    <p:anim calcmode="lin" valueType="num">
                                      <p:cBhvr additive="base">
                                        <p:cTn id="35" dur="1000" fill="hold">
                                          <p:stCondLst>
                                            <p:cond delay="0"/>
                                          </p:stCondLst>
                                        </p:cTn>
                                        <p:tgtEl>
                                          <p:spTgt spid="99"/>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99"/>
                                        </p:tgtEl>
                                        <p:attrNameLst>
                                          <p:attrName>ppt_y</p:attrName>
                                        </p:attrNameLst>
                                      </p:cBhvr>
                                      <p:tavLst>
                                        <p:tav tm="0">
                                          <p:val>
                                            <p:strVal val="#ppt_y+0.26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0"/>
                                        </p:tgtEl>
                                        <p:attrNameLst>
                                          <p:attrName>style.visibility</p:attrName>
                                        </p:attrNameLst>
                                      </p:cBhvr>
                                      <p:to>
                                        <p:strVal val="visible"/>
                                      </p:to>
                                    </p:set>
                                    <p:anim calcmode="lin" valueType="num">
                                      <p:cBhvr additive="base">
                                        <p:cTn id="39" dur="1000" fill="hold">
                                          <p:stCondLst>
                                            <p:cond delay="0"/>
                                          </p:stCondLst>
                                        </p:cTn>
                                        <p:tgtEl>
                                          <p:spTgt spid="100"/>
                                        </p:tgtEl>
                                        <p:attrNameLst>
                                          <p:attrName>ppt_x</p:attrName>
                                        </p:attrNameLst>
                                      </p:cBhvr>
                                      <p:tavLst>
                                        <p:tav tm="0">
                                          <p:val>
                                            <p:strVal val="#ppt_x-0.018"/>
                                          </p:val>
                                        </p:tav>
                                        <p:tav tm="100000">
                                          <p:val>
                                            <p:strVal val="#ppt_x"/>
                                          </p:val>
                                        </p:tav>
                                      </p:tavLst>
                                    </p:anim>
                                    <p:anim calcmode="lin" valueType="num">
                                      <p:cBhvr additive="base">
                                        <p:cTn id="40" dur="1000" fill="hold">
                                          <p:stCondLst>
                                            <p:cond delay="0"/>
                                          </p:stCondLst>
                                        </p:cTn>
                                        <p:tgtEl>
                                          <p:spTgt spid="10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97" grpId="0"/>
      <p:bldP spid="98" grpId="0"/>
      <p:bldP spid="99" grpId="0"/>
      <p:bldP spid="10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
          <p:cNvSpPr txBox="1"/>
          <p:nvPr/>
        </p:nvSpPr>
        <p:spPr>
          <a:xfrm>
            <a:off x="4676534" y="6150764"/>
            <a:ext cx="2031325" cy="461665"/>
          </a:xfrm>
          <a:prstGeom prst="rect">
            <a:avLst/>
          </a:prstGeom>
          <a:noFill/>
        </p:spPr>
        <p:txBody>
          <a:bodyPr wrap="none" rtlCol="0">
            <a:spAutoFit/>
          </a:bodyPr>
          <a:lstStyle/>
          <a:p>
            <a:pPr fontAlgn="auto">
              <a:spcBef>
                <a:spcPts val="0"/>
              </a:spcBef>
              <a:spcAft>
                <a:spcPts val="0"/>
              </a:spcAft>
            </a:pPr>
            <a:r>
              <a:rPr lang="zh-CN" altLang="en-US" sz="2400" dirty="0">
                <a:solidFill>
                  <a:srgbClr val="0A3F75"/>
                </a:solidFill>
                <a:ea typeface="微软雅黑" panose="020B0503020204020204" pitchFamily="34" charset="-122"/>
              </a:rPr>
              <a:t>点击添加标题</a:t>
            </a:r>
          </a:p>
        </p:txBody>
      </p:sp>
      <p:sp>
        <p:nvSpPr>
          <p:cNvPr id="18" name="矩形 17"/>
          <p:cNvSpPr/>
          <p:nvPr/>
        </p:nvSpPr>
        <p:spPr>
          <a:xfrm>
            <a:off x="2313753" y="6677481"/>
            <a:ext cx="7019781" cy="523220"/>
          </a:xfrm>
          <a:prstGeom prst="rect">
            <a:avLst/>
          </a:prstGeom>
        </p:spPr>
        <p:txBody>
          <a:bodyPr wrap="square">
            <a:spAutoFit/>
          </a:bodyPr>
          <a:lstStyle/>
          <a:p>
            <a:pPr algn="ctr" fontAlgn="auto">
              <a:spcBef>
                <a:spcPts val="0"/>
              </a:spcBef>
              <a:spcAft>
                <a:spcPts val="0"/>
              </a:spcAft>
            </a:pPr>
            <a:r>
              <a:rPr lang="zh-CN" altLang="en-US" sz="1400" dirty="0">
                <a:solidFill>
                  <a:srgbClr val="000000"/>
                </a:solidFill>
                <a:ea typeface="微软雅黑" panose="020B0503020204020204" pitchFamily="34" charset="-122"/>
              </a:rPr>
              <a:t>Lorem ipsum dolor sit amet, consectetuer adipiscing elit, sed diam nonummy nibh euismod tincidunt ut laoreet dolore magna aliquam erat volutpat</a:t>
            </a:r>
            <a:r>
              <a:rPr lang="en-US" altLang="zh-CN" sz="1400" dirty="0">
                <a:solidFill>
                  <a:srgbClr val="000000"/>
                </a:solidFill>
                <a:ea typeface="微软雅黑" panose="020B0503020204020204" pitchFamily="34" charset="-122"/>
              </a:rPr>
              <a:t>.</a:t>
            </a:r>
            <a:endParaRPr lang="zh-CN" altLang="en-US" sz="1400" dirty="0">
              <a:solidFill>
                <a:srgbClr val="000000"/>
              </a:solidFill>
              <a:ea typeface="微软雅黑" panose="020B0503020204020204" pitchFamily="34" charset="-122"/>
            </a:endParaRPr>
          </a:p>
        </p:txBody>
      </p:sp>
      <p:sp>
        <p:nvSpPr>
          <p:cNvPr id="19" name="椭圆 18"/>
          <p:cNvSpPr/>
          <p:nvPr/>
        </p:nvSpPr>
        <p:spPr>
          <a:xfrm>
            <a:off x="7076349" y="2332017"/>
            <a:ext cx="3741167" cy="3741167"/>
          </a:xfrm>
          <a:prstGeom prst="ellipse">
            <a:avLst/>
          </a:prstGeom>
          <a:noFill/>
          <a:ln w="1016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ts val="2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0" name="椭圆 19"/>
          <p:cNvSpPr/>
          <p:nvPr/>
        </p:nvSpPr>
        <p:spPr>
          <a:xfrm>
            <a:off x="870247" y="2332018"/>
            <a:ext cx="3741167" cy="3741167"/>
          </a:xfrm>
          <a:prstGeom prst="ellipse">
            <a:avLst/>
          </a:prstGeom>
          <a:noFill/>
          <a:ln w="1016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ts val="2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1" name="椭圆 20"/>
          <p:cNvSpPr/>
          <p:nvPr/>
        </p:nvSpPr>
        <p:spPr>
          <a:xfrm>
            <a:off x="3431505" y="3238648"/>
            <a:ext cx="1927908" cy="1927908"/>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2" name="椭圆 21"/>
          <p:cNvSpPr/>
          <p:nvPr/>
        </p:nvSpPr>
        <p:spPr>
          <a:xfrm>
            <a:off x="6189219" y="3238648"/>
            <a:ext cx="1927908" cy="1927908"/>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234983"/>
              </a:solidFill>
              <a:effectLst/>
              <a:uLnTx/>
              <a:uFillTx/>
              <a:latin typeface="Arial" panose="020B0604020202020204" pitchFamily="34" charset="0"/>
              <a:ea typeface="微软雅黑" panose="020B0503020204020204" pitchFamily="34" charset="-122"/>
              <a:cs typeface="+mn-cs"/>
            </a:endParaRPr>
          </a:p>
        </p:txBody>
      </p:sp>
      <p:sp>
        <p:nvSpPr>
          <p:cNvPr id="23" name="椭圆 22"/>
          <p:cNvSpPr/>
          <p:nvPr/>
        </p:nvSpPr>
        <p:spPr>
          <a:xfrm>
            <a:off x="8402646" y="1787731"/>
            <a:ext cx="1088571" cy="1088571"/>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zh-CN" altLang="en-US"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4" name="椭圆 23"/>
          <p:cNvSpPr/>
          <p:nvPr/>
        </p:nvSpPr>
        <p:spPr>
          <a:xfrm>
            <a:off x="10171632" y="3658314"/>
            <a:ext cx="1088571" cy="1088571"/>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zh-CN" altLang="en-US"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5" name="椭圆 24"/>
          <p:cNvSpPr/>
          <p:nvPr/>
        </p:nvSpPr>
        <p:spPr>
          <a:xfrm>
            <a:off x="8402646" y="5370998"/>
            <a:ext cx="1088571" cy="1088571"/>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zh-CN" altLang="en-US"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6" name="椭圆 25"/>
          <p:cNvSpPr/>
          <p:nvPr/>
        </p:nvSpPr>
        <p:spPr>
          <a:xfrm>
            <a:off x="2187640" y="1787731"/>
            <a:ext cx="1088571" cy="1088571"/>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zh-CN" altLang="en-US"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7" name="椭圆 26"/>
          <p:cNvSpPr/>
          <p:nvPr/>
        </p:nvSpPr>
        <p:spPr>
          <a:xfrm>
            <a:off x="2187640" y="5370998"/>
            <a:ext cx="1088571" cy="1088571"/>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zh-CN" altLang="en-US"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8" name="椭圆 27"/>
          <p:cNvSpPr/>
          <p:nvPr/>
        </p:nvSpPr>
        <p:spPr>
          <a:xfrm>
            <a:off x="288429" y="3658313"/>
            <a:ext cx="1088571" cy="1088571"/>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zh-CN" altLang="en-US"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9" name="矩形 28"/>
          <p:cNvSpPr/>
          <p:nvPr/>
        </p:nvSpPr>
        <p:spPr>
          <a:xfrm>
            <a:off x="3540128" y="4028191"/>
            <a:ext cx="2044149" cy="348813"/>
          </a:xfrm>
          <a:prstGeom prst="rect">
            <a:avLst/>
          </a:prstGeom>
        </p:spPr>
        <p:txBody>
          <a:bodyPr wrap="none">
            <a:spAutoFit/>
          </a:bodyPr>
          <a:lstStyle/>
          <a:p>
            <a:pPr fontAlgn="auto">
              <a:lnSpc>
                <a:spcPts val="2000"/>
              </a:lnSpc>
              <a:spcBef>
                <a:spcPts val="0"/>
              </a:spcBef>
              <a:spcAft>
                <a:spcPts val="0"/>
              </a:spcAft>
            </a:pPr>
            <a:r>
              <a:rPr lang="en-US" altLang="zh-CN" b="1" dirty="0">
                <a:solidFill>
                  <a:srgbClr val="0A3F75"/>
                </a:solidFill>
                <a:ea typeface="微软雅黑" panose="020B0503020204020204" pitchFamily="34" charset="-122"/>
              </a:rPr>
              <a:t>FOR EXAMPLE 1</a:t>
            </a:r>
          </a:p>
        </p:txBody>
      </p:sp>
      <p:sp>
        <p:nvSpPr>
          <p:cNvPr id="30" name="矩形 29"/>
          <p:cNvSpPr/>
          <p:nvPr/>
        </p:nvSpPr>
        <p:spPr>
          <a:xfrm>
            <a:off x="6294323" y="4028195"/>
            <a:ext cx="2044149" cy="348813"/>
          </a:xfrm>
          <a:prstGeom prst="rect">
            <a:avLst/>
          </a:prstGeom>
        </p:spPr>
        <p:txBody>
          <a:bodyPr wrap="none">
            <a:spAutoFit/>
          </a:bodyPr>
          <a:lstStyle/>
          <a:p>
            <a:pPr fontAlgn="auto">
              <a:lnSpc>
                <a:spcPts val="2000"/>
              </a:lnSpc>
              <a:spcBef>
                <a:spcPts val="0"/>
              </a:spcBef>
              <a:spcAft>
                <a:spcPts val="0"/>
              </a:spcAft>
            </a:pPr>
            <a:r>
              <a:rPr lang="en-US" altLang="zh-CN" b="1" dirty="0">
                <a:solidFill>
                  <a:srgbClr val="0A3F75"/>
                </a:solidFill>
                <a:ea typeface="微软雅黑" panose="020B0503020204020204" pitchFamily="34" charset="-122"/>
              </a:rPr>
              <a:t>FOR EXAMPLE 2</a:t>
            </a:r>
          </a:p>
        </p:txBody>
      </p:sp>
      <p:sp>
        <p:nvSpPr>
          <p:cNvPr id="31" name="弧形 30"/>
          <p:cNvSpPr/>
          <p:nvPr/>
        </p:nvSpPr>
        <p:spPr>
          <a:xfrm rot="18909216">
            <a:off x="4148950" y="2681525"/>
            <a:ext cx="3390957" cy="3390957"/>
          </a:xfrm>
          <a:prstGeom prst="arc">
            <a:avLst>
              <a:gd name="adj1" fmla="val 16159517"/>
              <a:gd name="adj2" fmla="val 0"/>
            </a:avLst>
          </a:prstGeom>
          <a:noFill/>
          <a:ln w="22225" cap="flat" cmpd="sng" algn="ctr">
            <a:solidFill>
              <a:srgbClr val="0A3F75"/>
            </a:solidFill>
            <a:prstDash val="solid"/>
            <a:miter lim="800000"/>
            <a:headEnd type="oval"/>
            <a:tailEnd type="triangle" w="med" len="lg"/>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stCondLst>
                                            <p:cond delay="0"/>
                                          </p:stCondLst>
                                        </p:cTn>
                                        <p:tgtEl>
                                          <p:spTgt spid="17"/>
                                        </p:tgtEl>
                                        <p:attrNameLst>
                                          <p:attrName>ppt_x</p:attrName>
                                        </p:attrNameLst>
                                      </p:cBhvr>
                                      <p:tavLst>
                                        <p:tav tm="0">
                                          <p:val>
                                            <p:strVal val="#ppt_x-0.005"/>
                                          </p:val>
                                        </p:tav>
                                        <p:tav tm="100000">
                                          <p:val>
                                            <p:strVal val="#ppt_x"/>
                                          </p:val>
                                        </p:tav>
                                      </p:tavLst>
                                    </p:anim>
                                    <p:anim calcmode="lin" valueType="num">
                                      <p:cBhvr additive="base">
                                        <p:cTn id="8" dur="1000" fill="hold">
                                          <p:stCondLst>
                                            <p:cond delay="0"/>
                                          </p:stCondLst>
                                        </p:cTn>
                                        <p:tgtEl>
                                          <p:spTgt spid="1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stCondLst>
                                            <p:cond delay="0"/>
                                          </p:stCondLst>
                                        </p:cTn>
                                        <p:tgtEl>
                                          <p:spTgt spid="18"/>
                                        </p:tgtEl>
                                        <p:attrNameLst>
                                          <p:attrName>ppt_x</p:attrName>
                                        </p:attrNameLst>
                                      </p:cBhvr>
                                      <p:tavLst>
                                        <p:tav tm="0">
                                          <p:val>
                                            <p:strVal val="#ppt_x+0.002"/>
                                          </p:val>
                                        </p:tav>
                                        <p:tav tm="100000">
                                          <p:val>
                                            <p:strVal val="#ppt_x"/>
                                          </p:val>
                                        </p:tav>
                                      </p:tavLst>
                                    </p:anim>
                                    <p:anim calcmode="lin" valueType="num">
                                      <p:cBhvr additive="base">
                                        <p:cTn id="12" dur="1000" fill="hold">
                                          <p:stCondLst>
                                            <p:cond delay="0"/>
                                          </p:stCondLst>
                                        </p:cTn>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stCondLst>
                                            <p:cond delay="0"/>
                                          </p:stCondLst>
                                        </p:cTn>
                                        <p:tgtEl>
                                          <p:spTgt spid="19"/>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19"/>
                                        </p:tgtEl>
                                        <p:attrNameLst>
                                          <p:attrName>ppt_y</p:attrName>
                                        </p:attrNameLst>
                                      </p:cBhvr>
                                      <p:tavLst>
                                        <p:tav tm="0">
                                          <p:val>
                                            <p:strVal val="#ppt_y-0.064"/>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stCondLst>
                                            <p:cond delay="0"/>
                                          </p:stCondLst>
                                        </p:cTn>
                                        <p:tgtEl>
                                          <p:spTgt spid="20"/>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20"/>
                                        </p:tgtEl>
                                        <p:attrNameLst>
                                          <p:attrName>ppt_y</p:attrName>
                                        </p:attrNameLst>
                                      </p:cBhvr>
                                      <p:tavLst>
                                        <p:tav tm="0">
                                          <p:val>
                                            <p:strVal val="#ppt_y-0.069"/>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stCondLst>
                                            <p:cond delay="0"/>
                                          </p:stCondLst>
                                        </p:cTn>
                                        <p:tgtEl>
                                          <p:spTgt spid="21"/>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21"/>
                                        </p:tgtEl>
                                        <p:attrNameLst>
                                          <p:attrName>ppt_y</p:attrName>
                                        </p:attrNameLst>
                                      </p:cBhvr>
                                      <p:tavLst>
                                        <p:tav tm="0">
                                          <p:val>
                                            <p:strVal val="#ppt_y-0.175"/>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stCondLst>
                                            <p:cond delay="0"/>
                                          </p:stCondLst>
                                        </p:cTn>
                                        <p:tgtEl>
                                          <p:spTgt spid="22"/>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22"/>
                                        </p:tgtEl>
                                        <p:attrNameLst>
                                          <p:attrName>ppt_y</p:attrName>
                                        </p:attrNameLst>
                                      </p:cBhvr>
                                      <p:tavLst>
                                        <p:tav tm="0">
                                          <p:val>
                                            <p:strVal val="#ppt_y-0.175"/>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stCondLst>
                                            <p:cond delay="0"/>
                                          </p:stCondLst>
                                        </p:cTn>
                                        <p:tgtEl>
                                          <p:spTgt spid="23"/>
                                        </p:tgtEl>
                                        <p:attrNameLst>
                                          <p:attrName>ppt_x</p:attrName>
                                        </p:attrNameLst>
                                      </p:cBhvr>
                                      <p:tavLst>
                                        <p:tav tm="0">
                                          <p:val>
                                            <p:strVal val="#ppt_x+0.253"/>
                                          </p:val>
                                        </p:tav>
                                        <p:tav tm="100000">
                                          <p:val>
                                            <p:strVal val="#ppt_x"/>
                                          </p:val>
                                        </p:tav>
                                      </p:tavLst>
                                    </p:anim>
                                    <p:anim calcmode="lin" valueType="num">
                                      <p:cBhvr additive="base">
                                        <p:cTn id="32" dur="1000" fill="hold">
                                          <p:stCondLst>
                                            <p:cond delay="0"/>
                                          </p:stCondLst>
                                        </p:cTn>
                                        <p:tgtEl>
                                          <p:spTgt spid="23"/>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1000" fill="hold">
                                          <p:stCondLst>
                                            <p:cond delay="0"/>
                                          </p:stCondLst>
                                        </p:cTn>
                                        <p:tgtEl>
                                          <p:spTgt spid="24"/>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24"/>
                                        </p:tgtEl>
                                        <p:attrNameLst>
                                          <p:attrName>ppt_y</p:attrName>
                                        </p:attrNameLst>
                                      </p:cBhvr>
                                      <p:tavLst>
                                        <p:tav tm="0">
                                          <p:val>
                                            <p:strVal val="#ppt_y-0.015"/>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1000" fill="hold">
                                          <p:stCondLst>
                                            <p:cond delay="0"/>
                                          </p:stCondLst>
                                        </p:cTn>
                                        <p:tgtEl>
                                          <p:spTgt spid="25"/>
                                        </p:tgtEl>
                                        <p:attrNameLst>
                                          <p:attrName>ppt_x</p:attrName>
                                        </p:attrNameLst>
                                      </p:cBhvr>
                                      <p:tavLst>
                                        <p:tav tm="0">
                                          <p:val>
                                            <p:strVal val="1+#ppt_w/2"/>
                                          </p:val>
                                        </p:tav>
                                        <p:tav tm="100000">
                                          <p:val>
                                            <p:strVal val="#ppt_x"/>
                                          </p:val>
                                        </p:tav>
                                      </p:tavLst>
                                    </p:anim>
                                    <p:anim calcmode="lin" valueType="num">
                                      <p:cBhvr additive="base">
                                        <p:cTn id="40" dur="1000" fill="hold">
                                          <p:stCondLst>
                                            <p:cond delay="0"/>
                                          </p:stCondLst>
                                        </p:cTn>
                                        <p:tgtEl>
                                          <p:spTgt spid="25"/>
                                        </p:tgtEl>
                                        <p:attrNameLst>
                                          <p:attrName>ppt_y</p:attrName>
                                        </p:attrNameLst>
                                      </p:cBhvr>
                                      <p:tavLst>
                                        <p:tav tm="0">
                                          <p:val>
                                            <p:strVal val="#ppt_y+0.227"/>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1000" fill="hold">
                                          <p:stCondLst>
                                            <p:cond delay="0"/>
                                          </p:stCondLst>
                                        </p:cTn>
                                        <p:tgtEl>
                                          <p:spTgt spid="26"/>
                                        </p:tgtEl>
                                        <p:attrNameLst>
                                          <p:attrName>ppt_x</p:attrName>
                                        </p:attrNameLst>
                                      </p:cBhvr>
                                      <p:tavLst>
                                        <p:tav tm="0">
                                          <p:val>
                                            <p:strVal val="#ppt_x-0.243"/>
                                          </p:val>
                                        </p:tav>
                                        <p:tav tm="100000">
                                          <p:val>
                                            <p:strVal val="#ppt_x"/>
                                          </p:val>
                                        </p:tav>
                                      </p:tavLst>
                                    </p:anim>
                                    <p:anim calcmode="lin" valueType="num">
                                      <p:cBhvr additive="base">
                                        <p:cTn id="44" dur="1000" fill="hold">
                                          <p:stCondLst>
                                            <p:cond delay="0"/>
                                          </p:stCondLst>
                                        </p:cTn>
                                        <p:tgtEl>
                                          <p:spTgt spid="26"/>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1000" fill="hold">
                                          <p:stCondLst>
                                            <p:cond delay="0"/>
                                          </p:stCondLst>
                                        </p:cTn>
                                        <p:tgtEl>
                                          <p:spTgt spid="27"/>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27"/>
                                        </p:tgtEl>
                                        <p:attrNameLst>
                                          <p:attrName>ppt_y</p:attrName>
                                        </p:attrNameLst>
                                      </p:cBhvr>
                                      <p:tavLst>
                                        <p:tav tm="0">
                                          <p:val>
                                            <p:strVal val="#ppt_y+0.245"/>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1000" fill="hold">
                                          <p:stCondLst>
                                            <p:cond delay="0"/>
                                          </p:stCondLst>
                                        </p:cTn>
                                        <p:tgtEl>
                                          <p:spTgt spid="28"/>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28"/>
                                        </p:tgtEl>
                                        <p:attrNameLst>
                                          <p:attrName>ppt_y</p:attrName>
                                        </p:attrNameLst>
                                      </p:cBhvr>
                                      <p:tavLst>
                                        <p:tav tm="0">
                                          <p:val>
                                            <p:strVal val="#ppt_y-0.015"/>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1000" fill="hold">
                                          <p:stCondLst>
                                            <p:cond delay="0"/>
                                          </p:stCondLst>
                                        </p:cTn>
                                        <p:tgtEl>
                                          <p:spTgt spid="29"/>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29"/>
                                        </p:tgtEl>
                                        <p:attrNameLst>
                                          <p:attrName>ppt_y</p:attrName>
                                        </p:attrNameLst>
                                      </p:cBhvr>
                                      <p:tavLst>
                                        <p:tav tm="0">
                                          <p:val>
                                            <p:strVal val="#ppt_y-0.188"/>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1000" fill="hold">
                                          <p:stCondLst>
                                            <p:cond delay="0"/>
                                          </p:stCondLst>
                                        </p:cTn>
                                        <p:tgtEl>
                                          <p:spTgt spid="30"/>
                                        </p:tgtEl>
                                        <p:attrNameLst>
                                          <p:attrName>ppt_x</p:attrName>
                                        </p:attrNameLst>
                                      </p:cBhvr>
                                      <p:tavLst>
                                        <p:tav tm="0">
                                          <p:val>
                                            <p:strVal val="1+#ppt_w/2"/>
                                          </p:val>
                                        </p:tav>
                                        <p:tav tm="100000">
                                          <p:val>
                                            <p:strVal val="#ppt_x"/>
                                          </p:val>
                                        </p:tav>
                                      </p:tavLst>
                                    </p:anim>
                                    <p:anim calcmode="lin" valueType="num">
                                      <p:cBhvr additive="base">
                                        <p:cTn id="60" dur="1000" fill="hold">
                                          <p:stCondLst>
                                            <p:cond delay="0"/>
                                          </p:stCondLst>
                                        </p:cTn>
                                        <p:tgtEl>
                                          <p:spTgt spid="30"/>
                                        </p:tgtEl>
                                        <p:attrNameLst>
                                          <p:attrName>ppt_y</p:attrName>
                                        </p:attrNameLst>
                                      </p:cBhvr>
                                      <p:tavLst>
                                        <p:tav tm="0">
                                          <p:val>
                                            <p:strVal val="#ppt_y-0.163"/>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1000" fill="hold">
                                          <p:stCondLst>
                                            <p:cond delay="0"/>
                                          </p:stCondLst>
                                        </p:cTn>
                                        <p:tgtEl>
                                          <p:spTgt spid="31"/>
                                        </p:tgtEl>
                                        <p:attrNameLst>
                                          <p:attrName>ppt_x</p:attrName>
                                        </p:attrNameLst>
                                      </p:cBhvr>
                                      <p:tavLst>
                                        <p:tav tm="0">
                                          <p:val>
                                            <p:strVal val="#ppt_x+0.020"/>
                                          </p:val>
                                        </p:tav>
                                        <p:tav tm="100000">
                                          <p:val>
                                            <p:strVal val="#ppt_x"/>
                                          </p:val>
                                        </p:tav>
                                      </p:tavLst>
                                    </p:anim>
                                    <p:anim calcmode="lin" valueType="num">
                                      <p:cBhvr additive="base">
                                        <p:cTn id="64" dur="1000" fill="hold">
                                          <p:stCondLst>
                                            <p:cond delay="0"/>
                                          </p:stCondLst>
                                        </p:cTn>
                                        <p:tgtEl>
                                          <p:spTgt spid="3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p:bldP spid="30" grpId="0"/>
      <p:bldP spid="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
          <p:cNvSpPr txBox="1"/>
          <p:nvPr/>
        </p:nvSpPr>
        <p:spPr>
          <a:xfrm>
            <a:off x="648469" y="2589360"/>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4" name="矩形 13"/>
          <p:cNvSpPr/>
          <p:nvPr/>
        </p:nvSpPr>
        <p:spPr>
          <a:xfrm>
            <a:off x="677497" y="3275733"/>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15" name="矩形 14"/>
          <p:cNvSpPr/>
          <p:nvPr/>
        </p:nvSpPr>
        <p:spPr>
          <a:xfrm>
            <a:off x="677497" y="5091164"/>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16" name="椭圆 15"/>
          <p:cNvSpPr/>
          <p:nvPr/>
        </p:nvSpPr>
        <p:spPr>
          <a:xfrm>
            <a:off x="8798900" y="2088133"/>
            <a:ext cx="2083859" cy="208385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FOR EXAMPLE 1</a:t>
            </a:r>
          </a:p>
        </p:txBody>
      </p:sp>
      <p:sp>
        <p:nvSpPr>
          <p:cNvPr id="17" name="任意多边形 73"/>
          <p:cNvSpPr/>
          <p:nvPr/>
        </p:nvSpPr>
        <p:spPr>
          <a:xfrm rot="10800000">
            <a:off x="8769718" y="3990792"/>
            <a:ext cx="2083859" cy="2511582"/>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rgbClr val="F7F7F7">
                  <a:lumMod val="100000"/>
                </a:srgbClr>
              </a:gs>
              <a:gs pos="100000">
                <a:srgbClr val="C8C8C8"/>
              </a:gs>
            </a:gsLst>
            <a:lin ang="9600000" scaled="0"/>
            <a:tileRect/>
          </a:gradFill>
          <a:ln w="25400" cap="flat" cmpd="sng" algn="ctr">
            <a:gradFill flip="none" rotWithShape="1">
              <a:gsLst>
                <a:gs pos="53000">
                  <a:srgbClr val="FFFFFF">
                    <a:alpha val="90000"/>
                  </a:srgbClr>
                </a:gs>
                <a:gs pos="100000">
                  <a:srgbClr val="000000">
                    <a:lumMod val="50000"/>
                    <a:lumOff val="50000"/>
                  </a:srgbClr>
                </a:gs>
              </a:gsLst>
              <a:lin ang="198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18" name="任意多边形 74"/>
          <p:cNvSpPr/>
          <p:nvPr/>
        </p:nvSpPr>
        <p:spPr>
          <a:xfrm rot="16200000">
            <a:off x="6684535" y="4204655"/>
            <a:ext cx="2083859" cy="2511582"/>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square"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9" name="任意多边形 75"/>
          <p:cNvSpPr/>
          <p:nvPr/>
        </p:nvSpPr>
        <p:spPr>
          <a:xfrm>
            <a:off x="6470673" y="2088133"/>
            <a:ext cx="2083859" cy="2511582"/>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6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0" name="文本框 8"/>
          <p:cNvSpPr txBox="1"/>
          <p:nvPr/>
        </p:nvSpPr>
        <p:spPr>
          <a:xfrm>
            <a:off x="6976778" y="2602450"/>
            <a:ext cx="1304061" cy="830997"/>
          </a:xfrm>
          <a:prstGeom prst="rect">
            <a:avLst/>
          </a:prstGeom>
          <a:noFill/>
        </p:spPr>
        <p:txBody>
          <a:bodyPr wrap="square" rtlCol="0">
            <a:spAutoFit/>
          </a:bodyPr>
          <a:lstStyle/>
          <a:p>
            <a:pPr fontAlgn="auto">
              <a:spcBef>
                <a:spcPts val="0"/>
              </a:spcBef>
              <a:spcAft>
                <a:spcPts val="0"/>
              </a:spcAft>
            </a:pPr>
            <a:r>
              <a:rPr lang="en-US" altLang="zh-CN" sz="1200" dirty="0">
                <a:solidFill>
                  <a:srgbClr val="0A3F75"/>
                </a:solidFill>
                <a:ea typeface="微软雅黑" panose="020B0503020204020204" pitchFamily="34" charset="-122"/>
              </a:rPr>
              <a:t>The empty vessels make the greatest sound . </a:t>
            </a:r>
            <a:endParaRPr lang="zh-CN" altLang="en-US" sz="1200" dirty="0">
              <a:solidFill>
                <a:srgbClr val="0A3F75"/>
              </a:solidFill>
              <a:ea typeface="微软雅黑" panose="020B0503020204020204" pitchFamily="34" charset="-122"/>
            </a:endParaRPr>
          </a:p>
        </p:txBody>
      </p:sp>
      <p:sp>
        <p:nvSpPr>
          <p:cNvPr id="21" name="矩形 20"/>
          <p:cNvSpPr/>
          <p:nvPr/>
        </p:nvSpPr>
        <p:spPr>
          <a:xfrm>
            <a:off x="6985173" y="3312269"/>
            <a:ext cx="1304061" cy="502702"/>
          </a:xfrm>
          <a:prstGeom prst="rect">
            <a:avLst/>
          </a:prstGeom>
        </p:spPr>
        <p:txBody>
          <a:bodyPr wrap="square">
            <a:spAutoFit/>
          </a:bodyPr>
          <a:lstStyle/>
          <a:p>
            <a:pPr fontAlgn="auto">
              <a:lnSpc>
                <a:spcPts val="1600"/>
              </a:lnSpc>
              <a:spcBef>
                <a:spcPts val="0"/>
              </a:spcBef>
              <a:spcAft>
                <a:spcPts val="0"/>
              </a:spcAft>
            </a:pPr>
            <a:r>
              <a:rPr lang="en-US" altLang="zh-CN" sz="1400" dirty="0">
                <a:solidFill>
                  <a:srgbClr val="0A3F75"/>
                </a:solidFill>
                <a:ea typeface="微软雅黑" panose="020B0503020204020204" pitchFamily="34" charset="-122"/>
              </a:rPr>
              <a:t>FOR </a:t>
            </a:r>
          </a:p>
          <a:p>
            <a:pPr fontAlgn="auto">
              <a:lnSpc>
                <a:spcPts val="1600"/>
              </a:lnSpc>
              <a:spcBef>
                <a:spcPts val="0"/>
              </a:spcBef>
              <a:spcAft>
                <a:spcPts val="0"/>
              </a:spcAft>
            </a:pPr>
            <a:r>
              <a:rPr lang="en-US" altLang="zh-CN" sz="1400" dirty="0">
                <a:solidFill>
                  <a:srgbClr val="0A3F75"/>
                </a:solidFill>
                <a:ea typeface="微软雅黑" panose="020B0503020204020204" pitchFamily="34" charset="-122"/>
              </a:rPr>
              <a:t>EXAMPLE </a:t>
            </a:r>
            <a:endParaRPr lang="zh-CN" altLang="en-US" sz="1400" dirty="0">
              <a:solidFill>
                <a:srgbClr val="0A3F75"/>
              </a:solidFill>
              <a:ea typeface="微软雅黑" panose="020B0503020204020204" pitchFamily="34" charset="-122"/>
            </a:endParaRPr>
          </a:p>
        </p:txBody>
      </p:sp>
      <p:sp>
        <p:nvSpPr>
          <p:cNvPr id="22" name="文本框 10"/>
          <p:cNvSpPr txBox="1"/>
          <p:nvPr/>
        </p:nvSpPr>
        <p:spPr>
          <a:xfrm>
            <a:off x="6888079" y="5156304"/>
            <a:ext cx="1304061" cy="830997"/>
          </a:xfrm>
          <a:prstGeom prst="rect">
            <a:avLst/>
          </a:prstGeom>
          <a:noFill/>
        </p:spPr>
        <p:txBody>
          <a:bodyPr wrap="square" rtlCol="0">
            <a:spAutoFit/>
          </a:bodyPr>
          <a:lstStyle/>
          <a:p>
            <a:pPr fontAlgn="auto">
              <a:spcBef>
                <a:spcPts val="0"/>
              </a:spcBef>
              <a:spcAft>
                <a:spcPts val="0"/>
              </a:spcAft>
            </a:pPr>
            <a:r>
              <a:rPr lang="en-US" altLang="zh-CN" sz="1200" dirty="0">
                <a:solidFill>
                  <a:srgbClr val="FFFFFF"/>
                </a:solidFill>
                <a:ea typeface="微软雅黑" panose="020B0503020204020204" pitchFamily="34" charset="-122"/>
              </a:rPr>
              <a:t>The empty vessels make the greatest sound . </a:t>
            </a:r>
            <a:endParaRPr lang="zh-CN" altLang="en-US" sz="1200" dirty="0">
              <a:solidFill>
                <a:srgbClr val="FFFFFF"/>
              </a:solidFill>
              <a:ea typeface="微软雅黑" panose="020B0503020204020204" pitchFamily="34" charset="-122"/>
            </a:endParaRPr>
          </a:p>
        </p:txBody>
      </p:sp>
      <p:sp>
        <p:nvSpPr>
          <p:cNvPr id="23" name="矩形 22"/>
          <p:cNvSpPr/>
          <p:nvPr/>
        </p:nvSpPr>
        <p:spPr>
          <a:xfrm>
            <a:off x="9071703" y="5321458"/>
            <a:ext cx="1479892" cy="348813"/>
          </a:xfrm>
          <a:prstGeom prst="rect">
            <a:avLst/>
          </a:prstGeom>
        </p:spPr>
        <p:txBody>
          <a:bodyPr wrap="none">
            <a:spAutoFit/>
          </a:bodyPr>
          <a:lstStyle/>
          <a:p>
            <a:pPr algn="ctr" fontAlgn="auto">
              <a:lnSpc>
                <a:spcPts val="2000"/>
              </a:lnSpc>
              <a:spcBef>
                <a:spcPts val="0"/>
              </a:spcBef>
              <a:spcAft>
                <a:spcPts val="0"/>
              </a:spcAft>
            </a:pPr>
            <a:r>
              <a:rPr lang="en-US" altLang="zh-CN" b="1" dirty="0">
                <a:solidFill>
                  <a:srgbClr val="0A3F75"/>
                </a:solidFill>
                <a:ea typeface="微软雅黑" panose="020B0503020204020204" pitchFamily="34" charset="-122"/>
              </a:rPr>
              <a:t>TEXT HERE</a:t>
            </a:r>
            <a:endParaRPr lang="zh-CN" altLang="en-US" b="1" dirty="0">
              <a:solidFill>
                <a:srgbClr val="0A3F75"/>
              </a:solidFill>
              <a:ea typeface="微软雅黑" panose="020B0503020204020204" pitchFamily="34" charset="-122"/>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13"/>
                                        </p:tgtEl>
                                        <p:attrNameLst>
                                          <p:attrName>ppt_y</p:attrName>
                                        </p:attrNameLst>
                                      </p:cBhvr>
                                      <p:tavLst>
                                        <p:tav tm="0">
                                          <p:val>
                                            <p:strVal val="#ppt_y-0.208"/>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stCondLst>
                                            <p:cond delay="0"/>
                                          </p:stCondLst>
                                        </p:cTn>
                                        <p:tgtEl>
                                          <p:spTgt spid="14"/>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14"/>
                                        </p:tgtEl>
                                        <p:attrNameLst>
                                          <p:attrName>ppt_y</p:attrName>
                                        </p:attrNameLst>
                                      </p:cBhvr>
                                      <p:tavLst>
                                        <p:tav tm="0">
                                          <p:val>
                                            <p:strVal val="#ppt_y-0.10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15"/>
                                        </p:tgtEl>
                                        <p:attrNameLst>
                                          <p:attrName>ppt_y</p:attrName>
                                        </p:attrNameLst>
                                      </p:cBhvr>
                                      <p:tavLst>
                                        <p:tav tm="0">
                                          <p:val>
                                            <p:strVal val="#ppt_y+0.38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1000" fill="hold">
                                          <p:stCondLst>
                                            <p:cond delay="0"/>
                                          </p:stCondLst>
                                        </p:cTn>
                                        <p:tgtEl>
                                          <p:spTgt spid="16"/>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16"/>
                                        </p:tgtEl>
                                        <p:attrNameLst>
                                          <p:attrName>ppt_y</p:attrName>
                                        </p:attrNameLst>
                                      </p:cBhvr>
                                      <p:tavLst>
                                        <p:tav tm="0">
                                          <p:val>
                                            <p:strVal val="#ppt_y-0.14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stCondLst>
                                            <p:cond delay="0"/>
                                          </p:stCondLst>
                                        </p:cTn>
                                        <p:tgtEl>
                                          <p:spTgt spid="17"/>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17"/>
                                        </p:tgtEl>
                                        <p:attrNameLst>
                                          <p:attrName>ppt_y</p:attrName>
                                        </p:attrNameLst>
                                      </p:cBhvr>
                                      <p:tavLst>
                                        <p:tav tm="0">
                                          <p:val>
                                            <p:strVal val="#ppt_y+0.096"/>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000" fill="hold">
                                          <p:stCondLst>
                                            <p:cond delay="0"/>
                                          </p:stCondLst>
                                        </p:cTn>
                                        <p:tgtEl>
                                          <p:spTgt spid="18"/>
                                        </p:tgtEl>
                                        <p:attrNameLst>
                                          <p:attrName>ppt_x</p:attrName>
                                        </p:attrNameLst>
                                      </p:cBhvr>
                                      <p:tavLst>
                                        <p:tav tm="0">
                                          <p:val>
                                            <p:strVal val="#ppt_x+0.521"/>
                                          </p:val>
                                        </p:tav>
                                        <p:tav tm="100000">
                                          <p:val>
                                            <p:strVal val="#ppt_x"/>
                                          </p:val>
                                        </p:tav>
                                      </p:tavLst>
                                    </p:anim>
                                    <p:anim calcmode="lin" valueType="num">
                                      <p:cBhvr additive="base">
                                        <p:cTn id="28" dur="1000" fill="hold">
                                          <p:stCondLst>
                                            <p:cond delay="0"/>
                                          </p:stCondLst>
                                        </p:cTn>
                                        <p:tgtEl>
                                          <p:spTgt spid="1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stCondLst>
                                            <p:cond delay="0"/>
                                          </p:stCondLst>
                                        </p:cTn>
                                        <p:tgtEl>
                                          <p:spTgt spid="19"/>
                                        </p:tgtEl>
                                        <p:attrNameLst>
                                          <p:attrName>ppt_x</p:attrName>
                                        </p:attrNameLst>
                                      </p:cBhvr>
                                      <p:tavLst>
                                        <p:tav tm="0">
                                          <p:val>
                                            <p:strVal val="#ppt_x+0.518"/>
                                          </p:val>
                                        </p:tav>
                                        <p:tav tm="100000">
                                          <p:val>
                                            <p:strVal val="#ppt_x"/>
                                          </p:val>
                                        </p:tav>
                                      </p:tavLst>
                                    </p:anim>
                                    <p:anim calcmode="lin" valueType="num">
                                      <p:cBhvr additive="base">
                                        <p:cTn id="32" dur="1000" fill="hold">
                                          <p:stCondLst>
                                            <p:cond delay="0"/>
                                          </p:stCondLst>
                                        </p:cTn>
                                        <p:tgtEl>
                                          <p:spTgt spid="19"/>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000" fill="hold">
                                          <p:stCondLst>
                                            <p:cond delay="0"/>
                                          </p:stCondLst>
                                        </p:cTn>
                                        <p:tgtEl>
                                          <p:spTgt spid="20"/>
                                        </p:tgtEl>
                                        <p:attrNameLst>
                                          <p:attrName>ppt_x</p:attrName>
                                        </p:attrNameLst>
                                      </p:cBhvr>
                                      <p:tavLst>
                                        <p:tav tm="0">
                                          <p:val>
                                            <p:strVal val="#ppt_x+0.256"/>
                                          </p:val>
                                        </p:tav>
                                        <p:tav tm="100000">
                                          <p:val>
                                            <p:strVal val="#ppt_x"/>
                                          </p:val>
                                        </p:tav>
                                      </p:tavLst>
                                    </p:anim>
                                    <p:anim calcmode="lin" valueType="num">
                                      <p:cBhvr additive="base">
                                        <p:cTn id="36" dur="1000" fill="hold">
                                          <p:stCondLst>
                                            <p:cond delay="0"/>
                                          </p:stCondLst>
                                        </p:cTn>
                                        <p:tgtEl>
                                          <p:spTgt spid="20"/>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1000" fill="hold">
                                          <p:stCondLst>
                                            <p:cond delay="0"/>
                                          </p:stCondLst>
                                        </p:cTn>
                                        <p:tgtEl>
                                          <p:spTgt spid="21"/>
                                        </p:tgtEl>
                                        <p:attrNameLst>
                                          <p:attrName>ppt_x</p:attrName>
                                        </p:attrNameLst>
                                      </p:cBhvr>
                                      <p:tavLst>
                                        <p:tav tm="0">
                                          <p:val>
                                            <p:strVal val="1+#ppt_w/2"/>
                                          </p:val>
                                        </p:tav>
                                        <p:tav tm="100000">
                                          <p:val>
                                            <p:strVal val="#ppt_x"/>
                                          </p:val>
                                        </p:tav>
                                      </p:tavLst>
                                    </p:anim>
                                    <p:anim calcmode="lin" valueType="num">
                                      <p:cBhvr additive="base">
                                        <p:cTn id="40" dur="1000" fill="hold">
                                          <p:stCondLst>
                                            <p:cond delay="0"/>
                                          </p:stCondLst>
                                        </p:cTn>
                                        <p:tgtEl>
                                          <p:spTgt spid="21"/>
                                        </p:tgtEl>
                                        <p:attrNameLst>
                                          <p:attrName>ppt_y</p:attrName>
                                        </p:attrNameLst>
                                      </p:cBhvr>
                                      <p:tavLst>
                                        <p:tav tm="0">
                                          <p:val>
                                            <p:strVal val="#ppt_y-0.393"/>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1000" fill="hold">
                                          <p:stCondLst>
                                            <p:cond delay="0"/>
                                          </p:stCondLst>
                                        </p:cTn>
                                        <p:tgtEl>
                                          <p:spTgt spid="22"/>
                                        </p:tgtEl>
                                        <p:attrNameLst>
                                          <p:attrName>ppt_x</p:attrName>
                                        </p:attrNameLst>
                                      </p:cBhvr>
                                      <p:tavLst>
                                        <p:tav tm="0">
                                          <p:val>
                                            <p:strVal val="#ppt_x+0.335"/>
                                          </p:val>
                                        </p:tav>
                                        <p:tav tm="100000">
                                          <p:val>
                                            <p:strVal val="#ppt_x"/>
                                          </p:val>
                                        </p:tav>
                                      </p:tavLst>
                                    </p:anim>
                                    <p:anim calcmode="lin" valueType="num">
                                      <p:cBhvr additive="base">
                                        <p:cTn id="44" dur="1000" fill="hold">
                                          <p:stCondLst>
                                            <p:cond delay="0"/>
                                          </p:stCondLst>
                                        </p:cTn>
                                        <p:tgtEl>
                                          <p:spTgt spid="2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1000" fill="hold">
                                          <p:stCondLst>
                                            <p:cond delay="0"/>
                                          </p:stCondLst>
                                        </p:cTn>
                                        <p:tgtEl>
                                          <p:spTgt spid="23"/>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23"/>
                                        </p:tgtEl>
                                        <p:attrNameLst>
                                          <p:attrName>ppt_y</p:attrName>
                                        </p:attrNameLst>
                                      </p:cBhvr>
                                      <p:tavLst>
                                        <p:tav tm="0">
                                          <p:val>
                                            <p:strVal val="#ppt_y+0.10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animBg="1"/>
      <p:bldP spid="17" grpId="0" animBg="1"/>
      <p:bldP spid="18" grpId="0" animBg="1"/>
      <p:bldP spid="19" grpId="0" animBg="1"/>
      <p:bldP spid="20" grpId="0"/>
      <p:bldP spid="21" grpId="0"/>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
          <p:cNvSpPr txBox="1"/>
          <p:nvPr/>
        </p:nvSpPr>
        <p:spPr>
          <a:xfrm>
            <a:off x="6629080" y="2380655"/>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7" name="矩形 16"/>
          <p:cNvSpPr/>
          <p:nvPr/>
        </p:nvSpPr>
        <p:spPr>
          <a:xfrm>
            <a:off x="6658108" y="3067028"/>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18" name="矩形 17"/>
          <p:cNvSpPr/>
          <p:nvPr/>
        </p:nvSpPr>
        <p:spPr>
          <a:xfrm>
            <a:off x="6658108" y="4882459"/>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19" name="椭圆 18"/>
          <p:cNvSpPr/>
          <p:nvPr/>
        </p:nvSpPr>
        <p:spPr>
          <a:xfrm>
            <a:off x="360437" y="4436834"/>
            <a:ext cx="853995" cy="853995"/>
          </a:xfrm>
          <a:prstGeom prst="ellipse">
            <a:avLst/>
          </a:prstGeom>
          <a:solidFill>
            <a:srgbClr val="0A3F75"/>
          </a:solidFill>
          <a:ln w="12700" cap="flat" cmpd="sng" algn="ctr">
            <a:noFill/>
            <a:prstDash val="solid"/>
            <a:miter lim="800000"/>
          </a:ln>
          <a:effectLst>
            <a:outerShdw blurRad="469900" dist="2794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rPr>
              <a:t>Text</a:t>
            </a:r>
            <a:endParaRPr kumimoji="0" lang="zh-CN" altLang="en-US" sz="160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0" name="椭圆 19"/>
          <p:cNvSpPr/>
          <p:nvPr/>
        </p:nvSpPr>
        <p:spPr>
          <a:xfrm>
            <a:off x="4615113" y="4461632"/>
            <a:ext cx="853995" cy="853995"/>
          </a:xfrm>
          <a:prstGeom prst="ellipse">
            <a:avLst/>
          </a:prstGeom>
          <a:solidFill>
            <a:srgbClr val="0A3F75"/>
          </a:solidFill>
          <a:ln w="12700" cap="flat" cmpd="sng" algn="ctr">
            <a:noFill/>
            <a:prstDash val="solid"/>
            <a:miter lim="800000"/>
          </a:ln>
          <a:effectLst>
            <a:outerShdw blurRad="469900" dist="279400" dir="8100000" algn="tr" rotWithShape="0">
              <a:prstClr val="black">
                <a:alpha val="40000"/>
              </a:prstClr>
            </a:outerShdw>
          </a:effectLst>
        </p:spPr>
        <p:txBody>
          <a:bodyPr rtlCol="0" anchor="ctr"/>
          <a:lstStyle/>
          <a:p>
            <a:pPr lvl="0" algn="ctr" fontAlgn="auto">
              <a:spcBef>
                <a:spcPts val="0"/>
              </a:spcBef>
              <a:spcAft>
                <a:spcPts val="0"/>
              </a:spcAft>
              <a:defRPr/>
            </a:pPr>
            <a:r>
              <a:rPr lang="en-US" altLang="zh-CN" sz="1600" kern="0" dirty="0">
                <a:solidFill>
                  <a:srgbClr val="FFFFFF"/>
                </a:solidFill>
                <a:ea typeface="微软雅黑" panose="020B0503020204020204" pitchFamily="34" charset="-122"/>
              </a:rPr>
              <a:t>Text</a:t>
            </a:r>
            <a:endParaRPr lang="zh-CN" altLang="en-US" sz="1600" kern="0" dirty="0">
              <a:solidFill>
                <a:srgbClr val="FFFFFF"/>
              </a:solidFill>
              <a:ea typeface="微软雅黑" panose="020B0503020204020204" pitchFamily="34" charset="-122"/>
            </a:endParaRPr>
          </a:p>
        </p:txBody>
      </p:sp>
      <p:sp>
        <p:nvSpPr>
          <p:cNvPr id="21" name="椭圆 20"/>
          <p:cNvSpPr/>
          <p:nvPr/>
        </p:nvSpPr>
        <p:spPr>
          <a:xfrm>
            <a:off x="1362334" y="5119518"/>
            <a:ext cx="853995" cy="853995"/>
          </a:xfrm>
          <a:prstGeom prst="ellipse">
            <a:avLst/>
          </a:prstGeom>
          <a:solidFill>
            <a:srgbClr val="0A3F75"/>
          </a:solidFill>
          <a:ln w="12700" cap="flat" cmpd="sng" algn="ctr">
            <a:noFill/>
            <a:prstDash val="solid"/>
            <a:miter lim="800000"/>
          </a:ln>
          <a:effectLst>
            <a:outerShdw blurRad="469900" dist="2794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rPr>
              <a:t>Text</a:t>
            </a:r>
            <a:endParaRPr kumimoji="0" lang="zh-CN" altLang="en-US" sz="160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2" name="椭圆 21"/>
          <p:cNvSpPr/>
          <p:nvPr/>
        </p:nvSpPr>
        <p:spPr>
          <a:xfrm>
            <a:off x="3613214" y="5119518"/>
            <a:ext cx="853995" cy="853995"/>
          </a:xfrm>
          <a:prstGeom prst="ellipse">
            <a:avLst/>
          </a:prstGeom>
          <a:solidFill>
            <a:srgbClr val="0A3F75"/>
          </a:solidFill>
          <a:ln w="12700" cap="flat" cmpd="sng" algn="ctr">
            <a:noFill/>
            <a:prstDash val="solid"/>
            <a:miter lim="800000"/>
          </a:ln>
          <a:effectLst>
            <a:outerShdw blurRad="469900" dist="2794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rPr>
              <a:t>Text</a:t>
            </a:r>
            <a:endParaRPr kumimoji="0" lang="zh-CN" altLang="en-US" sz="160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3" name="椭圆 22"/>
          <p:cNvSpPr/>
          <p:nvPr/>
        </p:nvSpPr>
        <p:spPr>
          <a:xfrm>
            <a:off x="2487774" y="5482610"/>
            <a:ext cx="853995" cy="853995"/>
          </a:xfrm>
          <a:prstGeom prst="ellipse">
            <a:avLst/>
          </a:prstGeom>
          <a:solidFill>
            <a:srgbClr val="0A3F75"/>
          </a:solidFill>
          <a:ln w="101600" cap="flat" cmpd="sng" algn="ctr">
            <a:noFill/>
            <a:prstDash val="solid"/>
            <a:miter lim="800000"/>
          </a:ln>
          <a:effectLst>
            <a:outerShdw blurRad="469900" dist="279400" dir="8100000" algn="tr" rotWithShape="0">
              <a:prstClr val="black">
                <a:alpha val="40000"/>
              </a:prstClr>
            </a:outerShdw>
          </a:effectLst>
        </p:spPr>
        <p:txBody>
          <a:bodyPr rtlCol="0" anchor="ctr"/>
          <a:lstStyle/>
          <a:p>
            <a:pPr marL="0" marR="0" lvl="0" indent="0" algn="ctr" defTabSz="914400" eaLnBrk="1" fontAlgn="auto" latinLnBrk="0" hangingPunct="1">
              <a:lnSpc>
                <a:spcPts val="2000"/>
              </a:lnSpc>
              <a:spcBef>
                <a:spcPts val="0"/>
              </a:spcBef>
              <a:spcAft>
                <a:spcPts val="0"/>
              </a:spcAft>
              <a:buClrTx/>
              <a:buSzTx/>
              <a:buFontTx/>
              <a:buNone/>
              <a:tabLst/>
              <a:defRPr/>
            </a:pPr>
            <a:r>
              <a:rPr kumimoji="0" lang="en-US" altLang="zh-CN" sz="160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rPr>
              <a:t>Text</a:t>
            </a:r>
            <a:endParaRPr kumimoji="0" lang="zh-CN" altLang="en-US" sz="160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cxnSp>
        <p:nvCxnSpPr>
          <p:cNvPr id="24" name="直接连接符 23"/>
          <p:cNvCxnSpPr>
            <a:stCxn id="19" idx="7"/>
          </p:cNvCxnSpPr>
          <p:nvPr/>
        </p:nvCxnSpPr>
        <p:spPr>
          <a:xfrm flipV="1">
            <a:off x="1089367" y="3975395"/>
            <a:ext cx="810665" cy="586504"/>
          </a:xfrm>
          <a:prstGeom prst="line">
            <a:avLst/>
          </a:prstGeom>
          <a:noFill/>
          <a:ln w="22225" cap="flat" cmpd="sng" algn="ctr">
            <a:solidFill>
              <a:srgbClr val="000000"/>
            </a:solidFill>
            <a:prstDash val="solid"/>
            <a:miter lim="800000"/>
            <a:headEnd type="none"/>
          </a:ln>
          <a:effectLst/>
        </p:spPr>
      </p:cxnSp>
      <p:cxnSp>
        <p:nvCxnSpPr>
          <p:cNvPr id="25" name="直接连接符 24"/>
          <p:cNvCxnSpPr/>
          <p:nvPr/>
        </p:nvCxnSpPr>
        <p:spPr>
          <a:xfrm flipV="1">
            <a:off x="1900032" y="4268647"/>
            <a:ext cx="534425" cy="950304"/>
          </a:xfrm>
          <a:prstGeom prst="line">
            <a:avLst/>
          </a:prstGeom>
          <a:noFill/>
          <a:ln w="22225" cap="flat" cmpd="sng" algn="ctr">
            <a:solidFill>
              <a:srgbClr val="000000"/>
            </a:solidFill>
            <a:prstDash val="solid"/>
            <a:miter lim="800000"/>
            <a:headEnd type="none"/>
          </a:ln>
          <a:effectLst/>
        </p:spPr>
      </p:cxnSp>
      <p:cxnSp>
        <p:nvCxnSpPr>
          <p:cNvPr id="26" name="直接连接符 25"/>
          <p:cNvCxnSpPr>
            <a:stCxn id="23" idx="0"/>
            <a:endCxn id="29" idx="4"/>
          </p:cNvCxnSpPr>
          <p:nvPr/>
        </p:nvCxnSpPr>
        <p:spPr>
          <a:xfrm flipV="1">
            <a:off x="2914772" y="4538193"/>
            <a:ext cx="1" cy="944417"/>
          </a:xfrm>
          <a:prstGeom prst="line">
            <a:avLst/>
          </a:prstGeom>
          <a:noFill/>
          <a:ln w="22225" cap="flat" cmpd="sng" algn="ctr">
            <a:solidFill>
              <a:srgbClr val="000000"/>
            </a:solidFill>
            <a:prstDash val="solid"/>
            <a:miter lim="800000"/>
            <a:headEnd type="none"/>
          </a:ln>
          <a:effectLst/>
        </p:spPr>
      </p:cxnSp>
      <p:cxnSp>
        <p:nvCxnSpPr>
          <p:cNvPr id="27" name="直接连接符 26"/>
          <p:cNvCxnSpPr/>
          <p:nvPr/>
        </p:nvCxnSpPr>
        <p:spPr>
          <a:xfrm flipH="1" flipV="1">
            <a:off x="3482466" y="4386576"/>
            <a:ext cx="412142" cy="793470"/>
          </a:xfrm>
          <a:prstGeom prst="line">
            <a:avLst/>
          </a:prstGeom>
          <a:noFill/>
          <a:ln w="22225" cap="flat" cmpd="sng" algn="ctr">
            <a:solidFill>
              <a:srgbClr val="000000"/>
            </a:solidFill>
            <a:prstDash val="solid"/>
            <a:miter lim="800000"/>
            <a:headEnd type="none"/>
          </a:ln>
          <a:effectLst/>
        </p:spPr>
      </p:cxnSp>
      <p:cxnSp>
        <p:nvCxnSpPr>
          <p:cNvPr id="28" name="直接连接符 27"/>
          <p:cNvCxnSpPr>
            <a:stCxn id="20" idx="1"/>
          </p:cNvCxnSpPr>
          <p:nvPr/>
        </p:nvCxnSpPr>
        <p:spPr>
          <a:xfrm flipH="1" flipV="1">
            <a:off x="3849116" y="3975395"/>
            <a:ext cx="891062" cy="611301"/>
          </a:xfrm>
          <a:prstGeom prst="line">
            <a:avLst/>
          </a:prstGeom>
          <a:noFill/>
          <a:ln w="22225" cap="flat" cmpd="sng" algn="ctr">
            <a:solidFill>
              <a:srgbClr val="000000"/>
            </a:solidFill>
            <a:prstDash val="solid"/>
            <a:miter lim="800000"/>
            <a:headEnd type="none"/>
          </a:ln>
          <a:effectLst/>
        </p:spPr>
      </p:cxnSp>
      <p:sp>
        <p:nvSpPr>
          <p:cNvPr id="29" name="椭圆 28"/>
          <p:cNvSpPr/>
          <p:nvPr/>
        </p:nvSpPr>
        <p:spPr>
          <a:xfrm>
            <a:off x="1634108" y="1976863"/>
            <a:ext cx="2561330" cy="2561330"/>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8</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stCondLst>
                                            <p:cond delay="0"/>
                                          </p:stCondLst>
                                        </p:cTn>
                                        <p:tgtEl>
                                          <p:spTgt spid="16"/>
                                        </p:tgtEl>
                                        <p:attrNameLst>
                                          <p:attrName>ppt_x</p:attrName>
                                        </p:attrNameLst>
                                      </p:cBhvr>
                                      <p:tavLst>
                                        <p:tav tm="0">
                                          <p:val>
                                            <p:strVal val="#ppt_x+0.280"/>
                                          </p:val>
                                        </p:tav>
                                        <p:tav tm="100000">
                                          <p:val>
                                            <p:strVal val="#ppt_x"/>
                                          </p:val>
                                        </p:tav>
                                      </p:tavLst>
                                    </p:anim>
                                    <p:anim calcmode="lin" valueType="num">
                                      <p:cBhvr additive="base">
                                        <p:cTn id="8" dur="1000" fill="hold">
                                          <p:stCondLst>
                                            <p:cond delay="0"/>
                                          </p:stCondLst>
                                        </p:cTn>
                                        <p:tgtEl>
                                          <p:spTgt spid="16"/>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000" fill="hold">
                                          <p:stCondLst>
                                            <p:cond delay="0"/>
                                          </p:stCondLst>
                                        </p:cTn>
                                        <p:tgtEl>
                                          <p:spTgt spid="17"/>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17"/>
                                        </p:tgtEl>
                                        <p:attrNameLst>
                                          <p:attrName>ppt_y</p:attrName>
                                        </p:attrNameLst>
                                      </p:cBhvr>
                                      <p:tavLst>
                                        <p:tav tm="0">
                                          <p:val>
                                            <p:strVal val="#ppt_y-0.07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stCondLst>
                                            <p:cond delay="0"/>
                                          </p:stCondLst>
                                        </p:cTn>
                                        <p:tgtEl>
                                          <p:spTgt spid="18"/>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18"/>
                                        </p:tgtEl>
                                        <p:attrNameLst>
                                          <p:attrName>ppt_y</p:attrName>
                                        </p:attrNameLst>
                                      </p:cBhvr>
                                      <p:tavLst>
                                        <p:tav tm="0">
                                          <p:val>
                                            <p:strVal val="#ppt_y+0.314"/>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stCondLst>
                                            <p:cond delay="0"/>
                                          </p:stCondLst>
                                        </p:cTn>
                                        <p:tgtEl>
                                          <p:spTgt spid="19"/>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19"/>
                                        </p:tgtEl>
                                        <p:attrNameLst>
                                          <p:attrName>ppt_y</p:attrName>
                                        </p:attrNameLst>
                                      </p:cBhvr>
                                      <p:tavLst>
                                        <p:tav tm="0">
                                          <p:val>
                                            <p:strVal val="#ppt_y+0.033"/>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stCondLst>
                                            <p:cond delay="0"/>
                                          </p:stCondLst>
                                        </p:cTn>
                                        <p:tgtEl>
                                          <p:spTgt spid="20"/>
                                        </p:tgtEl>
                                        <p:attrNameLst>
                                          <p:attrName>ppt_x</p:attrName>
                                        </p:attrNameLst>
                                      </p:cBhvr>
                                      <p:tavLst>
                                        <p:tav tm="0">
                                          <p:val>
                                            <p:strVal val="#ppt_x-0.265"/>
                                          </p:val>
                                        </p:tav>
                                        <p:tav tm="100000">
                                          <p:val>
                                            <p:strVal val="#ppt_x"/>
                                          </p:val>
                                        </p:tav>
                                      </p:tavLst>
                                    </p:anim>
                                    <p:anim calcmode="lin" valueType="num">
                                      <p:cBhvr additive="base">
                                        <p:cTn id="24" dur="1000" fill="hold">
                                          <p:stCondLst>
                                            <p:cond delay="0"/>
                                          </p:stCondLst>
                                        </p:cTn>
                                        <p:tgtEl>
                                          <p:spTgt spid="2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stCondLst>
                                            <p:cond delay="0"/>
                                          </p:stCondLst>
                                        </p:cTn>
                                        <p:tgtEl>
                                          <p:spTgt spid="21"/>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21"/>
                                        </p:tgtEl>
                                        <p:attrNameLst>
                                          <p:attrName>ppt_y</p:attrName>
                                        </p:attrNameLst>
                                      </p:cBhvr>
                                      <p:tavLst>
                                        <p:tav tm="0">
                                          <p:val>
                                            <p:strVal val="#ppt_y+0.13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stCondLst>
                                            <p:cond delay="0"/>
                                          </p:stCondLst>
                                        </p:cTn>
                                        <p:tgtEl>
                                          <p:spTgt spid="22"/>
                                        </p:tgtEl>
                                        <p:attrNameLst>
                                          <p:attrName>ppt_x</p:attrName>
                                        </p:attrNameLst>
                                      </p:cBhvr>
                                      <p:tavLst>
                                        <p:tav tm="0">
                                          <p:val>
                                            <p:strVal val="#ppt_x-0.245"/>
                                          </p:val>
                                        </p:tav>
                                        <p:tav tm="100000">
                                          <p:val>
                                            <p:strVal val="#ppt_x"/>
                                          </p:val>
                                        </p:tav>
                                      </p:tavLst>
                                    </p:anim>
                                    <p:anim calcmode="lin" valueType="num">
                                      <p:cBhvr additive="base">
                                        <p:cTn id="32" dur="1000" fill="hold">
                                          <p:stCondLst>
                                            <p:cond delay="0"/>
                                          </p:stCondLst>
                                        </p:cTn>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stCondLst>
                                            <p:cond delay="0"/>
                                          </p:stCondLst>
                                        </p:cTn>
                                        <p:tgtEl>
                                          <p:spTgt spid="23"/>
                                        </p:tgtEl>
                                        <p:attrNameLst>
                                          <p:attrName>ppt_x</p:attrName>
                                        </p:attrNameLst>
                                      </p:cBhvr>
                                      <p:tavLst>
                                        <p:tav tm="0">
                                          <p:val>
                                            <p:strVal val="#ppt_x-0.266"/>
                                          </p:val>
                                        </p:tav>
                                        <p:tav tm="100000">
                                          <p:val>
                                            <p:strVal val="#ppt_x"/>
                                          </p:val>
                                        </p:tav>
                                      </p:tavLst>
                                    </p:anim>
                                    <p:anim calcmode="lin" valueType="num">
                                      <p:cBhvr additive="base">
                                        <p:cTn id="36" dur="1000" fill="hold">
                                          <p:stCondLst>
                                            <p:cond delay="0"/>
                                          </p:stCondLst>
                                        </p:cTn>
                                        <p:tgtEl>
                                          <p:spTgt spid="23"/>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stCondLst>
                                            <p:cond delay="0"/>
                                          </p:stCondLst>
                                        </p:cTn>
                                        <p:tgtEl>
                                          <p:spTgt spid="24"/>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24"/>
                                        </p:tgtEl>
                                        <p:attrNameLst>
                                          <p:attrName>ppt_y</p:attrName>
                                        </p:attrNameLst>
                                      </p:cBhvr>
                                      <p:tavLst>
                                        <p:tav tm="0">
                                          <p:val>
                                            <p:strVal val="#ppt_y+0.009"/>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stCondLst>
                                            <p:cond delay="0"/>
                                          </p:stCondLst>
                                        </p:cTn>
                                        <p:tgtEl>
                                          <p:spTgt spid="25"/>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25"/>
                                        </p:tgtEl>
                                        <p:attrNameLst>
                                          <p:attrName>ppt_y</p:attrName>
                                        </p:attrNameLst>
                                      </p:cBhvr>
                                      <p:tavLst>
                                        <p:tav tm="0">
                                          <p:val>
                                            <p:strVal val="#ppt_y+0.066"/>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stCondLst>
                                            <p:cond delay="0"/>
                                          </p:stCondLst>
                                        </p:cTn>
                                        <p:tgtEl>
                                          <p:spTgt spid="26"/>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26"/>
                                        </p:tgtEl>
                                        <p:attrNameLst>
                                          <p:attrName>ppt_y</p:attrName>
                                        </p:attrNameLst>
                                      </p:cBhvr>
                                      <p:tavLst>
                                        <p:tav tm="0">
                                          <p:val>
                                            <p:strVal val="#ppt_y+0.14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stCondLst>
                                            <p:cond delay="0"/>
                                          </p:stCondLst>
                                        </p:cTn>
                                        <p:tgtEl>
                                          <p:spTgt spid="27"/>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27"/>
                                        </p:tgtEl>
                                        <p:attrNameLst>
                                          <p:attrName>ppt_y</p:attrName>
                                        </p:attrNameLst>
                                      </p:cBhvr>
                                      <p:tavLst>
                                        <p:tav tm="0">
                                          <p:val>
                                            <p:strVal val="#ppt_y+0.183"/>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stCondLst>
                                            <p:cond delay="0"/>
                                          </p:stCondLst>
                                        </p:cTn>
                                        <p:tgtEl>
                                          <p:spTgt spid="28"/>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28"/>
                                        </p:tgtEl>
                                        <p:attrNameLst>
                                          <p:attrName>ppt_y</p:attrName>
                                        </p:attrNameLst>
                                      </p:cBhvr>
                                      <p:tavLst>
                                        <p:tav tm="0">
                                          <p:val>
                                            <p:strVal val="#ppt_y+0.060"/>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stCondLst>
                                            <p:cond delay="0"/>
                                          </p:stCondLst>
                                        </p:cTn>
                                        <p:tgtEl>
                                          <p:spTgt spid="29"/>
                                        </p:tgtEl>
                                        <p:attrNameLst>
                                          <p:attrName>ppt_x</p:attrName>
                                        </p:attrNameLst>
                                      </p:cBhvr>
                                      <p:tavLst>
                                        <p:tav tm="0">
                                          <p:val>
                                            <p:strVal val="0-#ppt_w/2"/>
                                          </p:val>
                                        </p:tav>
                                        <p:tav tm="100000">
                                          <p:val>
                                            <p:strVal val="#ppt_x"/>
                                          </p:val>
                                        </p:tav>
                                      </p:tavLst>
                                    </p:anim>
                                    <p:anim calcmode="lin" valueType="num">
                                      <p:cBhvr additive="base">
                                        <p:cTn id="60" dur="1000" fill="hold">
                                          <p:stCondLst>
                                            <p:cond delay="0"/>
                                          </p:stCondLst>
                                        </p:cTn>
                                        <p:tgtEl>
                                          <p:spTgt spid="29"/>
                                        </p:tgtEl>
                                        <p:attrNameLst>
                                          <p:attrName>ppt_y</p:attrName>
                                        </p:attrNameLst>
                                      </p:cBhvr>
                                      <p:tavLst>
                                        <p:tav tm="0">
                                          <p:val>
                                            <p:strVal val="#ppt_y-0.207"/>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20" grpId="0" animBg="1"/>
      <p:bldP spid="21" grpId="0" animBg="1"/>
      <p:bldP spid="22" grpId="0" animBg="1"/>
      <p:bldP spid="23" grpId="0" animBg="1"/>
      <p:bldP spid="2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1"/>
          <p:cNvSpPr txBox="1"/>
          <p:nvPr/>
        </p:nvSpPr>
        <p:spPr>
          <a:xfrm>
            <a:off x="504453" y="2368759"/>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9" name="矩形 18"/>
          <p:cNvSpPr/>
          <p:nvPr/>
        </p:nvSpPr>
        <p:spPr>
          <a:xfrm>
            <a:off x="533481" y="3055132"/>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20" name="矩形 19"/>
          <p:cNvSpPr/>
          <p:nvPr/>
        </p:nvSpPr>
        <p:spPr>
          <a:xfrm>
            <a:off x="533481" y="4870563"/>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21" name="缺角矩形 20"/>
          <p:cNvSpPr/>
          <p:nvPr/>
        </p:nvSpPr>
        <p:spPr>
          <a:xfrm>
            <a:off x="7179081" y="2924745"/>
            <a:ext cx="2711450" cy="2711450"/>
          </a:xfrm>
          <a:prstGeom prst="plaque">
            <a:avLst>
              <a:gd name="adj" fmla="val 42294"/>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square"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22" name="椭圆 21"/>
          <p:cNvSpPr/>
          <p:nvPr/>
        </p:nvSpPr>
        <p:spPr>
          <a:xfrm>
            <a:off x="6118631" y="1864295"/>
            <a:ext cx="2120900" cy="2120900"/>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23" name="椭圆 22"/>
          <p:cNvSpPr/>
          <p:nvPr/>
        </p:nvSpPr>
        <p:spPr>
          <a:xfrm>
            <a:off x="8830081" y="1864295"/>
            <a:ext cx="2120900" cy="2120900"/>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24" name="椭圆 23"/>
          <p:cNvSpPr/>
          <p:nvPr/>
        </p:nvSpPr>
        <p:spPr>
          <a:xfrm>
            <a:off x="8830081" y="4575745"/>
            <a:ext cx="2120900" cy="2120900"/>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25" name="椭圆 24"/>
          <p:cNvSpPr/>
          <p:nvPr/>
        </p:nvSpPr>
        <p:spPr>
          <a:xfrm>
            <a:off x="6118631" y="4575745"/>
            <a:ext cx="2120900" cy="2120900"/>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26" name="文本框 9"/>
          <p:cNvSpPr txBox="1"/>
          <p:nvPr/>
        </p:nvSpPr>
        <p:spPr>
          <a:xfrm>
            <a:off x="6497520" y="2499235"/>
            <a:ext cx="1640193" cy="400110"/>
          </a:xfrm>
          <a:prstGeom prst="rect">
            <a:avLst/>
          </a:prstGeom>
          <a:noFill/>
        </p:spPr>
        <p:txBody>
          <a:bodyPr wrap="none" rtlCol="0">
            <a:spAutoFit/>
          </a:bodyPr>
          <a:lstStyle/>
          <a:p>
            <a:pPr fontAlgn="auto">
              <a:spcBef>
                <a:spcPts val="0"/>
              </a:spcBef>
              <a:spcAft>
                <a:spcPts val="0"/>
              </a:spcAft>
            </a:pPr>
            <a:r>
              <a:rPr lang="en-US" altLang="zh-CN" sz="2000" b="1" dirty="0">
                <a:solidFill>
                  <a:srgbClr val="0A3F75"/>
                </a:solidFill>
                <a:ea typeface="微软雅黑" panose="020B0503020204020204" pitchFamily="34" charset="-122"/>
              </a:rPr>
              <a:t>EXAMPLE 1</a:t>
            </a:r>
          </a:p>
        </p:txBody>
      </p:sp>
      <p:sp>
        <p:nvSpPr>
          <p:cNvPr id="27" name="文本框 10"/>
          <p:cNvSpPr txBox="1"/>
          <p:nvPr/>
        </p:nvSpPr>
        <p:spPr>
          <a:xfrm>
            <a:off x="6505756" y="2831656"/>
            <a:ext cx="1380286" cy="646331"/>
          </a:xfrm>
          <a:prstGeom prst="rect">
            <a:avLst/>
          </a:prstGeom>
          <a:noFill/>
        </p:spPr>
        <p:txBody>
          <a:bodyPr wrap="square" rtlCol="0">
            <a:spAutoFit/>
          </a:bodyPr>
          <a:lstStyle/>
          <a:p>
            <a:pPr fontAlgn="auto">
              <a:spcBef>
                <a:spcPts val="0"/>
              </a:spcBef>
              <a:spcAft>
                <a:spcPts val="0"/>
              </a:spcAft>
            </a:pPr>
            <a:r>
              <a:rPr lang="en-US" altLang="zh-CN" sz="1200" dirty="0">
                <a:solidFill>
                  <a:srgbClr val="000000"/>
                </a:solidFill>
                <a:ea typeface="微软雅黑" panose="020B0503020204020204" pitchFamily="34" charset="-122"/>
              </a:rPr>
              <a:t>The empty vessels make the greatest sound . </a:t>
            </a:r>
            <a:endParaRPr lang="zh-CN" altLang="en-US" sz="1200" dirty="0">
              <a:solidFill>
                <a:srgbClr val="000000"/>
              </a:solidFill>
              <a:ea typeface="微软雅黑" panose="020B0503020204020204" pitchFamily="34" charset="-122"/>
            </a:endParaRPr>
          </a:p>
        </p:txBody>
      </p:sp>
      <p:sp>
        <p:nvSpPr>
          <p:cNvPr id="28" name="文本框 11"/>
          <p:cNvSpPr txBox="1"/>
          <p:nvPr/>
        </p:nvSpPr>
        <p:spPr>
          <a:xfrm>
            <a:off x="9196270" y="2499235"/>
            <a:ext cx="1640193" cy="400110"/>
          </a:xfrm>
          <a:prstGeom prst="rect">
            <a:avLst/>
          </a:prstGeom>
          <a:noFill/>
        </p:spPr>
        <p:txBody>
          <a:bodyPr wrap="none" rtlCol="0">
            <a:spAutoFit/>
          </a:bodyPr>
          <a:lstStyle/>
          <a:p>
            <a:pPr fontAlgn="auto">
              <a:spcBef>
                <a:spcPts val="0"/>
              </a:spcBef>
              <a:spcAft>
                <a:spcPts val="0"/>
              </a:spcAft>
            </a:pPr>
            <a:r>
              <a:rPr lang="en-US" altLang="zh-CN" sz="2000" b="1" dirty="0">
                <a:solidFill>
                  <a:srgbClr val="0A3F75"/>
                </a:solidFill>
                <a:ea typeface="微软雅黑" panose="020B0503020204020204" pitchFamily="34" charset="-122"/>
              </a:rPr>
              <a:t>EXAMPLE 2</a:t>
            </a:r>
          </a:p>
        </p:txBody>
      </p:sp>
      <p:sp>
        <p:nvSpPr>
          <p:cNvPr id="29" name="文本框 12"/>
          <p:cNvSpPr txBox="1"/>
          <p:nvPr/>
        </p:nvSpPr>
        <p:spPr>
          <a:xfrm>
            <a:off x="9204506" y="2831656"/>
            <a:ext cx="1380286" cy="646331"/>
          </a:xfrm>
          <a:prstGeom prst="rect">
            <a:avLst/>
          </a:prstGeom>
          <a:noFill/>
        </p:spPr>
        <p:txBody>
          <a:bodyPr wrap="square" rtlCol="0">
            <a:spAutoFit/>
          </a:bodyPr>
          <a:lstStyle/>
          <a:p>
            <a:pPr fontAlgn="auto">
              <a:spcBef>
                <a:spcPts val="0"/>
              </a:spcBef>
              <a:spcAft>
                <a:spcPts val="0"/>
              </a:spcAft>
            </a:pPr>
            <a:r>
              <a:rPr lang="en-US" altLang="zh-CN" sz="1200" dirty="0">
                <a:solidFill>
                  <a:srgbClr val="000000"/>
                </a:solidFill>
                <a:ea typeface="微软雅黑" panose="020B0503020204020204" pitchFamily="34" charset="-122"/>
              </a:rPr>
              <a:t>The empty vessels make the greatest sound . </a:t>
            </a:r>
            <a:endParaRPr lang="zh-CN" altLang="en-US" sz="1200" dirty="0">
              <a:solidFill>
                <a:srgbClr val="000000"/>
              </a:solidFill>
              <a:ea typeface="微软雅黑" panose="020B0503020204020204" pitchFamily="34" charset="-122"/>
            </a:endParaRPr>
          </a:p>
        </p:txBody>
      </p:sp>
      <p:sp>
        <p:nvSpPr>
          <p:cNvPr id="30" name="文本框 13"/>
          <p:cNvSpPr txBox="1"/>
          <p:nvPr/>
        </p:nvSpPr>
        <p:spPr>
          <a:xfrm>
            <a:off x="9196270" y="5221579"/>
            <a:ext cx="1640193" cy="400110"/>
          </a:xfrm>
          <a:prstGeom prst="rect">
            <a:avLst/>
          </a:prstGeom>
          <a:noFill/>
        </p:spPr>
        <p:txBody>
          <a:bodyPr wrap="none" rtlCol="0">
            <a:spAutoFit/>
          </a:bodyPr>
          <a:lstStyle/>
          <a:p>
            <a:pPr fontAlgn="auto">
              <a:spcBef>
                <a:spcPts val="0"/>
              </a:spcBef>
              <a:spcAft>
                <a:spcPts val="0"/>
              </a:spcAft>
            </a:pPr>
            <a:r>
              <a:rPr lang="en-US" altLang="zh-CN" sz="2000" b="1" dirty="0">
                <a:solidFill>
                  <a:srgbClr val="0A3F75"/>
                </a:solidFill>
                <a:ea typeface="微软雅黑" panose="020B0503020204020204" pitchFamily="34" charset="-122"/>
              </a:rPr>
              <a:t>EXAMPLE 4</a:t>
            </a:r>
          </a:p>
        </p:txBody>
      </p:sp>
      <p:sp>
        <p:nvSpPr>
          <p:cNvPr id="31" name="文本框 14"/>
          <p:cNvSpPr txBox="1"/>
          <p:nvPr/>
        </p:nvSpPr>
        <p:spPr>
          <a:xfrm>
            <a:off x="9204506" y="5554000"/>
            <a:ext cx="1380286" cy="646331"/>
          </a:xfrm>
          <a:prstGeom prst="rect">
            <a:avLst/>
          </a:prstGeom>
          <a:noFill/>
        </p:spPr>
        <p:txBody>
          <a:bodyPr wrap="square" rtlCol="0">
            <a:spAutoFit/>
          </a:bodyPr>
          <a:lstStyle/>
          <a:p>
            <a:pPr fontAlgn="auto">
              <a:spcBef>
                <a:spcPts val="0"/>
              </a:spcBef>
              <a:spcAft>
                <a:spcPts val="0"/>
              </a:spcAft>
            </a:pPr>
            <a:r>
              <a:rPr lang="en-US" altLang="zh-CN" sz="1200" dirty="0">
                <a:solidFill>
                  <a:srgbClr val="000000"/>
                </a:solidFill>
                <a:ea typeface="微软雅黑" panose="020B0503020204020204" pitchFamily="34" charset="-122"/>
              </a:rPr>
              <a:t>The empty vessels make the greatest sound . </a:t>
            </a:r>
            <a:endParaRPr lang="zh-CN" altLang="en-US" sz="1200" dirty="0">
              <a:solidFill>
                <a:srgbClr val="000000"/>
              </a:solidFill>
              <a:ea typeface="微软雅黑" panose="020B0503020204020204" pitchFamily="34" charset="-122"/>
            </a:endParaRPr>
          </a:p>
        </p:txBody>
      </p:sp>
      <p:sp>
        <p:nvSpPr>
          <p:cNvPr id="32" name="文本框 15"/>
          <p:cNvSpPr txBox="1"/>
          <p:nvPr/>
        </p:nvSpPr>
        <p:spPr>
          <a:xfrm>
            <a:off x="6497520" y="5221579"/>
            <a:ext cx="1640193" cy="400110"/>
          </a:xfrm>
          <a:prstGeom prst="rect">
            <a:avLst/>
          </a:prstGeom>
          <a:noFill/>
        </p:spPr>
        <p:txBody>
          <a:bodyPr wrap="none" rtlCol="0">
            <a:spAutoFit/>
          </a:bodyPr>
          <a:lstStyle/>
          <a:p>
            <a:pPr fontAlgn="auto">
              <a:spcBef>
                <a:spcPts val="0"/>
              </a:spcBef>
              <a:spcAft>
                <a:spcPts val="0"/>
              </a:spcAft>
            </a:pPr>
            <a:r>
              <a:rPr lang="en-US" altLang="zh-CN" sz="2000" b="1" dirty="0">
                <a:solidFill>
                  <a:srgbClr val="0A3F75"/>
                </a:solidFill>
                <a:ea typeface="微软雅黑" panose="020B0503020204020204" pitchFamily="34" charset="-122"/>
              </a:rPr>
              <a:t>EXAMPLE 3</a:t>
            </a:r>
          </a:p>
        </p:txBody>
      </p:sp>
      <p:sp>
        <p:nvSpPr>
          <p:cNvPr id="33" name="文本框 16"/>
          <p:cNvSpPr txBox="1"/>
          <p:nvPr/>
        </p:nvSpPr>
        <p:spPr>
          <a:xfrm>
            <a:off x="6505756" y="5554000"/>
            <a:ext cx="1380286" cy="646331"/>
          </a:xfrm>
          <a:prstGeom prst="rect">
            <a:avLst/>
          </a:prstGeom>
          <a:noFill/>
        </p:spPr>
        <p:txBody>
          <a:bodyPr wrap="square" rtlCol="0">
            <a:spAutoFit/>
          </a:bodyPr>
          <a:lstStyle/>
          <a:p>
            <a:pPr fontAlgn="auto">
              <a:spcBef>
                <a:spcPts val="0"/>
              </a:spcBef>
              <a:spcAft>
                <a:spcPts val="0"/>
              </a:spcAft>
            </a:pPr>
            <a:r>
              <a:rPr lang="en-US" altLang="zh-CN" sz="1200" dirty="0">
                <a:solidFill>
                  <a:srgbClr val="000000"/>
                </a:solidFill>
                <a:ea typeface="微软雅黑" panose="020B0503020204020204" pitchFamily="34" charset="-122"/>
              </a:rPr>
              <a:t>The empty vessels make the greatest sound . </a:t>
            </a:r>
            <a:endParaRPr lang="zh-CN" altLang="en-US" sz="1200" dirty="0">
              <a:solidFill>
                <a:srgbClr val="000000"/>
              </a:solidFill>
              <a:ea typeface="微软雅黑" panose="020B0503020204020204"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1000" fill="hold">
                                          <p:stCondLst>
                                            <p:cond delay="0"/>
                                          </p:stCondLst>
                                        </p:cTn>
                                        <p:tgtEl>
                                          <p:spTgt spid="18"/>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18"/>
                                        </p:tgtEl>
                                        <p:attrNameLst>
                                          <p:attrName>ppt_y</p:attrName>
                                        </p:attrNameLst>
                                      </p:cBhvr>
                                      <p:tavLst>
                                        <p:tav tm="0">
                                          <p:val>
                                            <p:strVal val="#ppt_y-0.205"/>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1000" fill="hold">
                                          <p:stCondLst>
                                            <p:cond delay="0"/>
                                          </p:stCondLst>
                                        </p:cTn>
                                        <p:tgtEl>
                                          <p:spTgt spid="19"/>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19"/>
                                        </p:tgtEl>
                                        <p:attrNameLst>
                                          <p:attrName>ppt_y</p:attrName>
                                        </p:attrNameLst>
                                      </p:cBhvr>
                                      <p:tavLst>
                                        <p:tav tm="0">
                                          <p:val>
                                            <p:strVal val="#ppt_y-0.12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1000" fill="hold">
                                          <p:stCondLst>
                                            <p:cond delay="0"/>
                                          </p:stCondLst>
                                        </p:cTn>
                                        <p:tgtEl>
                                          <p:spTgt spid="20"/>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20"/>
                                        </p:tgtEl>
                                        <p:attrNameLst>
                                          <p:attrName>ppt_y</p:attrName>
                                        </p:attrNameLst>
                                      </p:cBhvr>
                                      <p:tavLst>
                                        <p:tav tm="0">
                                          <p:val>
                                            <p:strVal val="#ppt_y+0.330"/>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1+#ppt_w/2"/>
                                          </p:val>
                                        </p:tav>
                                        <p:tav tm="100000">
                                          <p:val>
                                            <p:strVal val="#ppt_x"/>
                                          </p:val>
                                        </p:tav>
                                      </p:tavLst>
                                    </p:anim>
                                    <p:anim calcmode="lin" valueType="num">
                                      <p:cBhvr additive="base">
                                        <p:cTn id="20" dur="500" fill="hold"/>
                                        <p:tgtEl>
                                          <p:spTgt spid="21"/>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1000" fill="hold">
                                          <p:stCondLst>
                                            <p:cond delay="0"/>
                                          </p:stCondLst>
                                        </p:cTn>
                                        <p:tgtEl>
                                          <p:spTgt spid="22"/>
                                        </p:tgtEl>
                                        <p:attrNameLst>
                                          <p:attrName>ppt_x</p:attrName>
                                        </p:attrNameLst>
                                      </p:cBhvr>
                                      <p:tavLst>
                                        <p:tav tm="0">
                                          <p:val>
                                            <p:strVal val="#ppt_x+0.301"/>
                                          </p:val>
                                        </p:tav>
                                        <p:tav tm="100000">
                                          <p:val>
                                            <p:strVal val="#ppt_x"/>
                                          </p:val>
                                        </p:tav>
                                      </p:tavLst>
                                    </p:anim>
                                    <p:anim calcmode="lin" valueType="num">
                                      <p:cBhvr additive="base">
                                        <p:cTn id="24" dur="1000" fill="hold">
                                          <p:stCondLst>
                                            <p:cond delay="0"/>
                                          </p:stCondLst>
                                        </p:cTn>
                                        <p:tgtEl>
                                          <p:spTgt spid="22"/>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1000" fill="hold">
                                          <p:stCondLst>
                                            <p:cond delay="0"/>
                                          </p:stCondLst>
                                        </p:cTn>
                                        <p:tgtEl>
                                          <p:spTgt spid="23"/>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23"/>
                                        </p:tgtEl>
                                        <p:attrNameLst>
                                          <p:attrName>ppt_y</p:attrName>
                                        </p:attrNameLst>
                                      </p:cBhvr>
                                      <p:tavLst>
                                        <p:tav tm="0">
                                          <p:val>
                                            <p:strVal val="#ppt_y-0.148"/>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additive="base">
                                        <p:cTn id="31" dur="1000" fill="hold">
                                          <p:stCondLst>
                                            <p:cond delay="0"/>
                                          </p:stCondLst>
                                        </p:cTn>
                                        <p:tgtEl>
                                          <p:spTgt spid="24"/>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24"/>
                                        </p:tgtEl>
                                        <p:attrNameLst>
                                          <p:attrName>ppt_y</p:attrName>
                                        </p:attrNameLst>
                                      </p:cBhvr>
                                      <p:tavLst>
                                        <p:tav tm="0">
                                          <p:val>
                                            <p:strVal val="#ppt_y+0.148"/>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1000" fill="hold">
                                          <p:stCondLst>
                                            <p:cond delay="0"/>
                                          </p:stCondLst>
                                        </p:cTn>
                                        <p:tgtEl>
                                          <p:spTgt spid="25"/>
                                        </p:tgtEl>
                                        <p:attrNameLst>
                                          <p:attrName>ppt_x</p:attrName>
                                        </p:attrNameLst>
                                      </p:cBhvr>
                                      <p:tavLst>
                                        <p:tav tm="0">
                                          <p:val>
                                            <p:strVal val="#ppt_x+0.249"/>
                                          </p:val>
                                        </p:tav>
                                        <p:tav tm="100000">
                                          <p:val>
                                            <p:strVal val="#ppt_x"/>
                                          </p:val>
                                        </p:tav>
                                      </p:tavLst>
                                    </p:anim>
                                    <p:anim calcmode="lin" valueType="num">
                                      <p:cBhvr additive="base">
                                        <p:cTn id="36" dur="1000" fill="hold">
                                          <p:stCondLst>
                                            <p:cond delay="0"/>
                                          </p:stCondLst>
                                        </p:cTn>
                                        <p:tgtEl>
                                          <p:spTgt spid="2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 calcmode="lin" valueType="num">
                                      <p:cBhvr additive="base">
                                        <p:cTn id="39" dur="1000" fill="hold">
                                          <p:stCondLst>
                                            <p:cond delay="0"/>
                                          </p:stCondLst>
                                        </p:cTn>
                                        <p:tgtEl>
                                          <p:spTgt spid="26"/>
                                        </p:tgtEl>
                                        <p:attrNameLst>
                                          <p:attrName>ppt_x</p:attrName>
                                        </p:attrNameLst>
                                      </p:cBhvr>
                                      <p:tavLst>
                                        <p:tav tm="0">
                                          <p:val>
                                            <p:strVal val="#ppt_x+0.185"/>
                                          </p:val>
                                        </p:tav>
                                        <p:tav tm="100000">
                                          <p:val>
                                            <p:strVal val="#ppt_x"/>
                                          </p:val>
                                        </p:tav>
                                      </p:tavLst>
                                    </p:anim>
                                    <p:anim calcmode="lin" valueType="num">
                                      <p:cBhvr additive="base">
                                        <p:cTn id="40" dur="1000" fill="hold">
                                          <p:stCondLst>
                                            <p:cond delay="0"/>
                                          </p:stCondLst>
                                        </p:cTn>
                                        <p:tgtEl>
                                          <p:spTgt spid="26"/>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1000" fill="hold">
                                          <p:stCondLst>
                                            <p:cond delay="0"/>
                                          </p:stCondLst>
                                        </p:cTn>
                                        <p:tgtEl>
                                          <p:spTgt spid="27"/>
                                        </p:tgtEl>
                                        <p:attrNameLst>
                                          <p:attrName>ppt_x</p:attrName>
                                        </p:attrNameLst>
                                      </p:cBhvr>
                                      <p:tavLst>
                                        <p:tav tm="0">
                                          <p:val>
                                            <p:strVal val="#ppt_x+0.313"/>
                                          </p:val>
                                        </p:tav>
                                        <p:tav tm="100000">
                                          <p:val>
                                            <p:strVal val="#ppt_x"/>
                                          </p:val>
                                        </p:tav>
                                      </p:tavLst>
                                    </p:anim>
                                    <p:anim calcmode="lin" valueType="num">
                                      <p:cBhvr additive="base">
                                        <p:cTn id="44" dur="1000" fill="hold">
                                          <p:stCondLst>
                                            <p:cond delay="0"/>
                                          </p:stCondLst>
                                        </p:cTn>
                                        <p:tgtEl>
                                          <p:spTgt spid="27"/>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1000" fill="hold">
                                          <p:stCondLst>
                                            <p:cond delay="0"/>
                                          </p:stCondLst>
                                        </p:cTn>
                                        <p:tgtEl>
                                          <p:spTgt spid="28"/>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28"/>
                                        </p:tgtEl>
                                        <p:attrNameLst>
                                          <p:attrName>ppt_y</p:attrName>
                                        </p:attrNameLst>
                                      </p:cBhvr>
                                      <p:tavLst>
                                        <p:tav tm="0">
                                          <p:val>
                                            <p:strVal val="#ppt_y-0.150"/>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1000" fill="hold">
                                          <p:stCondLst>
                                            <p:cond delay="0"/>
                                          </p:stCondLst>
                                        </p:cTn>
                                        <p:tgtEl>
                                          <p:spTgt spid="29"/>
                                        </p:tgtEl>
                                        <p:attrNameLst>
                                          <p:attrName>ppt_x</p:attrName>
                                        </p:attrNameLst>
                                      </p:cBhvr>
                                      <p:tavLst>
                                        <p:tav tm="0">
                                          <p:val>
                                            <p:strVal val="1+#ppt_w/2"/>
                                          </p:val>
                                        </p:tav>
                                        <p:tav tm="100000">
                                          <p:val>
                                            <p:strVal val="#ppt_x"/>
                                          </p:val>
                                        </p:tav>
                                      </p:tavLst>
                                    </p:anim>
                                    <p:anim calcmode="lin" valueType="num">
                                      <p:cBhvr additive="base">
                                        <p:cTn id="52" dur="1000" fill="hold">
                                          <p:stCondLst>
                                            <p:cond delay="0"/>
                                          </p:stCondLst>
                                        </p:cTn>
                                        <p:tgtEl>
                                          <p:spTgt spid="29"/>
                                        </p:tgtEl>
                                        <p:attrNameLst>
                                          <p:attrName>ppt_y</p:attrName>
                                        </p:attrNameLst>
                                      </p:cBhvr>
                                      <p:tavLst>
                                        <p:tav tm="0">
                                          <p:val>
                                            <p:strVal val="#ppt_y-0.108"/>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1000" fill="hold">
                                          <p:stCondLst>
                                            <p:cond delay="0"/>
                                          </p:stCondLst>
                                        </p:cTn>
                                        <p:tgtEl>
                                          <p:spTgt spid="30"/>
                                        </p:tgtEl>
                                        <p:attrNameLst>
                                          <p:attrName>ppt_x</p:attrName>
                                        </p:attrNameLst>
                                      </p:cBhvr>
                                      <p:tavLst>
                                        <p:tav tm="0">
                                          <p:val>
                                            <p:strVal val="1+#ppt_w/2"/>
                                          </p:val>
                                        </p:tav>
                                        <p:tav tm="100000">
                                          <p:val>
                                            <p:strVal val="#ppt_x"/>
                                          </p:val>
                                        </p:tav>
                                      </p:tavLst>
                                    </p:anim>
                                    <p:anim calcmode="lin" valueType="num">
                                      <p:cBhvr additive="base">
                                        <p:cTn id="56" dur="1000" fill="hold">
                                          <p:stCondLst>
                                            <p:cond delay="0"/>
                                          </p:stCondLst>
                                        </p:cTn>
                                        <p:tgtEl>
                                          <p:spTgt spid="30"/>
                                        </p:tgtEl>
                                        <p:attrNameLst>
                                          <p:attrName>ppt_y</p:attrName>
                                        </p:attrNameLst>
                                      </p:cBhvr>
                                      <p:tavLst>
                                        <p:tav tm="0">
                                          <p:val>
                                            <p:strVal val="#ppt_y+0.109"/>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1000" fill="hold">
                                          <p:stCondLst>
                                            <p:cond delay="0"/>
                                          </p:stCondLst>
                                        </p:cTn>
                                        <p:tgtEl>
                                          <p:spTgt spid="31"/>
                                        </p:tgtEl>
                                        <p:attrNameLst>
                                          <p:attrName>ppt_x</p:attrName>
                                        </p:attrNameLst>
                                      </p:cBhvr>
                                      <p:tavLst>
                                        <p:tav tm="0">
                                          <p:val>
                                            <p:strVal val="1+#ppt_w/2"/>
                                          </p:val>
                                        </p:tav>
                                        <p:tav tm="100000">
                                          <p:val>
                                            <p:strVal val="#ppt_x"/>
                                          </p:val>
                                        </p:tav>
                                      </p:tavLst>
                                    </p:anim>
                                    <p:anim calcmode="lin" valueType="num">
                                      <p:cBhvr additive="base">
                                        <p:cTn id="60" dur="1000" fill="hold">
                                          <p:stCondLst>
                                            <p:cond delay="0"/>
                                          </p:stCondLst>
                                        </p:cTn>
                                        <p:tgtEl>
                                          <p:spTgt spid="31"/>
                                        </p:tgtEl>
                                        <p:attrNameLst>
                                          <p:attrName>ppt_y</p:attrName>
                                        </p:attrNameLst>
                                      </p:cBhvr>
                                      <p:tavLst>
                                        <p:tav tm="0">
                                          <p:val>
                                            <p:strVal val="#ppt_y+0.154"/>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1000" fill="hold">
                                          <p:stCondLst>
                                            <p:cond delay="0"/>
                                          </p:stCondLst>
                                        </p:cTn>
                                        <p:tgtEl>
                                          <p:spTgt spid="32"/>
                                        </p:tgtEl>
                                        <p:attrNameLst>
                                          <p:attrName>ppt_x</p:attrName>
                                        </p:attrNameLst>
                                      </p:cBhvr>
                                      <p:tavLst>
                                        <p:tav tm="0">
                                          <p:val>
                                            <p:strVal val="#ppt_x+0.240"/>
                                          </p:val>
                                        </p:tav>
                                        <p:tav tm="100000">
                                          <p:val>
                                            <p:strVal val="#ppt_x"/>
                                          </p:val>
                                        </p:tav>
                                      </p:tavLst>
                                    </p:anim>
                                    <p:anim calcmode="lin" valueType="num">
                                      <p:cBhvr additive="base">
                                        <p:cTn id="64" dur="1000" fill="hold">
                                          <p:stCondLst>
                                            <p:cond delay="0"/>
                                          </p:stCondLst>
                                        </p:cTn>
                                        <p:tgtEl>
                                          <p:spTgt spid="32"/>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1000" fill="hold">
                                          <p:stCondLst>
                                            <p:cond delay="0"/>
                                          </p:stCondLst>
                                        </p:cTn>
                                        <p:tgtEl>
                                          <p:spTgt spid="33"/>
                                        </p:tgtEl>
                                        <p:attrNameLst>
                                          <p:attrName>ppt_x</p:attrName>
                                        </p:attrNameLst>
                                      </p:cBhvr>
                                      <p:tavLst>
                                        <p:tav tm="0">
                                          <p:val>
                                            <p:strVal val="#ppt_x+0.140"/>
                                          </p:val>
                                        </p:tav>
                                        <p:tav tm="100000">
                                          <p:val>
                                            <p:strVal val="#ppt_x"/>
                                          </p:val>
                                        </p:tav>
                                      </p:tavLst>
                                    </p:anim>
                                    <p:anim calcmode="lin" valueType="num">
                                      <p:cBhvr additive="base">
                                        <p:cTn id="68" dur="1000" fill="hold">
                                          <p:stCondLst>
                                            <p:cond delay="0"/>
                                          </p:stCondLst>
                                        </p:cTn>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animBg="1"/>
      <p:bldP spid="22" grpId="0" animBg="1"/>
      <p:bldP spid="23" grpId="0" animBg="1"/>
      <p:bldP spid="24" grpId="0" animBg="1"/>
      <p:bldP spid="25" grpId="0" animBg="1"/>
      <p:bldP spid="26" grpId="0"/>
      <p:bldP spid="27" grpId="0"/>
      <p:bldP spid="28" grpId="0"/>
      <p:bldP spid="29" grpId="0"/>
      <p:bldP spid="30" grpId="0"/>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3828961" y="2095659"/>
            <a:ext cx="3935146" cy="3935146"/>
          </a:xfrm>
          <a:prstGeom prst="ellipse">
            <a:avLst/>
          </a:prstGeom>
          <a:noFill/>
          <a:ln w="19050" cap="flat" cmpd="sng" algn="ctr">
            <a:solidFill>
              <a:srgbClr val="0A3F75"/>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9" name="椭圆 18"/>
          <p:cNvSpPr/>
          <p:nvPr/>
        </p:nvSpPr>
        <p:spPr>
          <a:xfrm>
            <a:off x="3878602" y="2135140"/>
            <a:ext cx="3815544" cy="3815544"/>
          </a:xfrm>
          <a:prstGeom prst="ellipse">
            <a:avLst/>
          </a:prstGeom>
          <a:solidFill>
            <a:srgbClr val="FFFFFF">
              <a:lumMod val="95000"/>
            </a:srgbClr>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0" name="椭圆 19"/>
          <p:cNvSpPr/>
          <p:nvPr/>
        </p:nvSpPr>
        <p:spPr>
          <a:xfrm flipV="1">
            <a:off x="8546278" y="6231247"/>
            <a:ext cx="105358" cy="105358"/>
          </a:xfrm>
          <a:prstGeom prst="ellipse">
            <a:avLst/>
          </a:prstGeom>
          <a:gradFill flip="none" rotWithShape="1">
            <a:gsLst>
              <a:gs pos="0">
                <a:srgbClr val="FFFFFF"/>
              </a:gs>
              <a:gs pos="36000">
                <a:srgbClr val="FFFFFF"/>
              </a:gs>
              <a:gs pos="100000">
                <a:srgbClr val="C7C7C7"/>
              </a:gs>
            </a:gsLst>
            <a:lin ang="13500000" scaled="1"/>
            <a:tileRect/>
          </a:gradFill>
          <a:ln w="9525" cap="flat" cmpd="sng" algn="ctr">
            <a:solidFill>
              <a:srgbClr val="FFFFFF"/>
            </a:solidFill>
            <a:prstDash val="solid"/>
            <a:miter lim="800000"/>
          </a:ln>
          <a:effectLst>
            <a:outerShdw blurRad="419100" dist="190500" dir="2700000" sx="90000" sy="90000" algn="tl" rotWithShape="0">
              <a:srgbClr val="000000">
                <a:alpha val="4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1" name="椭圆 20"/>
          <p:cNvSpPr/>
          <p:nvPr/>
        </p:nvSpPr>
        <p:spPr>
          <a:xfrm>
            <a:off x="3938524" y="2195062"/>
            <a:ext cx="3695700" cy="3695700"/>
          </a:xfrm>
          <a:prstGeom prst="ellipse">
            <a:avLst/>
          </a:prstGeom>
          <a:gradFill flip="none" rotWithShape="1">
            <a:gsLst>
              <a:gs pos="0">
                <a:srgbClr val="FFFFFF"/>
              </a:gs>
              <a:gs pos="36000">
                <a:srgbClr val="FFFFFF"/>
              </a:gs>
              <a:gs pos="100000">
                <a:srgbClr val="C7C7C7"/>
              </a:gs>
            </a:gsLst>
            <a:lin ang="13500000" scaled="1"/>
            <a:tileRect/>
          </a:gradFill>
          <a:ln w="25400" cap="flat" cmpd="sng" algn="ctr">
            <a:solidFill>
              <a:srgbClr val="FFFFFF"/>
            </a:solidFill>
            <a:prstDash val="solid"/>
            <a:miter lim="800000"/>
          </a:ln>
          <a:effectLst>
            <a:outerShdw blurRad="419100" dist="838200" dir="2700000" sx="90000" sy="90000" algn="tl" rotWithShape="0">
              <a:srgbClr val="FFFFFF">
                <a:lumMod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2" name="椭圆 21"/>
          <p:cNvSpPr/>
          <p:nvPr/>
        </p:nvSpPr>
        <p:spPr>
          <a:xfrm>
            <a:off x="6480532" y="2019641"/>
            <a:ext cx="1012723" cy="1012723"/>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5715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3" name="文本框 6"/>
          <p:cNvSpPr txBox="1"/>
          <p:nvPr/>
        </p:nvSpPr>
        <p:spPr>
          <a:xfrm>
            <a:off x="4469567" y="3174911"/>
            <a:ext cx="2693152" cy="584775"/>
          </a:xfrm>
          <a:prstGeom prst="rect">
            <a:avLst/>
          </a:prstGeom>
          <a:noFill/>
        </p:spPr>
        <p:txBody>
          <a:bodyPr wrap="square" rtlCol="0">
            <a:spAutoFit/>
          </a:bodyPr>
          <a:lstStyle/>
          <a:p>
            <a:pPr algn="ct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24" name="矩形 23"/>
          <p:cNvSpPr/>
          <p:nvPr/>
        </p:nvSpPr>
        <p:spPr>
          <a:xfrm>
            <a:off x="4177707" y="3759686"/>
            <a:ext cx="3217334" cy="978729"/>
          </a:xfrm>
          <a:prstGeom prst="rect">
            <a:avLst/>
          </a:prstGeom>
        </p:spPr>
        <p:txBody>
          <a:bodyPr wrap="square">
            <a:spAutoFit/>
          </a:bodyPr>
          <a:lstStyle/>
          <a:p>
            <a:pPr algn="ctr" fontAlgn="auto">
              <a:lnSpc>
                <a:spcPct val="120000"/>
              </a:lnSpc>
              <a:spcBef>
                <a:spcPts val="0"/>
              </a:spcBef>
              <a:spcAft>
                <a:spcPts val="0"/>
              </a:spcAft>
            </a:pPr>
            <a:r>
              <a:rPr lang="en-US" altLang="zh-CN" sz="1600" dirty="0">
                <a:solidFill>
                  <a:srgbClr val="000000">
                    <a:lumMod val="75000"/>
                    <a:lumOff val="25000"/>
                  </a:srgbClr>
                </a:solidFill>
                <a:ea typeface="微软雅黑" panose="020B0503020204020204" pitchFamily="34" charset="-122"/>
              </a:rPr>
              <a:t>  </a:t>
            </a:r>
            <a:r>
              <a:rPr lang="zh-CN" altLang="en-US" sz="1600" dirty="0">
                <a:solidFill>
                  <a:srgbClr val="000000">
                    <a:lumMod val="65000"/>
                    <a:lumOff val="35000"/>
                  </a:srgbClr>
                </a:solidFill>
                <a:ea typeface="微软雅黑" panose="020B0503020204020204" pitchFamily="34" charset="-122"/>
              </a:rPr>
              <a:t>您的内容打在这里，或者通过复制您的文本后，在此框中选择粘贴，并选择只保留文字。</a:t>
            </a:r>
          </a:p>
        </p:txBody>
      </p:sp>
      <p:sp>
        <p:nvSpPr>
          <p:cNvPr id="25" name="矩形 24"/>
          <p:cNvSpPr/>
          <p:nvPr/>
        </p:nvSpPr>
        <p:spPr>
          <a:xfrm>
            <a:off x="6639706" y="2219684"/>
            <a:ext cx="755335" cy="707886"/>
          </a:xfrm>
          <a:prstGeom prst="rect">
            <a:avLst/>
          </a:prstGeom>
        </p:spPr>
        <p:txBody>
          <a:bodyPr wrap="none">
            <a:spAutoFit/>
          </a:bodyPr>
          <a:lstStyle/>
          <a:p>
            <a:pPr algn="ctr" fontAlgn="auto">
              <a:spcBef>
                <a:spcPts val="0"/>
              </a:spcBef>
              <a:spcAft>
                <a:spcPts val="0"/>
              </a:spcAft>
            </a:pPr>
            <a:r>
              <a:rPr lang="en-US" altLang="zh-CN" sz="4000" b="1" dirty="0">
                <a:solidFill>
                  <a:srgbClr val="0A3F75"/>
                </a:solidFill>
                <a:ea typeface="微软雅黑" panose="020B0503020204020204" pitchFamily="34" charset="-122"/>
              </a:rPr>
              <a:t>03</a:t>
            </a:r>
            <a:endParaRPr lang="zh-CN" altLang="en-US" sz="4000" b="1" dirty="0">
              <a:solidFill>
                <a:srgbClr val="0A3F75"/>
              </a:solidFill>
              <a:ea typeface="微软雅黑" panose="020B0503020204020204" pitchFamily="34" charset="-122"/>
            </a:endParaRPr>
          </a:p>
        </p:txBody>
      </p:sp>
      <p:sp>
        <p:nvSpPr>
          <p:cNvPr id="26" name="圆角矩形 71"/>
          <p:cNvSpPr/>
          <p:nvPr/>
        </p:nvSpPr>
        <p:spPr>
          <a:xfrm>
            <a:off x="5622081" y="4857715"/>
            <a:ext cx="348906" cy="60960"/>
          </a:xfrm>
          <a:prstGeom prst="roundRect">
            <a:avLst>
              <a:gd name="adj" fmla="val 50000"/>
            </a:avLst>
          </a:prstGeom>
          <a:solidFill>
            <a:srgbClr val="1D335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34983"/>
              </a:solidFill>
              <a:effectLst/>
              <a:uLnTx/>
              <a:uFillTx/>
              <a:latin typeface="Arial" panose="020B0604020202020204" pitchFamily="34" charset="0"/>
              <a:ea typeface="微软雅黑" panose="020B0503020204020204" pitchFamily="34" charset="-122"/>
              <a:cs typeface="+mn-cs"/>
            </a:endParaRPr>
          </a:p>
        </p:txBody>
      </p:sp>
      <p:cxnSp>
        <p:nvCxnSpPr>
          <p:cNvPr id="27" name="直接连接符 26"/>
          <p:cNvCxnSpPr/>
          <p:nvPr/>
        </p:nvCxnSpPr>
        <p:spPr>
          <a:xfrm>
            <a:off x="5796534" y="5033666"/>
            <a:ext cx="0" cy="782320"/>
          </a:xfrm>
          <a:prstGeom prst="line">
            <a:avLst/>
          </a:prstGeom>
          <a:noFill/>
          <a:ln w="25400" cap="rnd" cmpd="sng" algn="ctr">
            <a:solidFill>
              <a:srgbClr val="0A3F75"/>
            </a:solidFill>
            <a:prstDash val="solid"/>
            <a:round/>
          </a:ln>
          <a:effectLst/>
        </p:spPr>
      </p:cxnSp>
      <p:grpSp>
        <p:nvGrpSpPr>
          <p:cNvPr id="28" name="组合 27"/>
          <p:cNvGrpSpPr/>
          <p:nvPr/>
        </p:nvGrpSpPr>
        <p:grpSpPr>
          <a:xfrm>
            <a:off x="1224533" y="3854952"/>
            <a:ext cx="375920" cy="375920"/>
            <a:chOff x="1534158" y="3352646"/>
            <a:chExt cx="375920" cy="375920"/>
          </a:xfrm>
        </p:grpSpPr>
        <p:sp>
          <p:nvSpPr>
            <p:cNvPr id="29" name="椭圆 28"/>
            <p:cNvSpPr/>
            <p:nvPr/>
          </p:nvSpPr>
          <p:spPr>
            <a:xfrm>
              <a:off x="1534158" y="3352646"/>
              <a:ext cx="375920" cy="375920"/>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3810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0" name="等腰三角形 29"/>
            <p:cNvSpPr/>
            <p:nvPr/>
          </p:nvSpPr>
          <p:spPr>
            <a:xfrm rot="16200000">
              <a:off x="1633052" y="3472583"/>
              <a:ext cx="157811" cy="136044"/>
            </a:xfrm>
            <a:prstGeom prst="triangle">
              <a:avLst/>
            </a:prstGeom>
            <a:solidFill>
              <a:srgbClr val="2C8FC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grpSp>
        <p:nvGrpSpPr>
          <p:cNvPr id="31" name="组合 30"/>
          <p:cNvGrpSpPr/>
          <p:nvPr/>
        </p:nvGrpSpPr>
        <p:grpSpPr>
          <a:xfrm>
            <a:off x="9992615" y="3854952"/>
            <a:ext cx="375920" cy="375920"/>
            <a:chOff x="10302240" y="3352646"/>
            <a:chExt cx="375920" cy="375920"/>
          </a:xfrm>
        </p:grpSpPr>
        <p:sp>
          <p:nvSpPr>
            <p:cNvPr id="32" name="椭圆 31"/>
            <p:cNvSpPr/>
            <p:nvPr/>
          </p:nvSpPr>
          <p:spPr>
            <a:xfrm>
              <a:off x="10302240" y="3352646"/>
              <a:ext cx="375920" cy="375920"/>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3810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3" name="等腰三角形 32"/>
            <p:cNvSpPr/>
            <p:nvPr/>
          </p:nvSpPr>
          <p:spPr>
            <a:xfrm rot="5400000" flipH="1">
              <a:off x="10441775" y="3472584"/>
              <a:ext cx="157811" cy="136044"/>
            </a:xfrm>
            <a:prstGeom prst="triangle">
              <a:avLst/>
            </a:prstGeom>
            <a:solidFill>
              <a:srgbClr val="2C8FC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64" presetClass="path" presetSubtype="0" decel="30000" fill="hold" grpId="1" nodeType="withEffect">
                                  <p:stCondLst>
                                    <p:cond delay="0"/>
                                  </p:stCondLst>
                                  <p:childTnLst>
                                    <p:animMotion origin="layout" path="M 0 0.03889 L 0 -0.14815 " pathEditMode="relative" rAng="0" ptsTypes="AA">
                                      <p:cBhvr>
                                        <p:cTn id="9" dur="750" spd="-100000" fill="hold"/>
                                        <p:tgtEl>
                                          <p:spTgt spid="21"/>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0 0.03842 L 0 1.11111E-6 " pathEditMode="relative" rAng="0" ptsTypes="AA">
                                      <p:cBhvr>
                                        <p:cTn id="11" dur="750" fill="hold"/>
                                        <p:tgtEl>
                                          <p:spTgt spid="21"/>
                                        </p:tgtEl>
                                        <p:attrNameLst>
                                          <p:attrName>ppt_x</p:attrName>
                                          <p:attrName>ppt_y</p:attrName>
                                        </p:attrNameLst>
                                      </p:cBhvr>
                                      <p:rCtr x="0" y="-1921"/>
                                    </p:animMotion>
                                  </p:childTnLst>
                                </p:cTn>
                              </p:par>
                              <p:par>
                                <p:cTn id="12" presetID="53" presetClass="entr" presetSubtype="16" fill="hold" grpId="0" nodeType="withEffect">
                                  <p:stCondLst>
                                    <p:cond delay="1250"/>
                                  </p:stCondLst>
                                  <p:childTnLst>
                                    <p:set>
                                      <p:cBhvr>
                                        <p:cTn id="13" dur="1" fill="hold">
                                          <p:stCondLst>
                                            <p:cond delay="0"/>
                                          </p:stCondLst>
                                        </p:cTn>
                                        <p:tgtEl>
                                          <p:spTgt spid="22"/>
                                        </p:tgtEl>
                                        <p:attrNameLst>
                                          <p:attrName>style.visibility</p:attrName>
                                        </p:attrNameLst>
                                      </p:cBhvr>
                                      <p:to>
                                        <p:strVal val="visible"/>
                                      </p:to>
                                    </p:set>
                                    <p:anim calcmode="lin" valueType="num">
                                      <p:cBhvr>
                                        <p:cTn id="14" dur="750" fill="hold"/>
                                        <p:tgtEl>
                                          <p:spTgt spid="22"/>
                                        </p:tgtEl>
                                        <p:attrNameLst>
                                          <p:attrName>ppt_w</p:attrName>
                                        </p:attrNameLst>
                                      </p:cBhvr>
                                      <p:tavLst>
                                        <p:tav tm="0">
                                          <p:val>
                                            <p:fltVal val="0"/>
                                          </p:val>
                                        </p:tav>
                                        <p:tav tm="100000">
                                          <p:val>
                                            <p:strVal val="#ppt_w"/>
                                          </p:val>
                                        </p:tav>
                                      </p:tavLst>
                                    </p:anim>
                                    <p:anim calcmode="lin" valueType="num">
                                      <p:cBhvr>
                                        <p:cTn id="15" dur="750" fill="hold"/>
                                        <p:tgtEl>
                                          <p:spTgt spid="22"/>
                                        </p:tgtEl>
                                        <p:attrNameLst>
                                          <p:attrName>ppt_h</p:attrName>
                                        </p:attrNameLst>
                                      </p:cBhvr>
                                      <p:tavLst>
                                        <p:tav tm="0">
                                          <p:val>
                                            <p:fltVal val="0"/>
                                          </p:val>
                                        </p:tav>
                                        <p:tav tm="100000">
                                          <p:val>
                                            <p:strVal val="#ppt_h"/>
                                          </p:val>
                                        </p:tav>
                                      </p:tavLst>
                                    </p:anim>
                                    <p:animEffect transition="in" filter="fade">
                                      <p:cBhvr>
                                        <p:cTn id="16" dur="750"/>
                                        <p:tgtEl>
                                          <p:spTgt spid="22"/>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750"/>
                                        <p:tgtEl>
                                          <p:spTgt spid="23"/>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750"/>
                                        <p:tgtEl>
                                          <p:spTgt spid="24"/>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750"/>
                                        <p:tgtEl>
                                          <p:spTgt spid="18"/>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750"/>
                                        <p:tgtEl>
                                          <p:spTgt spid="19"/>
                                        </p:tgtEl>
                                      </p:cBhvr>
                                    </p:animEffect>
                                  </p:childTnLst>
                                </p:cTn>
                              </p:par>
                              <p:par>
                                <p:cTn id="29" presetID="53" presetClass="entr" presetSubtype="16" fill="hold" nodeType="withEffect">
                                  <p:stCondLst>
                                    <p:cond delay="1750"/>
                                  </p:stCondLst>
                                  <p:childTnLst>
                                    <p:set>
                                      <p:cBhvr>
                                        <p:cTn id="30" dur="1" fill="hold">
                                          <p:stCondLst>
                                            <p:cond delay="0"/>
                                          </p:stCondLst>
                                        </p:cTn>
                                        <p:tgtEl>
                                          <p:spTgt spid="28"/>
                                        </p:tgtEl>
                                        <p:attrNameLst>
                                          <p:attrName>style.visibility</p:attrName>
                                        </p:attrNameLst>
                                      </p:cBhvr>
                                      <p:to>
                                        <p:strVal val="visible"/>
                                      </p:to>
                                    </p:set>
                                    <p:anim calcmode="lin" valueType="num">
                                      <p:cBhvr>
                                        <p:cTn id="31" dur="750" fill="hold"/>
                                        <p:tgtEl>
                                          <p:spTgt spid="28"/>
                                        </p:tgtEl>
                                        <p:attrNameLst>
                                          <p:attrName>ppt_w</p:attrName>
                                        </p:attrNameLst>
                                      </p:cBhvr>
                                      <p:tavLst>
                                        <p:tav tm="0">
                                          <p:val>
                                            <p:fltVal val="0"/>
                                          </p:val>
                                        </p:tav>
                                        <p:tav tm="100000">
                                          <p:val>
                                            <p:strVal val="#ppt_w"/>
                                          </p:val>
                                        </p:tav>
                                      </p:tavLst>
                                    </p:anim>
                                    <p:anim calcmode="lin" valueType="num">
                                      <p:cBhvr>
                                        <p:cTn id="32" dur="750" fill="hold"/>
                                        <p:tgtEl>
                                          <p:spTgt spid="28"/>
                                        </p:tgtEl>
                                        <p:attrNameLst>
                                          <p:attrName>ppt_h</p:attrName>
                                        </p:attrNameLst>
                                      </p:cBhvr>
                                      <p:tavLst>
                                        <p:tav tm="0">
                                          <p:val>
                                            <p:fltVal val="0"/>
                                          </p:val>
                                        </p:tav>
                                        <p:tav tm="100000">
                                          <p:val>
                                            <p:strVal val="#ppt_h"/>
                                          </p:val>
                                        </p:tav>
                                      </p:tavLst>
                                    </p:anim>
                                    <p:animEffect transition="in" filter="fade">
                                      <p:cBhvr>
                                        <p:cTn id="33" dur="750"/>
                                        <p:tgtEl>
                                          <p:spTgt spid="28"/>
                                        </p:tgtEl>
                                      </p:cBhvr>
                                    </p:animEffect>
                                  </p:childTnLst>
                                </p:cTn>
                              </p:par>
                              <p:par>
                                <p:cTn id="34" presetID="53" presetClass="entr" presetSubtype="16" fill="hold" nodeType="withEffect">
                                  <p:stCondLst>
                                    <p:cond delay="1750"/>
                                  </p:stCondLst>
                                  <p:childTnLst>
                                    <p:set>
                                      <p:cBhvr>
                                        <p:cTn id="35" dur="1" fill="hold">
                                          <p:stCondLst>
                                            <p:cond delay="0"/>
                                          </p:stCondLst>
                                        </p:cTn>
                                        <p:tgtEl>
                                          <p:spTgt spid="31"/>
                                        </p:tgtEl>
                                        <p:attrNameLst>
                                          <p:attrName>style.visibility</p:attrName>
                                        </p:attrNameLst>
                                      </p:cBhvr>
                                      <p:to>
                                        <p:strVal val="visible"/>
                                      </p:to>
                                    </p:set>
                                    <p:anim calcmode="lin" valueType="num">
                                      <p:cBhvr>
                                        <p:cTn id="36" dur="750" fill="hold"/>
                                        <p:tgtEl>
                                          <p:spTgt spid="31"/>
                                        </p:tgtEl>
                                        <p:attrNameLst>
                                          <p:attrName>ppt_w</p:attrName>
                                        </p:attrNameLst>
                                      </p:cBhvr>
                                      <p:tavLst>
                                        <p:tav tm="0">
                                          <p:val>
                                            <p:fltVal val="0"/>
                                          </p:val>
                                        </p:tav>
                                        <p:tav tm="100000">
                                          <p:val>
                                            <p:strVal val="#ppt_w"/>
                                          </p:val>
                                        </p:tav>
                                      </p:tavLst>
                                    </p:anim>
                                    <p:anim calcmode="lin" valueType="num">
                                      <p:cBhvr>
                                        <p:cTn id="37" dur="750" fill="hold"/>
                                        <p:tgtEl>
                                          <p:spTgt spid="31"/>
                                        </p:tgtEl>
                                        <p:attrNameLst>
                                          <p:attrName>ppt_h</p:attrName>
                                        </p:attrNameLst>
                                      </p:cBhvr>
                                      <p:tavLst>
                                        <p:tav tm="0">
                                          <p:val>
                                            <p:fltVal val="0"/>
                                          </p:val>
                                        </p:tav>
                                        <p:tav tm="100000">
                                          <p:val>
                                            <p:strVal val="#ppt_h"/>
                                          </p:val>
                                        </p:tav>
                                      </p:tavLst>
                                    </p:anim>
                                    <p:animEffect transition="in" filter="fade">
                                      <p:cBhvr>
                                        <p:cTn id="38" dur="750"/>
                                        <p:tgtEl>
                                          <p:spTgt spid="31"/>
                                        </p:tgtEl>
                                      </p:cBhvr>
                                    </p:animEffect>
                                  </p:childTnLst>
                                </p:cTn>
                              </p:par>
                              <p:par>
                                <p:cTn id="39" presetID="22" presetClass="entr" presetSubtype="4" fill="hold" nodeType="withEffect">
                                  <p:stCondLst>
                                    <p:cond delay="175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750"/>
                                        <p:tgtEl>
                                          <p:spTgt spid="27"/>
                                        </p:tgtEl>
                                      </p:cBhvr>
                                    </p:animEffect>
                                  </p:childTnLst>
                                </p:cTn>
                              </p:par>
                              <p:par>
                                <p:cTn id="42" presetID="53" presetClass="entr" presetSubtype="16" fill="hold" grpId="0" nodeType="withEffect">
                                  <p:stCondLst>
                                    <p:cond delay="1750"/>
                                  </p:stCondLst>
                                  <p:childTnLst>
                                    <p:set>
                                      <p:cBhvr>
                                        <p:cTn id="43" dur="1" fill="hold">
                                          <p:stCondLst>
                                            <p:cond delay="0"/>
                                          </p:stCondLst>
                                        </p:cTn>
                                        <p:tgtEl>
                                          <p:spTgt spid="26"/>
                                        </p:tgtEl>
                                        <p:attrNameLst>
                                          <p:attrName>style.visibility</p:attrName>
                                        </p:attrNameLst>
                                      </p:cBhvr>
                                      <p:to>
                                        <p:strVal val="visible"/>
                                      </p:to>
                                    </p:set>
                                    <p:anim calcmode="lin" valueType="num">
                                      <p:cBhvr>
                                        <p:cTn id="44" dur="750" fill="hold"/>
                                        <p:tgtEl>
                                          <p:spTgt spid="26"/>
                                        </p:tgtEl>
                                        <p:attrNameLst>
                                          <p:attrName>ppt_w</p:attrName>
                                        </p:attrNameLst>
                                      </p:cBhvr>
                                      <p:tavLst>
                                        <p:tav tm="0">
                                          <p:val>
                                            <p:fltVal val="0"/>
                                          </p:val>
                                        </p:tav>
                                        <p:tav tm="100000">
                                          <p:val>
                                            <p:strVal val="#ppt_w"/>
                                          </p:val>
                                        </p:tav>
                                      </p:tavLst>
                                    </p:anim>
                                    <p:anim calcmode="lin" valueType="num">
                                      <p:cBhvr>
                                        <p:cTn id="45" dur="750" fill="hold"/>
                                        <p:tgtEl>
                                          <p:spTgt spid="26"/>
                                        </p:tgtEl>
                                        <p:attrNameLst>
                                          <p:attrName>ppt_h</p:attrName>
                                        </p:attrNameLst>
                                      </p:cBhvr>
                                      <p:tavLst>
                                        <p:tav tm="0">
                                          <p:val>
                                            <p:fltVal val="0"/>
                                          </p:val>
                                        </p:tav>
                                        <p:tav tm="100000">
                                          <p:val>
                                            <p:strVal val="#ppt_h"/>
                                          </p:val>
                                        </p:tav>
                                      </p:tavLst>
                                    </p:anim>
                                    <p:animEffect transition="in" filter="fade">
                                      <p:cBhvr>
                                        <p:cTn id="46" dur="750"/>
                                        <p:tgtEl>
                                          <p:spTgt spid="26"/>
                                        </p:tgtEl>
                                      </p:cBhvr>
                                    </p:animEffect>
                                  </p:childTnLst>
                                </p:cTn>
                              </p:par>
                              <p:par>
                                <p:cTn id="47" presetID="53" presetClass="entr" presetSubtype="16" fill="hold" grpId="0" nodeType="withEffect">
                                  <p:stCondLst>
                                    <p:cond delay="1750"/>
                                  </p:stCondLst>
                                  <p:childTnLst>
                                    <p:set>
                                      <p:cBhvr>
                                        <p:cTn id="48" dur="1" fill="hold">
                                          <p:stCondLst>
                                            <p:cond delay="0"/>
                                          </p:stCondLst>
                                        </p:cTn>
                                        <p:tgtEl>
                                          <p:spTgt spid="25"/>
                                        </p:tgtEl>
                                        <p:attrNameLst>
                                          <p:attrName>style.visibility</p:attrName>
                                        </p:attrNameLst>
                                      </p:cBhvr>
                                      <p:to>
                                        <p:strVal val="visible"/>
                                      </p:to>
                                    </p:set>
                                    <p:anim calcmode="lin" valueType="num">
                                      <p:cBhvr>
                                        <p:cTn id="49" dur="750" fill="hold"/>
                                        <p:tgtEl>
                                          <p:spTgt spid="25"/>
                                        </p:tgtEl>
                                        <p:attrNameLst>
                                          <p:attrName>ppt_w</p:attrName>
                                        </p:attrNameLst>
                                      </p:cBhvr>
                                      <p:tavLst>
                                        <p:tav tm="0">
                                          <p:val>
                                            <p:fltVal val="0"/>
                                          </p:val>
                                        </p:tav>
                                        <p:tav tm="100000">
                                          <p:val>
                                            <p:strVal val="#ppt_w"/>
                                          </p:val>
                                        </p:tav>
                                      </p:tavLst>
                                    </p:anim>
                                    <p:anim calcmode="lin" valueType="num">
                                      <p:cBhvr>
                                        <p:cTn id="50" dur="750" fill="hold"/>
                                        <p:tgtEl>
                                          <p:spTgt spid="25"/>
                                        </p:tgtEl>
                                        <p:attrNameLst>
                                          <p:attrName>ppt_h</p:attrName>
                                        </p:attrNameLst>
                                      </p:cBhvr>
                                      <p:tavLst>
                                        <p:tav tm="0">
                                          <p:val>
                                            <p:fltVal val="0"/>
                                          </p:val>
                                        </p:tav>
                                        <p:tav tm="100000">
                                          <p:val>
                                            <p:strVal val="#ppt_h"/>
                                          </p:val>
                                        </p:tav>
                                      </p:tavLst>
                                    </p:anim>
                                    <p:animEffect transition="in" filter="fade">
                                      <p:cBhvr>
                                        <p:cTn id="51"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1" grpId="0" animBg="1"/>
      <p:bldP spid="21" grpId="1" animBg="1"/>
      <p:bldP spid="21" grpId="2" animBg="1"/>
      <p:bldP spid="22" grpId="0" animBg="1"/>
      <p:bldP spid="23" grpId="0"/>
      <p:bldP spid="24" grpId="0"/>
      <p:bldP spid="25" grpId="0"/>
      <p:bldP spid="2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2"/>
          <p:cNvSpPr txBox="1"/>
          <p:nvPr/>
        </p:nvSpPr>
        <p:spPr>
          <a:xfrm>
            <a:off x="4667434" y="6038385"/>
            <a:ext cx="2031325" cy="461665"/>
          </a:xfrm>
          <a:prstGeom prst="rect">
            <a:avLst/>
          </a:prstGeom>
          <a:noFill/>
        </p:spPr>
        <p:txBody>
          <a:bodyPr wrap="none" rtlCol="0">
            <a:spAutoFit/>
          </a:bodyPr>
          <a:lstStyle/>
          <a:p>
            <a:pPr fontAlgn="auto">
              <a:spcBef>
                <a:spcPts val="0"/>
              </a:spcBef>
              <a:spcAft>
                <a:spcPts val="0"/>
              </a:spcAft>
            </a:pPr>
            <a:r>
              <a:rPr lang="zh-CN" altLang="en-US" sz="2400" dirty="0">
                <a:solidFill>
                  <a:srgbClr val="0A3F75"/>
                </a:solidFill>
                <a:ea typeface="微软雅黑" panose="020B0503020204020204" pitchFamily="34" charset="-122"/>
              </a:rPr>
              <a:t>点击添加标题</a:t>
            </a:r>
          </a:p>
        </p:txBody>
      </p:sp>
      <p:sp>
        <p:nvSpPr>
          <p:cNvPr id="17" name="矩形 16"/>
          <p:cNvSpPr/>
          <p:nvPr/>
        </p:nvSpPr>
        <p:spPr>
          <a:xfrm>
            <a:off x="2304653" y="6565102"/>
            <a:ext cx="7019781" cy="523220"/>
          </a:xfrm>
          <a:prstGeom prst="rect">
            <a:avLst/>
          </a:prstGeom>
        </p:spPr>
        <p:txBody>
          <a:bodyPr wrap="square">
            <a:spAutoFit/>
          </a:bodyPr>
          <a:lstStyle/>
          <a:p>
            <a:pPr algn="ctr" fontAlgn="auto">
              <a:spcBef>
                <a:spcPts val="0"/>
              </a:spcBef>
              <a:spcAft>
                <a:spcPts val="0"/>
              </a:spcAft>
            </a:pPr>
            <a:r>
              <a:rPr lang="zh-CN" altLang="en-US" sz="1400" dirty="0">
                <a:solidFill>
                  <a:srgbClr val="000000"/>
                </a:solidFill>
                <a:ea typeface="微软雅黑" panose="020B0503020204020204" pitchFamily="34" charset="-122"/>
              </a:rPr>
              <a:t>Lorem ipsum dolor sit amet, consectetuer adipiscing elit, sed diam nonummy nibh euismod tincidunt ut laoreet dolore magna aliquam erat volutpat</a:t>
            </a:r>
            <a:r>
              <a:rPr lang="en-US" altLang="zh-CN" sz="1400" dirty="0">
                <a:solidFill>
                  <a:srgbClr val="000000"/>
                </a:solidFill>
                <a:ea typeface="微软雅黑" panose="020B0503020204020204" pitchFamily="34" charset="-122"/>
              </a:rPr>
              <a:t>.</a:t>
            </a:r>
            <a:endParaRPr lang="zh-CN" altLang="en-US" sz="1400" dirty="0">
              <a:solidFill>
                <a:srgbClr val="000000"/>
              </a:solidFill>
              <a:ea typeface="微软雅黑" panose="020B0503020204020204" pitchFamily="34" charset="-122"/>
            </a:endParaRPr>
          </a:p>
        </p:txBody>
      </p:sp>
      <p:sp>
        <p:nvSpPr>
          <p:cNvPr id="18" name="椭圆 17"/>
          <p:cNvSpPr/>
          <p:nvPr/>
        </p:nvSpPr>
        <p:spPr>
          <a:xfrm>
            <a:off x="6985137" y="1728093"/>
            <a:ext cx="2044545" cy="204454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19" name="椭圆 18"/>
          <p:cNvSpPr/>
          <p:nvPr/>
        </p:nvSpPr>
        <p:spPr>
          <a:xfrm>
            <a:off x="4784579" y="3845488"/>
            <a:ext cx="2044545" cy="204454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0" name="椭圆 19"/>
          <p:cNvSpPr/>
          <p:nvPr/>
        </p:nvSpPr>
        <p:spPr>
          <a:xfrm>
            <a:off x="2589781" y="1728093"/>
            <a:ext cx="2044545" cy="204454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1" name="文本框 7"/>
          <p:cNvSpPr txBox="1"/>
          <p:nvPr/>
        </p:nvSpPr>
        <p:spPr>
          <a:xfrm>
            <a:off x="3046734" y="2267913"/>
            <a:ext cx="1640193" cy="400110"/>
          </a:xfrm>
          <a:prstGeom prst="rect">
            <a:avLst/>
          </a:prstGeom>
          <a:noFill/>
        </p:spPr>
        <p:txBody>
          <a:bodyPr wrap="none" rtlCol="0">
            <a:spAutoFit/>
          </a:bodyPr>
          <a:lstStyle/>
          <a:p>
            <a:pPr fontAlgn="auto">
              <a:spcBef>
                <a:spcPts val="0"/>
              </a:spcBef>
              <a:spcAft>
                <a:spcPts val="0"/>
              </a:spcAft>
            </a:pPr>
            <a:r>
              <a:rPr lang="en-US" altLang="zh-CN" sz="2000" b="1" dirty="0">
                <a:solidFill>
                  <a:srgbClr val="0A3F75"/>
                </a:solidFill>
                <a:ea typeface="微软雅黑" panose="020B0503020204020204" pitchFamily="34" charset="-122"/>
              </a:rPr>
              <a:t>EXAMPLE 1</a:t>
            </a:r>
          </a:p>
        </p:txBody>
      </p:sp>
      <p:sp>
        <p:nvSpPr>
          <p:cNvPr id="22" name="文本框 8"/>
          <p:cNvSpPr txBox="1"/>
          <p:nvPr/>
        </p:nvSpPr>
        <p:spPr>
          <a:xfrm>
            <a:off x="3053623" y="2545999"/>
            <a:ext cx="1154673" cy="830997"/>
          </a:xfrm>
          <a:prstGeom prst="rect">
            <a:avLst/>
          </a:prstGeom>
          <a:noFill/>
        </p:spPr>
        <p:txBody>
          <a:bodyPr wrap="square" rtlCol="0">
            <a:spAutoFit/>
          </a:bodyPr>
          <a:lstStyle/>
          <a:p>
            <a:pPr fontAlgn="auto">
              <a:spcBef>
                <a:spcPts val="0"/>
              </a:spcBef>
              <a:spcAft>
                <a:spcPts val="0"/>
              </a:spcAft>
            </a:pPr>
            <a:r>
              <a:rPr lang="en-US" altLang="zh-CN" sz="1200" dirty="0">
                <a:solidFill>
                  <a:srgbClr val="000000"/>
                </a:solidFill>
                <a:ea typeface="微软雅黑" panose="020B0503020204020204" pitchFamily="34" charset="-122"/>
              </a:rPr>
              <a:t>The empty vessels make the greatest sound . </a:t>
            </a:r>
            <a:endParaRPr lang="zh-CN" altLang="en-US" sz="1200" dirty="0">
              <a:solidFill>
                <a:srgbClr val="000000"/>
              </a:solidFill>
              <a:ea typeface="微软雅黑" panose="020B0503020204020204" pitchFamily="34" charset="-122"/>
            </a:endParaRPr>
          </a:p>
        </p:txBody>
      </p:sp>
      <p:sp>
        <p:nvSpPr>
          <p:cNvPr id="23" name="文本框 9"/>
          <p:cNvSpPr txBox="1"/>
          <p:nvPr/>
        </p:nvSpPr>
        <p:spPr>
          <a:xfrm>
            <a:off x="7444461" y="2296941"/>
            <a:ext cx="1640193" cy="400110"/>
          </a:xfrm>
          <a:prstGeom prst="rect">
            <a:avLst/>
          </a:prstGeom>
          <a:noFill/>
        </p:spPr>
        <p:txBody>
          <a:bodyPr wrap="none" rtlCol="0">
            <a:spAutoFit/>
          </a:bodyPr>
          <a:lstStyle/>
          <a:p>
            <a:pPr fontAlgn="auto">
              <a:spcBef>
                <a:spcPts val="0"/>
              </a:spcBef>
              <a:spcAft>
                <a:spcPts val="0"/>
              </a:spcAft>
            </a:pPr>
            <a:r>
              <a:rPr lang="en-US" altLang="zh-CN" sz="2000" b="1" dirty="0">
                <a:solidFill>
                  <a:srgbClr val="0A3F75"/>
                </a:solidFill>
                <a:ea typeface="微软雅黑" panose="020B0503020204020204" pitchFamily="34" charset="-122"/>
              </a:rPr>
              <a:t>EXAMPLE 3</a:t>
            </a:r>
          </a:p>
        </p:txBody>
      </p:sp>
      <p:sp>
        <p:nvSpPr>
          <p:cNvPr id="24" name="文本框 10"/>
          <p:cNvSpPr txBox="1"/>
          <p:nvPr/>
        </p:nvSpPr>
        <p:spPr>
          <a:xfrm>
            <a:off x="7451351" y="2575027"/>
            <a:ext cx="1154673" cy="830997"/>
          </a:xfrm>
          <a:prstGeom prst="rect">
            <a:avLst/>
          </a:prstGeom>
          <a:noFill/>
        </p:spPr>
        <p:txBody>
          <a:bodyPr wrap="square" rtlCol="0">
            <a:spAutoFit/>
          </a:bodyPr>
          <a:lstStyle/>
          <a:p>
            <a:pPr fontAlgn="auto">
              <a:spcBef>
                <a:spcPts val="0"/>
              </a:spcBef>
              <a:spcAft>
                <a:spcPts val="0"/>
              </a:spcAft>
            </a:pPr>
            <a:r>
              <a:rPr lang="en-US" altLang="zh-CN" sz="1200" dirty="0">
                <a:solidFill>
                  <a:srgbClr val="000000"/>
                </a:solidFill>
                <a:ea typeface="微软雅黑" panose="020B0503020204020204" pitchFamily="34" charset="-122"/>
              </a:rPr>
              <a:t>The empty vessels make the greatest sound . </a:t>
            </a:r>
            <a:endParaRPr lang="zh-CN" altLang="en-US" sz="1200" dirty="0">
              <a:solidFill>
                <a:srgbClr val="000000"/>
              </a:solidFill>
              <a:ea typeface="微软雅黑" panose="020B0503020204020204" pitchFamily="34" charset="-122"/>
            </a:endParaRPr>
          </a:p>
        </p:txBody>
      </p:sp>
      <p:sp>
        <p:nvSpPr>
          <p:cNvPr id="25" name="文本框 11"/>
          <p:cNvSpPr txBox="1"/>
          <p:nvPr/>
        </p:nvSpPr>
        <p:spPr>
          <a:xfrm>
            <a:off x="5237647" y="4373200"/>
            <a:ext cx="1640193" cy="400110"/>
          </a:xfrm>
          <a:prstGeom prst="rect">
            <a:avLst/>
          </a:prstGeom>
          <a:noFill/>
        </p:spPr>
        <p:txBody>
          <a:bodyPr wrap="none" rtlCol="0">
            <a:spAutoFit/>
          </a:bodyPr>
          <a:lstStyle/>
          <a:p>
            <a:pPr fontAlgn="auto">
              <a:spcBef>
                <a:spcPts val="0"/>
              </a:spcBef>
              <a:spcAft>
                <a:spcPts val="0"/>
              </a:spcAft>
            </a:pPr>
            <a:r>
              <a:rPr lang="en-US" altLang="zh-CN" sz="2000" b="1" dirty="0">
                <a:solidFill>
                  <a:srgbClr val="0A3F75"/>
                </a:solidFill>
                <a:ea typeface="微软雅黑" panose="020B0503020204020204" pitchFamily="34" charset="-122"/>
              </a:rPr>
              <a:t>EXAMPLE 2</a:t>
            </a:r>
          </a:p>
        </p:txBody>
      </p:sp>
      <p:sp>
        <p:nvSpPr>
          <p:cNvPr id="26" name="文本框 12"/>
          <p:cNvSpPr txBox="1"/>
          <p:nvPr/>
        </p:nvSpPr>
        <p:spPr>
          <a:xfrm>
            <a:off x="5244537" y="4651286"/>
            <a:ext cx="1154673" cy="830997"/>
          </a:xfrm>
          <a:prstGeom prst="rect">
            <a:avLst/>
          </a:prstGeom>
          <a:noFill/>
        </p:spPr>
        <p:txBody>
          <a:bodyPr wrap="square" rtlCol="0">
            <a:spAutoFit/>
          </a:bodyPr>
          <a:lstStyle/>
          <a:p>
            <a:pPr fontAlgn="auto">
              <a:spcBef>
                <a:spcPts val="0"/>
              </a:spcBef>
              <a:spcAft>
                <a:spcPts val="0"/>
              </a:spcAft>
            </a:pPr>
            <a:r>
              <a:rPr lang="en-US" altLang="zh-CN" sz="1200" dirty="0">
                <a:solidFill>
                  <a:srgbClr val="000000"/>
                </a:solidFill>
                <a:ea typeface="微软雅黑" panose="020B0503020204020204" pitchFamily="34" charset="-122"/>
              </a:rPr>
              <a:t>The empty vessels make the greatest sound . </a:t>
            </a:r>
            <a:endParaRPr lang="zh-CN" altLang="en-US" sz="1200" dirty="0">
              <a:solidFill>
                <a:srgbClr val="000000"/>
              </a:solidFill>
              <a:ea typeface="微软雅黑" panose="020B0503020204020204" pitchFamily="34" charset="-122"/>
            </a:endParaRPr>
          </a:p>
        </p:txBody>
      </p:sp>
      <p:sp>
        <p:nvSpPr>
          <p:cNvPr id="27" name="椭圆 26"/>
          <p:cNvSpPr/>
          <p:nvPr/>
        </p:nvSpPr>
        <p:spPr>
          <a:xfrm>
            <a:off x="4902429" y="1728093"/>
            <a:ext cx="1760278" cy="1760278"/>
          </a:xfrm>
          <a:prstGeom prst="ellipse">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none" rtlCol="0" anchor="ctr"/>
          <a:lstStyle/>
          <a:p>
            <a:pPr marL="0" marR="0" lvl="0" indent="0" algn="ctr" defTabSz="914400" eaLnBrk="1" fontAlgn="auto" latinLnBrk="0" hangingPunct="1">
              <a:lnSpc>
                <a:spcPts val="2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srgbClr val="FFFFFF">
                    <a:lumMod val="95000"/>
                  </a:srgbClr>
                </a:solidFill>
                <a:effectLst/>
                <a:uLnTx/>
                <a:uFillTx/>
                <a:latin typeface="Arial" panose="020B0604020202020204" pitchFamily="34" charset="0"/>
                <a:ea typeface="微软雅黑" panose="020B0503020204020204" pitchFamily="34" charset="-122"/>
                <a:cs typeface="+mn-cs"/>
              </a:rPr>
              <a:t>TEXT HERE</a:t>
            </a:r>
            <a:endParaRPr kumimoji="0" lang="zh-CN" altLang="en-US" sz="2000" b="1" i="0" u="none" strike="noStrike" kern="0" cap="none" spc="0" normalizeH="0" baseline="0" noProof="0" dirty="0" smtClean="0">
              <a:ln>
                <a:noFill/>
              </a:ln>
              <a:solidFill>
                <a:srgbClr val="FFFFFF">
                  <a:lumMod val="95000"/>
                </a:srgbClr>
              </a:solidFill>
              <a:effectLst/>
              <a:uLnTx/>
              <a:uFillTx/>
              <a:latin typeface="Arial" panose="020B0604020202020204" pitchFamily="34" charset="0"/>
              <a:ea typeface="微软雅黑" panose="020B0503020204020204" pitchFamily="34" charset="-122"/>
              <a:cs typeface="+mn-cs"/>
            </a:endParaRPr>
          </a:p>
        </p:txBody>
      </p:sp>
      <p:sp>
        <p:nvSpPr>
          <p:cNvPr id="28" name="椭圆 27"/>
          <p:cNvSpPr/>
          <p:nvPr/>
        </p:nvSpPr>
        <p:spPr>
          <a:xfrm>
            <a:off x="2634781" y="4045424"/>
            <a:ext cx="1760278" cy="1760278"/>
          </a:xfrm>
          <a:prstGeom prst="ellipse">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none" rtlCol="0" anchor="ctr"/>
          <a:lstStyle/>
          <a:p>
            <a:pPr marL="0" marR="0" lvl="0" indent="0" algn="ctr" defTabSz="914400" eaLnBrk="1" fontAlgn="auto" latinLnBrk="0" hangingPunct="1">
              <a:lnSpc>
                <a:spcPts val="2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srgbClr val="FFFFFF">
                    <a:lumMod val="95000"/>
                  </a:srgbClr>
                </a:solidFill>
                <a:effectLst/>
                <a:uLnTx/>
                <a:uFillTx/>
                <a:latin typeface="Arial" panose="020B0604020202020204" pitchFamily="34" charset="0"/>
                <a:ea typeface="微软雅黑" panose="020B0503020204020204" pitchFamily="34" charset="-122"/>
                <a:cs typeface="+mn-cs"/>
              </a:rPr>
              <a:t>TEXT HERE</a:t>
            </a:r>
            <a:endParaRPr kumimoji="0" lang="zh-CN" altLang="en-US" sz="2000" b="1" i="0" u="none" strike="noStrike" kern="0" cap="none" spc="0" normalizeH="0" baseline="0" noProof="0" dirty="0" smtClean="0">
              <a:ln>
                <a:noFill/>
              </a:ln>
              <a:solidFill>
                <a:srgbClr val="FFFFFF">
                  <a:lumMod val="95000"/>
                </a:srgbClr>
              </a:solidFill>
              <a:effectLst/>
              <a:uLnTx/>
              <a:uFillTx/>
              <a:latin typeface="Arial" panose="020B0604020202020204" pitchFamily="34" charset="0"/>
              <a:ea typeface="微软雅黑" panose="020B0503020204020204" pitchFamily="34" charset="-122"/>
              <a:cs typeface="+mn-cs"/>
            </a:endParaRPr>
          </a:p>
        </p:txBody>
      </p:sp>
      <p:sp>
        <p:nvSpPr>
          <p:cNvPr id="29" name="椭圆 28"/>
          <p:cNvSpPr/>
          <p:nvPr/>
        </p:nvSpPr>
        <p:spPr>
          <a:xfrm>
            <a:off x="7179296" y="4045423"/>
            <a:ext cx="1760278" cy="1760278"/>
          </a:xfrm>
          <a:prstGeom prst="ellipse">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none" rtlCol="0" anchor="ctr"/>
          <a:lstStyle/>
          <a:p>
            <a:pPr marL="0" marR="0" lvl="0" indent="0" algn="ctr" defTabSz="914400" eaLnBrk="1" fontAlgn="auto" latinLnBrk="0" hangingPunct="1">
              <a:lnSpc>
                <a:spcPts val="2000"/>
              </a:lnSpc>
              <a:spcBef>
                <a:spcPts val="0"/>
              </a:spcBef>
              <a:spcAft>
                <a:spcPts val="0"/>
              </a:spcAft>
              <a:buClrTx/>
              <a:buSzTx/>
              <a:buFontTx/>
              <a:buNone/>
              <a:tabLst/>
              <a:defRPr/>
            </a:pPr>
            <a:r>
              <a:rPr kumimoji="0" lang="en-US" altLang="zh-CN" sz="2000" b="1" i="0" u="none" strike="noStrike" kern="0" cap="none" spc="0" normalizeH="0" baseline="0" noProof="0" smtClean="0">
                <a:ln>
                  <a:noFill/>
                </a:ln>
                <a:solidFill>
                  <a:srgbClr val="FFFFFF">
                    <a:lumMod val="95000"/>
                  </a:srgbClr>
                </a:solidFill>
                <a:effectLst/>
                <a:uLnTx/>
                <a:uFillTx/>
                <a:latin typeface="Arial" panose="020B0604020202020204" pitchFamily="34" charset="0"/>
                <a:ea typeface="微软雅黑" panose="020B0503020204020204" pitchFamily="34" charset="-122"/>
                <a:cs typeface="+mn-cs"/>
              </a:rPr>
              <a:t>TEXT HERE</a:t>
            </a:r>
            <a:endParaRPr kumimoji="0" lang="zh-CN" altLang="en-US" sz="2000" b="1" i="0" u="none" strike="noStrike" kern="0" cap="none" spc="0" normalizeH="0" baseline="0" noProof="0" dirty="0" smtClean="0">
              <a:ln>
                <a:noFill/>
              </a:ln>
              <a:solidFill>
                <a:srgbClr val="FFFFFF">
                  <a:lumMod val="95000"/>
                </a:srgbClr>
              </a:solidFill>
              <a:effectLst/>
              <a:uLnTx/>
              <a:uFillTx/>
              <a:latin typeface="Arial" panose="020B0604020202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000" fill="hold">
                                          <p:stCondLst>
                                            <p:cond delay="0"/>
                                          </p:stCondLst>
                                        </p:cTn>
                                        <p:tgtEl>
                                          <p:spTgt spid="16"/>
                                        </p:tgtEl>
                                        <p:attrNameLst>
                                          <p:attrName>ppt_x</p:attrName>
                                        </p:attrNameLst>
                                      </p:cBhvr>
                                      <p:tavLst>
                                        <p:tav tm="0">
                                          <p:val>
                                            <p:strVal val="#ppt_x-0.010"/>
                                          </p:val>
                                        </p:tav>
                                        <p:tav tm="100000">
                                          <p:val>
                                            <p:strVal val="#ppt_x"/>
                                          </p:val>
                                        </p:tav>
                                      </p:tavLst>
                                    </p:anim>
                                    <p:anim calcmode="lin" valueType="num">
                                      <p:cBhvr additive="base">
                                        <p:cTn id="8" dur="1000" fill="hold">
                                          <p:stCondLst>
                                            <p:cond delay="0"/>
                                          </p:stCondLst>
                                        </p:cTn>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1000" fill="hold">
                                          <p:stCondLst>
                                            <p:cond delay="0"/>
                                          </p:stCondLst>
                                        </p:cTn>
                                        <p:tgtEl>
                                          <p:spTgt spid="18"/>
                                        </p:tgtEl>
                                        <p:attrNameLst>
                                          <p:attrName>ppt_x</p:attrName>
                                        </p:attrNameLst>
                                      </p:cBhvr>
                                      <p:tavLst>
                                        <p:tav tm="0">
                                          <p:val>
                                            <p:strVal val="#ppt_x+0.292"/>
                                          </p:val>
                                        </p:tav>
                                        <p:tav tm="100000">
                                          <p:val>
                                            <p:strVal val="#ppt_x"/>
                                          </p:val>
                                        </p:tav>
                                      </p:tavLst>
                                    </p:anim>
                                    <p:anim calcmode="lin" valueType="num">
                                      <p:cBhvr additive="base">
                                        <p:cTn id="16" dur="1000" fill="hold">
                                          <p:stCondLst>
                                            <p:cond delay="0"/>
                                          </p:stCondLst>
                                        </p:cTn>
                                        <p:tgtEl>
                                          <p:spTgt spid="18"/>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1000" fill="hold">
                                          <p:stCondLst>
                                            <p:cond delay="0"/>
                                          </p:stCondLst>
                                        </p:cTn>
                                        <p:tgtEl>
                                          <p:spTgt spid="19"/>
                                        </p:tgtEl>
                                        <p:attrNameLst>
                                          <p:attrName>ppt_x</p:attrName>
                                        </p:attrNameLst>
                                      </p:cBhvr>
                                      <p:tavLst>
                                        <p:tav tm="0">
                                          <p:val>
                                            <p:strVal val="#ppt_x-0.012"/>
                                          </p:val>
                                        </p:tav>
                                        <p:tav tm="100000">
                                          <p:val>
                                            <p:strVal val="#ppt_x"/>
                                          </p:val>
                                        </p:tav>
                                      </p:tavLst>
                                    </p:anim>
                                    <p:anim calcmode="lin" valueType="num">
                                      <p:cBhvr additive="base">
                                        <p:cTn id="20" dur="1000" fill="hold">
                                          <p:stCondLst>
                                            <p:cond delay="0"/>
                                          </p:stCondLst>
                                        </p:cTn>
                                        <p:tgtEl>
                                          <p:spTgt spid="1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stCondLst>
                                            <p:cond delay="0"/>
                                          </p:stCondLst>
                                        </p:cTn>
                                        <p:tgtEl>
                                          <p:spTgt spid="20"/>
                                        </p:tgtEl>
                                        <p:attrNameLst>
                                          <p:attrName>ppt_x</p:attrName>
                                        </p:attrNameLst>
                                      </p:cBhvr>
                                      <p:tavLst>
                                        <p:tav tm="0">
                                          <p:val>
                                            <p:strVal val="#ppt_x-0.293"/>
                                          </p:val>
                                        </p:tav>
                                        <p:tav tm="100000">
                                          <p:val>
                                            <p:strVal val="#ppt_x"/>
                                          </p:val>
                                        </p:tav>
                                      </p:tavLst>
                                    </p:anim>
                                    <p:anim calcmode="lin" valueType="num">
                                      <p:cBhvr additive="base">
                                        <p:cTn id="24" dur="1000" fill="hold">
                                          <p:stCondLst>
                                            <p:cond delay="0"/>
                                          </p:stCondLst>
                                        </p:cTn>
                                        <p:tgtEl>
                                          <p:spTgt spid="20"/>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stCondLst>
                                            <p:cond delay="0"/>
                                          </p:stCondLst>
                                        </p:cTn>
                                        <p:tgtEl>
                                          <p:spTgt spid="21"/>
                                        </p:tgtEl>
                                        <p:attrNameLst>
                                          <p:attrName>ppt_x</p:attrName>
                                        </p:attrNameLst>
                                      </p:cBhvr>
                                      <p:tavLst>
                                        <p:tav tm="0">
                                          <p:val>
                                            <p:strVal val="#ppt_x-0.151"/>
                                          </p:val>
                                        </p:tav>
                                        <p:tav tm="100000">
                                          <p:val>
                                            <p:strVal val="#ppt_x"/>
                                          </p:val>
                                        </p:tav>
                                      </p:tavLst>
                                    </p:anim>
                                    <p:anim calcmode="lin" valueType="num">
                                      <p:cBhvr additive="base">
                                        <p:cTn id="28" dur="1000" fill="hold">
                                          <p:stCondLst>
                                            <p:cond delay="0"/>
                                          </p:stCondLst>
                                        </p:cTn>
                                        <p:tgtEl>
                                          <p:spTgt spid="21"/>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stCondLst>
                                            <p:cond delay="0"/>
                                          </p:stCondLst>
                                        </p:cTn>
                                        <p:tgtEl>
                                          <p:spTgt spid="22"/>
                                        </p:tgtEl>
                                        <p:attrNameLst>
                                          <p:attrName>ppt_x</p:attrName>
                                        </p:attrNameLst>
                                      </p:cBhvr>
                                      <p:tavLst>
                                        <p:tav tm="0">
                                          <p:val>
                                            <p:strVal val="#ppt_x-0.234"/>
                                          </p:val>
                                        </p:tav>
                                        <p:tav tm="100000">
                                          <p:val>
                                            <p:strVal val="#ppt_x"/>
                                          </p:val>
                                        </p:tav>
                                      </p:tavLst>
                                    </p:anim>
                                    <p:anim calcmode="lin" valueType="num">
                                      <p:cBhvr additive="base">
                                        <p:cTn id="32" dur="1000" fill="hold">
                                          <p:stCondLst>
                                            <p:cond delay="0"/>
                                          </p:stCondLst>
                                        </p:cTn>
                                        <p:tgtEl>
                                          <p:spTgt spid="22"/>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1000" fill="hold">
                                          <p:stCondLst>
                                            <p:cond delay="0"/>
                                          </p:stCondLst>
                                        </p:cTn>
                                        <p:tgtEl>
                                          <p:spTgt spid="23"/>
                                        </p:tgtEl>
                                        <p:attrNameLst>
                                          <p:attrName>ppt_x</p:attrName>
                                        </p:attrNameLst>
                                      </p:cBhvr>
                                      <p:tavLst>
                                        <p:tav tm="0">
                                          <p:val>
                                            <p:strVal val="#ppt_x+0.183"/>
                                          </p:val>
                                        </p:tav>
                                        <p:tav tm="100000">
                                          <p:val>
                                            <p:strVal val="#ppt_x"/>
                                          </p:val>
                                        </p:tav>
                                      </p:tavLst>
                                    </p:anim>
                                    <p:anim calcmode="lin" valueType="num">
                                      <p:cBhvr additive="base">
                                        <p:cTn id="36" dur="1000" fill="hold">
                                          <p:stCondLst>
                                            <p:cond delay="0"/>
                                          </p:stCondLst>
                                        </p:cTn>
                                        <p:tgtEl>
                                          <p:spTgt spid="23"/>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1000" fill="hold">
                                          <p:stCondLst>
                                            <p:cond delay="0"/>
                                          </p:stCondLst>
                                        </p:cTn>
                                        <p:tgtEl>
                                          <p:spTgt spid="24"/>
                                        </p:tgtEl>
                                        <p:attrNameLst>
                                          <p:attrName>ppt_x</p:attrName>
                                        </p:attrNameLst>
                                      </p:cBhvr>
                                      <p:tavLst>
                                        <p:tav tm="0">
                                          <p:val>
                                            <p:strVal val="#ppt_x+0.244"/>
                                          </p:val>
                                        </p:tav>
                                        <p:tav tm="100000">
                                          <p:val>
                                            <p:strVal val="#ppt_x"/>
                                          </p:val>
                                        </p:tav>
                                      </p:tavLst>
                                    </p:anim>
                                    <p:anim calcmode="lin" valueType="num">
                                      <p:cBhvr additive="base">
                                        <p:cTn id="40" dur="1000" fill="hold">
                                          <p:stCondLst>
                                            <p:cond delay="0"/>
                                          </p:stCondLst>
                                        </p:cTn>
                                        <p:tgtEl>
                                          <p:spTgt spid="24"/>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1000" fill="hold">
                                          <p:stCondLst>
                                            <p:cond delay="0"/>
                                          </p:stCondLst>
                                        </p:cTn>
                                        <p:tgtEl>
                                          <p:spTgt spid="25"/>
                                        </p:tgtEl>
                                        <p:attrNameLst>
                                          <p:attrName>ppt_x</p:attrName>
                                        </p:attrNameLst>
                                      </p:cBhvr>
                                      <p:tavLst>
                                        <p:tav tm="0">
                                          <p:val>
                                            <p:strVal val="1+#ppt_w/2"/>
                                          </p:val>
                                        </p:tav>
                                        <p:tav tm="100000">
                                          <p:val>
                                            <p:strVal val="#ppt_x"/>
                                          </p:val>
                                        </p:tav>
                                      </p:tavLst>
                                    </p:anim>
                                    <p:anim calcmode="lin" valueType="num">
                                      <p:cBhvr additive="base">
                                        <p:cTn id="44" dur="1000" fill="hold">
                                          <p:stCondLst>
                                            <p:cond delay="0"/>
                                          </p:stCondLst>
                                        </p:cTn>
                                        <p:tgtEl>
                                          <p:spTgt spid="25"/>
                                        </p:tgtEl>
                                        <p:attrNameLst>
                                          <p:attrName>ppt_y</p:attrName>
                                        </p:attrNameLst>
                                      </p:cBhvr>
                                      <p:tavLst>
                                        <p:tav tm="0">
                                          <p:val>
                                            <p:strVal val="#ppt_y-0.527"/>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1000" fill="hold">
                                          <p:stCondLst>
                                            <p:cond delay="0"/>
                                          </p:stCondLst>
                                        </p:cTn>
                                        <p:tgtEl>
                                          <p:spTgt spid="26"/>
                                        </p:tgtEl>
                                        <p:attrNameLst>
                                          <p:attrName>ppt_x</p:attrName>
                                        </p:attrNameLst>
                                      </p:cBhvr>
                                      <p:tavLst>
                                        <p:tav tm="0">
                                          <p:val>
                                            <p:strVal val="#ppt_x+0.007"/>
                                          </p:val>
                                        </p:tav>
                                        <p:tav tm="100000">
                                          <p:val>
                                            <p:strVal val="#ppt_x"/>
                                          </p:val>
                                        </p:tav>
                                      </p:tavLst>
                                    </p:anim>
                                    <p:anim calcmode="lin" valueType="num">
                                      <p:cBhvr additive="base">
                                        <p:cTn id="48" dur="1000" fill="hold">
                                          <p:stCondLst>
                                            <p:cond delay="0"/>
                                          </p:stCondLst>
                                        </p:cTn>
                                        <p:tgtEl>
                                          <p:spTgt spid="2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1000" fill="hold">
                                          <p:stCondLst>
                                            <p:cond delay="0"/>
                                          </p:stCondLst>
                                        </p:cTn>
                                        <p:tgtEl>
                                          <p:spTgt spid="27"/>
                                        </p:tgtEl>
                                        <p:attrNameLst>
                                          <p:attrName>ppt_x</p:attrName>
                                        </p:attrNameLst>
                                      </p:cBhvr>
                                      <p:tavLst>
                                        <p:tav tm="0">
                                          <p:val>
                                            <p:strVal val="#ppt_x-0.004"/>
                                          </p:val>
                                        </p:tav>
                                        <p:tav tm="100000">
                                          <p:val>
                                            <p:strVal val="#ppt_x"/>
                                          </p:val>
                                        </p:tav>
                                      </p:tavLst>
                                    </p:anim>
                                    <p:anim calcmode="lin" valueType="num">
                                      <p:cBhvr additive="base">
                                        <p:cTn id="52" dur="1000" fill="hold">
                                          <p:stCondLst>
                                            <p:cond delay="0"/>
                                          </p:stCondLst>
                                        </p:cTn>
                                        <p:tgtEl>
                                          <p:spTgt spid="27"/>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1000" fill="hold">
                                          <p:stCondLst>
                                            <p:cond delay="0"/>
                                          </p:stCondLst>
                                        </p:cTn>
                                        <p:tgtEl>
                                          <p:spTgt spid="28"/>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28"/>
                                        </p:tgtEl>
                                        <p:attrNameLst>
                                          <p:attrName>ppt_y</p:attrName>
                                        </p:attrNameLst>
                                      </p:cBhvr>
                                      <p:tavLst>
                                        <p:tav tm="0">
                                          <p:val>
                                            <p:strVal val="#ppt_y+0.077"/>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additive="base">
                                        <p:cTn id="59" dur="1000" fill="hold">
                                          <p:stCondLst>
                                            <p:cond delay="0"/>
                                          </p:stCondLst>
                                        </p:cTn>
                                        <p:tgtEl>
                                          <p:spTgt spid="29"/>
                                        </p:tgtEl>
                                        <p:attrNameLst>
                                          <p:attrName>ppt_x</p:attrName>
                                        </p:attrNameLst>
                                      </p:cBhvr>
                                      <p:tavLst>
                                        <p:tav tm="0">
                                          <p:val>
                                            <p:strVal val="1+#ppt_w/2"/>
                                          </p:val>
                                        </p:tav>
                                        <p:tav tm="100000">
                                          <p:val>
                                            <p:strVal val="#ppt_x"/>
                                          </p:val>
                                        </p:tav>
                                      </p:tavLst>
                                    </p:anim>
                                    <p:anim calcmode="lin" valueType="num">
                                      <p:cBhvr additive="base">
                                        <p:cTn id="60" dur="1000" fill="hold">
                                          <p:stCondLst>
                                            <p:cond delay="0"/>
                                          </p:stCondLst>
                                        </p:cTn>
                                        <p:tgtEl>
                                          <p:spTgt spid="29"/>
                                        </p:tgtEl>
                                        <p:attrNameLst>
                                          <p:attrName>ppt_y</p:attrName>
                                        </p:attrNameLst>
                                      </p:cBhvr>
                                      <p:tavLst>
                                        <p:tav tm="0">
                                          <p:val>
                                            <p:strVal val="#ppt_y+0.078"/>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9" grpId="0" animBg="1"/>
      <p:bldP spid="20" grpId="0" animBg="1"/>
      <p:bldP spid="21" grpId="0"/>
      <p:bldP spid="22" grpId="0"/>
      <p:bldP spid="23" grpId="0"/>
      <p:bldP spid="24" grpId="0"/>
      <p:bldP spid="25" grpId="0"/>
      <p:bldP spid="26" grpId="0"/>
      <p:bldP spid="27" grpId="0" animBg="1"/>
      <p:bldP spid="28" grpId="0" animBg="1"/>
      <p:bldP spid="2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
          <p:cNvSpPr txBox="1"/>
          <p:nvPr/>
        </p:nvSpPr>
        <p:spPr>
          <a:xfrm>
            <a:off x="6840360" y="2594914"/>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4" name="矩形 13"/>
          <p:cNvSpPr/>
          <p:nvPr/>
        </p:nvSpPr>
        <p:spPr>
          <a:xfrm>
            <a:off x="6869388" y="3281287"/>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15" name="矩形 14"/>
          <p:cNvSpPr/>
          <p:nvPr/>
        </p:nvSpPr>
        <p:spPr>
          <a:xfrm>
            <a:off x="6869388" y="5096718"/>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16" name="椭圆 15"/>
          <p:cNvSpPr/>
          <p:nvPr/>
        </p:nvSpPr>
        <p:spPr>
          <a:xfrm rot="16200000" flipV="1">
            <a:off x="2062062" y="1557183"/>
            <a:ext cx="2328130" cy="5486060"/>
          </a:xfrm>
          <a:prstGeom prst="ellipse">
            <a:avLst/>
          </a:prstGeom>
          <a:noFill/>
          <a:ln w="254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7" name="椭圆 16"/>
          <p:cNvSpPr/>
          <p:nvPr/>
        </p:nvSpPr>
        <p:spPr>
          <a:xfrm>
            <a:off x="3736972" y="1656085"/>
            <a:ext cx="1480062" cy="1480062"/>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p>
        </p:txBody>
      </p:sp>
      <p:sp>
        <p:nvSpPr>
          <p:cNvPr id="18" name="椭圆 17"/>
          <p:cNvSpPr/>
          <p:nvPr/>
        </p:nvSpPr>
        <p:spPr>
          <a:xfrm>
            <a:off x="1224939" y="5464278"/>
            <a:ext cx="1480062" cy="1480062"/>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19" name="椭圆 18"/>
          <p:cNvSpPr/>
          <p:nvPr/>
        </p:nvSpPr>
        <p:spPr>
          <a:xfrm>
            <a:off x="3736971" y="5464278"/>
            <a:ext cx="1480062" cy="1480062"/>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0" name="椭圆 19"/>
          <p:cNvSpPr/>
          <p:nvPr/>
        </p:nvSpPr>
        <p:spPr>
          <a:xfrm>
            <a:off x="216421" y="3560181"/>
            <a:ext cx="1480062" cy="1480062"/>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p>
        </p:txBody>
      </p:sp>
      <p:sp>
        <p:nvSpPr>
          <p:cNvPr id="21" name="椭圆 20"/>
          <p:cNvSpPr/>
          <p:nvPr/>
        </p:nvSpPr>
        <p:spPr>
          <a:xfrm>
            <a:off x="4764657" y="3560180"/>
            <a:ext cx="1480062" cy="1480062"/>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p>
        </p:txBody>
      </p:sp>
      <p:sp>
        <p:nvSpPr>
          <p:cNvPr id="22" name="椭圆 21"/>
          <p:cNvSpPr/>
          <p:nvPr/>
        </p:nvSpPr>
        <p:spPr>
          <a:xfrm>
            <a:off x="1224939" y="1656085"/>
            <a:ext cx="1480062" cy="1480062"/>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p>
        </p:txBody>
      </p:sp>
      <p:sp>
        <p:nvSpPr>
          <p:cNvPr id="23" name="矩形 22"/>
          <p:cNvSpPr/>
          <p:nvPr/>
        </p:nvSpPr>
        <p:spPr>
          <a:xfrm>
            <a:off x="2416907" y="3560180"/>
            <a:ext cx="1665181" cy="1682512"/>
          </a:xfrm>
          <a:prstGeom prst="rect">
            <a:avLst/>
          </a:prstGeom>
        </p:spPr>
        <p:txBody>
          <a:bodyPr wrap="square">
            <a:spAutoFit/>
          </a:bodyPr>
          <a:lstStyle/>
          <a:p>
            <a:pPr fontAlgn="auto">
              <a:spcBef>
                <a:spcPts val="0"/>
              </a:spcBef>
              <a:spcAft>
                <a:spcPts val="0"/>
              </a:spcAft>
            </a:pPr>
            <a:r>
              <a:rPr lang="en-US" altLang="zh-CN" sz="1050" dirty="0">
                <a:solidFill>
                  <a:srgbClr val="000000"/>
                </a:solidFill>
                <a:ea typeface="微软雅黑" panose="020B0503020204020204" pitchFamily="34" charset="-122"/>
              </a:rPr>
              <a:t>Love, and the same charcoal, burning, need to find ways to ask cooling. Allow an arbitrary, it is necessary to heart charred </a:t>
            </a:r>
          </a:p>
          <a:p>
            <a:pPr fontAlgn="auto">
              <a:spcBef>
                <a:spcPts val="0"/>
              </a:spcBef>
              <a:spcAft>
                <a:spcPts val="0"/>
              </a:spcAft>
            </a:pPr>
            <a:endParaRPr lang="en-US" altLang="zh-CN" sz="700" b="1" dirty="0">
              <a:solidFill>
                <a:srgbClr val="000000"/>
              </a:solidFill>
              <a:ea typeface="微软雅黑" panose="020B0503020204020204" pitchFamily="34" charset="-122"/>
            </a:endParaRPr>
          </a:p>
          <a:p>
            <a:pPr fontAlgn="auto">
              <a:lnSpc>
                <a:spcPts val="2000"/>
              </a:lnSpc>
              <a:spcBef>
                <a:spcPts val="0"/>
              </a:spcBef>
              <a:spcAft>
                <a:spcPts val="0"/>
              </a:spcAft>
            </a:pPr>
            <a:r>
              <a:rPr lang="en-US" altLang="zh-CN" sz="2000" b="1" dirty="0">
                <a:solidFill>
                  <a:srgbClr val="234983"/>
                </a:solidFill>
                <a:ea typeface="微软雅黑" panose="020B0503020204020204" pitchFamily="34" charset="-122"/>
              </a:rPr>
              <a:t>FOR EXAMPLE</a:t>
            </a:r>
            <a:endParaRPr lang="zh-CN" altLang="en-US" sz="2000" b="1" dirty="0">
              <a:solidFill>
                <a:srgbClr val="234983"/>
              </a:solidFill>
              <a:ea typeface="微软雅黑" panose="020B0503020204020204"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stCondLst>
                                            <p:cond delay="0"/>
                                          </p:stCondLst>
                                        </p:cTn>
                                        <p:tgtEl>
                                          <p:spTgt spid="13"/>
                                        </p:tgtEl>
                                        <p:attrNameLst>
                                          <p:attrName>ppt_x</p:attrName>
                                        </p:attrNameLst>
                                      </p:cBhvr>
                                      <p:tavLst>
                                        <p:tav tm="0">
                                          <p:val>
                                            <p:strVal val="#ppt_x+0.319"/>
                                          </p:val>
                                        </p:tav>
                                        <p:tav tm="100000">
                                          <p:val>
                                            <p:strVal val="#ppt_x"/>
                                          </p:val>
                                        </p:tav>
                                      </p:tavLst>
                                    </p:anim>
                                    <p:anim calcmode="lin" valueType="num">
                                      <p:cBhvr additive="base">
                                        <p:cTn id="8" dur="1000" fill="hold">
                                          <p:stCondLst>
                                            <p:cond delay="0"/>
                                          </p:stCondLst>
                                        </p:cTn>
                                        <p:tgtEl>
                                          <p:spTgt spid="1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1000" fill="hold">
                                          <p:stCondLst>
                                            <p:cond delay="0"/>
                                          </p:stCondLst>
                                        </p:cTn>
                                        <p:tgtEl>
                                          <p:spTgt spid="14"/>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14"/>
                                        </p:tgtEl>
                                        <p:attrNameLst>
                                          <p:attrName>ppt_y</p:attrName>
                                        </p:attrNameLst>
                                      </p:cBhvr>
                                      <p:tavLst>
                                        <p:tav tm="0">
                                          <p:val>
                                            <p:strVal val="#ppt_y-0.053"/>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stCondLst>
                                            <p:cond delay="0"/>
                                          </p:stCondLst>
                                        </p:cTn>
                                        <p:tgtEl>
                                          <p:spTgt spid="15"/>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15"/>
                                        </p:tgtEl>
                                        <p:attrNameLst>
                                          <p:attrName>ppt_y</p:attrName>
                                        </p:attrNameLst>
                                      </p:cBhvr>
                                      <p:tavLst>
                                        <p:tav tm="0">
                                          <p:val>
                                            <p:strVal val="#ppt_y+0.313"/>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0-#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stCondLst>
                                            <p:cond delay="0"/>
                                          </p:stCondLst>
                                        </p:cTn>
                                        <p:tgtEl>
                                          <p:spTgt spid="17"/>
                                        </p:tgtEl>
                                        <p:attrNameLst>
                                          <p:attrName>ppt_x</p:attrName>
                                        </p:attrNameLst>
                                      </p:cBhvr>
                                      <p:tavLst>
                                        <p:tav tm="0">
                                          <p:val>
                                            <p:strVal val="#ppt_x-0.142"/>
                                          </p:val>
                                        </p:tav>
                                        <p:tav tm="100000">
                                          <p:val>
                                            <p:strVal val="#ppt_x"/>
                                          </p:val>
                                        </p:tav>
                                      </p:tavLst>
                                    </p:anim>
                                    <p:anim calcmode="lin" valueType="num">
                                      <p:cBhvr additive="base">
                                        <p:cTn id="24" dur="1000" fill="hold">
                                          <p:stCondLst>
                                            <p:cond delay="0"/>
                                          </p:stCondLst>
                                        </p:cTn>
                                        <p:tgtEl>
                                          <p:spTgt spid="17"/>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000" fill="hold">
                                          <p:stCondLst>
                                            <p:cond delay="0"/>
                                          </p:stCondLst>
                                        </p:cTn>
                                        <p:tgtEl>
                                          <p:spTgt spid="18"/>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18"/>
                                        </p:tgtEl>
                                        <p:attrNameLst>
                                          <p:attrName>ppt_y</p:attrName>
                                        </p:attrNameLst>
                                      </p:cBhvr>
                                      <p:tavLst>
                                        <p:tav tm="0">
                                          <p:val>
                                            <p:strVal val="#ppt_y+0.207"/>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additive="base">
                                        <p:cTn id="31" dur="1000" fill="hold">
                                          <p:stCondLst>
                                            <p:cond delay="0"/>
                                          </p:stCondLst>
                                        </p:cTn>
                                        <p:tgtEl>
                                          <p:spTgt spid="19"/>
                                        </p:tgtEl>
                                        <p:attrNameLst>
                                          <p:attrName>ppt_x</p:attrName>
                                        </p:attrNameLst>
                                      </p:cBhvr>
                                      <p:tavLst>
                                        <p:tav tm="0">
                                          <p:val>
                                            <p:strVal val="#ppt_x-0.131"/>
                                          </p:val>
                                        </p:tav>
                                        <p:tav tm="100000">
                                          <p:val>
                                            <p:strVal val="#ppt_x"/>
                                          </p:val>
                                        </p:tav>
                                      </p:tavLst>
                                    </p:anim>
                                    <p:anim calcmode="lin" valueType="num">
                                      <p:cBhvr additive="base">
                                        <p:cTn id="32" dur="1000" fill="hold">
                                          <p:stCondLst>
                                            <p:cond delay="0"/>
                                          </p:stCondLst>
                                        </p:cTn>
                                        <p:tgtEl>
                                          <p:spTgt spid="1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000" fill="hold">
                                          <p:stCondLst>
                                            <p:cond delay="0"/>
                                          </p:stCondLst>
                                        </p:cTn>
                                        <p:tgtEl>
                                          <p:spTgt spid="20"/>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20"/>
                                        </p:tgtEl>
                                        <p:attrNameLst>
                                          <p:attrName>ppt_y</p:attrName>
                                        </p:attrNameLst>
                                      </p:cBhvr>
                                      <p:tavLst>
                                        <p:tav tm="0">
                                          <p:val>
                                            <p:strVal val="#ppt_y-0.000"/>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1000" fill="hold">
                                          <p:stCondLst>
                                            <p:cond delay="0"/>
                                          </p:stCondLst>
                                        </p:cTn>
                                        <p:tgtEl>
                                          <p:spTgt spid="21"/>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21"/>
                                        </p:tgtEl>
                                        <p:attrNameLst>
                                          <p:attrName>ppt_y</p:attrName>
                                        </p:attrNameLst>
                                      </p:cBhvr>
                                      <p:tavLst>
                                        <p:tav tm="0">
                                          <p:val>
                                            <p:strVal val="#ppt_y-0.000"/>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1000" fill="hold">
                                          <p:stCondLst>
                                            <p:cond delay="0"/>
                                          </p:stCondLst>
                                        </p:cTn>
                                        <p:tgtEl>
                                          <p:spTgt spid="22"/>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22"/>
                                        </p:tgtEl>
                                        <p:attrNameLst>
                                          <p:attrName>ppt_y</p:attrName>
                                        </p:attrNameLst>
                                      </p:cBhvr>
                                      <p:tavLst>
                                        <p:tav tm="0">
                                          <p:val>
                                            <p:strVal val="#ppt_y-0.207"/>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1000" fill="hold">
                                          <p:stCondLst>
                                            <p:cond delay="0"/>
                                          </p:stCondLst>
                                        </p:cTn>
                                        <p:tgtEl>
                                          <p:spTgt spid="23"/>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23"/>
                                        </p:tgtEl>
                                        <p:attrNameLst>
                                          <p:attrName>ppt_y</p:attrName>
                                        </p:attrNameLst>
                                      </p:cBhvr>
                                      <p:tavLst>
                                        <p:tav tm="0">
                                          <p:val>
                                            <p:strVal val="#ppt_y+0.0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animBg="1"/>
      <p:bldP spid="17" grpId="0" animBg="1"/>
      <p:bldP spid="18" grpId="0" animBg="1"/>
      <p:bldP spid="19" grpId="0" animBg="1"/>
      <p:bldP spid="20" grpId="0" animBg="1"/>
      <p:bldP spid="21" grpId="0" animBg="1"/>
      <p:bldP spid="22" grpId="0" animBg="1"/>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
          <p:cNvSpPr txBox="1"/>
          <p:nvPr/>
        </p:nvSpPr>
        <p:spPr>
          <a:xfrm>
            <a:off x="504453" y="2396399"/>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20" name="矩形 19"/>
          <p:cNvSpPr/>
          <p:nvPr/>
        </p:nvSpPr>
        <p:spPr>
          <a:xfrm>
            <a:off x="533481" y="3082772"/>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21" name="矩形 20"/>
          <p:cNvSpPr/>
          <p:nvPr/>
        </p:nvSpPr>
        <p:spPr>
          <a:xfrm>
            <a:off x="533481" y="4898203"/>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22" name="椭圆 21"/>
          <p:cNvSpPr/>
          <p:nvPr/>
        </p:nvSpPr>
        <p:spPr>
          <a:xfrm>
            <a:off x="8149462" y="3526662"/>
            <a:ext cx="2665927" cy="2665927"/>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FOR EXAMPLE</a:t>
            </a:r>
          </a:p>
        </p:txBody>
      </p:sp>
      <p:sp>
        <p:nvSpPr>
          <p:cNvPr id="23" name="椭圆 22"/>
          <p:cNvSpPr/>
          <p:nvPr/>
        </p:nvSpPr>
        <p:spPr>
          <a:xfrm>
            <a:off x="7125590" y="1901509"/>
            <a:ext cx="2665927" cy="2665927"/>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FOR EXAMPLE</a:t>
            </a:r>
          </a:p>
        </p:txBody>
      </p:sp>
      <p:sp>
        <p:nvSpPr>
          <p:cNvPr id="24" name="椭圆 23"/>
          <p:cNvSpPr/>
          <p:nvPr/>
        </p:nvSpPr>
        <p:spPr>
          <a:xfrm>
            <a:off x="6101718" y="3526662"/>
            <a:ext cx="2665927" cy="2665927"/>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36</a:t>
            </a:r>
            <a:endParaRPr kumimoji="0" lang="zh-CN" altLang="en-US" sz="9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stCondLst>
                                            <p:cond delay="0"/>
                                          </p:stCondLst>
                                        </p:cTn>
                                        <p:tgtEl>
                                          <p:spTgt spid="19"/>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19"/>
                                        </p:tgtEl>
                                        <p:attrNameLst>
                                          <p:attrName>ppt_y</p:attrName>
                                        </p:attrNameLst>
                                      </p:cBhvr>
                                      <p:tavLst>
                                        <p:tav tm="0">
                                          <p:val>
                                            <p:strVal val="#ppt_y-0.175"/>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stCondLst>
                                            <p:cond delay="0"/>
                                          </p:stCondLst>
                                        </p:cTn>
                                        <p:tgtEl>
                                          <p:spTgt spid="20"/>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20"/>
                                        </p:tgtEl>
                                        <p:attrNameLst>
                                          <p:attrName>ppt_y</p:attrName>
                                        </p:attrNameLst>
                                      </p:cBhvr>
                                      <p:tavLst>
                                        <p:tav tm="0">
                                          <p:val>
                                            <p:strVal val="#ppt_y-0.05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stCondLst>
                                            <p:cond delay="0"/>
                                          </p:stCondLst>
                                        </p:cTn>
                                        <p:tgtEl>
                                          <p:spTgt spid="21"/>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21"/>
                                        </p:tgtEl>
                                        <p:attrNameLst>
                                          <p:attrName>ppt_y</p:attrName>
                                        </p:attrNameLst>
                                      </p:cBhvr>
                                      <p:tavLst>
                                        <p:tav tm="0">
                                          <p:val>
                                            <p:strVal val="#ppt_y+0.41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000" fill="hold">
                                          <p:stCondLst>
                                            <p:cond delay="0"/>
                                          </p:stCondLst>
                                        </p:cTn>
                                        <p:tgtEl>
                                          <p:spTgt spid="22"/>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22"/>
                                        </p:tgtEl>
                                        <p:attrNameLst>
                                          <p:attrName>ppt_y</p:attrName>
                                        </p:attrNameLst>
                                      </p:cBhvr>
                                      <p:tavLst>
                                        <p:tav tm="0">
                                          <p:val>
                                            <p:strVal val="#ppt_y+0.118"/>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stCondLst>
                                            <p:cond delay="0"/>
                                          </p:stCondLst>
                                        </p:cTn>
                                        <p:tgtEl>
                                          <p:spTgt spid="23"/>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23"/>
                                        </p:tgtEl>
                                        <p:attrNameLst>
                                          <p:attrName>ppt_y</p:attrName>
                                        </p:attrNameLst>
                                      </p:cBhvr>
                                      <p:tavLst>
                                        <p:tav tm="0">
                                          <p:val>
                                            <p:strVal val="#ppt_y-0.204"/>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stCondLst>
                                            <p:cond delay="0"/>
                                          </p:stCondLst>
                                        </p:cTn>
                                        <p:tgtEl>
                                          <p:spTgt spid="24"/>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24"/>
                                        </p:tgtEl>
                                        <p:attrNameLst>
                                          <p:attrName>ppt_y</p:attrName>
                                        </p:attrNameLst>
                                      </p:cBhvr>
                                      <p:tavLst>
                                        <p:tav tm="0">
                                          <p:val>
                                            <p:strVal val="#ppt_y+0.39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1"/>
          <p:cNvSpPr txBox="1"/>
          <p:nvPr/>
        </p:nvSpPr>
        <p:spPr>
          <a:xfrm>
            <a:off x="360437" y="2352061"/>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8" name="矩形 17"/>
          <p:cNvSpPr/>
          <p:nvPr/>
        </p:nvSpPr>
        <p:spPr>
          <a:xfrm>
            <a:off x="389466" y="3038434"/>
            <a:ext cx="3658291" cy="1323439"/>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a:t>
            </a:r>
          </a:p>
        </p:txBody>
      </p:sp>
      <p:sp>
        <p:nvSpPr>
          <p:cNvPr id="19" name="矩形 18"/>
          <p:cNvSpPr/>
          <p:nvPr/>
        </p:nvSpPr>
        <p:spPr>
          <a:xfrm>
            <a:off x="389466" y="4335401"/>
            <a:ext cx="3658292" cy="2031325"/>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20" name="梯形 19"/>
          <p:cNvSpPr/>
          <p:nvPr/>
        </p:nvSpPr>
        <p:spPr>
          <a:xfrm rot="17986671" flipV="1">
            <a:off x="9315929" y="4334207"/>
            <a:ext cx="415705" cy="3046180"/>
          </a:xfrm>
          <a:prstGeom prst="trapezoid">
            <a:avLst>
              <a:gd name="adj" fmla="val 45118"/>
            </a:avLst>
          </a:prstGeom>
          <a:solidFill>
            <a:srgbClr val="0A3F75"/>
          </a:solidFill>
          <a:ln w="127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1" name="梯形 20"/>
          <p:cNvSpPr/>
          <p:nvPr/>
        </p:nvSpPr>
        <p:spPr>
          <a:xfrm rot="4019813">
            <a:off x="9242120" y="1339124"/>
            <a:ext cx="415705" cy="2695406"/>
          </a:xfrm>
          <a:prstGeom prst="trapezoid">
            <a:avLst>
              <a:gd name="adj" fmla="val 45118"/>
            </a:avLst>
          </a:prstGeom>
          <a:solidFill>
            <a:srgbClr val="0A3F75"/>
          </a:solidFill>
          <a:ln w="127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2" name="梯形 21"/>
          <p:cNvSpPr/>
          <p:nvPr/>
        </p:nvSpPr>
        <p:spPr>
          <a:xfrm rot="17580187" flipV="1">
            <a:off x="9529141" y="2273580"/>
            <a:ext cx="415705" cy="3046180"/>
          </a:xfrm>
          <a:prstGeom prst="trapezoid">
            <a:avLst>
              <a:gd name="adj" fmla="val 45118"/>
            </a:avLst>
          </a:prstGeom>
          <a:solidFill>
            <a:srgbClr val="0A3F75"/>
          </a:solidFill>
          <a:ln w="127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3" name="梯形 22"/>
          <p:cNvSpPr/>
          <p:nvPr/>
        </p:nvSpPr>
        <p:spPr>
          <a:xfrm rot="17580187" flipV="1">
            <a:off x="7334886" y="3692839"/>
            <a:ext cx="415705" cy="2069305"/>
          </a:xfrm>
          <a:prstGeom prst="trapezoid">
            <a:avLst>
              <a:gd name="adj" fmla="val 45118"/>
            </a:avLst>
          </a:prstGeom>
          <a:solidFill>
            <a:srgbClr val="0A3F75"/>
          </a:solidFill>
          <a:ln w="127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4" name="梯形 23"/>
          <p:cNvSpPr/>
          <p:nvPr/>
        </p:nvSpPr>
        <p:spPr>
          <a:xfrm rot="4019813">
            <a:off x="7376417" y="2589251"/>
            <a:ext cx="415705" cy="2069305"/>
          </a:xfrm>
          <a:prstGeom prst="trapezoid">
            <a:avLst>
              <a:gd name="adj" fmla="val 45118"/>
            </a:avLst>
          </a:prstGeom>
          <a:solidFill>
            <a:srgbClr val="0A3F75"/>
          </a:solidFill>
          <a:ln w="127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5" name="椭圆 24"/>
          <p:cNvSpPr/>
          <p:nvPr/>
        </p:nvSpPr>
        <p:spPr>
          <a:xfrm>
            <a:off x="4619503" y="2940505"/>
            <a:ext cx="2478323" cy="2478323"/>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6" name="椭圆 25"/>
          <p:cNvSpPr/>
          <p:nvPr/>
        </p:nvSpPr>
        <p:spPr>
          <a:xfrm>
            <a:off x="7854686" y="2594749"/>
            <a:ext cx="1148085" cy="114808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p>
        </p:txBody>
      </p:sp>
      <p:sp>
        <p:nvSpPr>
          <p:cNvPr id="27" name="椭圆 26"/>
          <p:cNvSpPr/>
          <p:nvPr/>
        </p:nvSpPr>
        <p:spPr>
          <a:xfrm>
            <a:off x="7854686" y="4696269"/>
            <a:ext cx="1148085" cy="114808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p>
        </p:txBody>
      </p:sp>
      <p:sp>
        <p:nvSpPr>
          <p:cNvPr id="28" name="椭圆 27"/>
          <p:cNvSpPr/>
          <p:nvPr/>
        </p:nvSpPr>
        <p:spPr>
          <a:xfrm>
            <a:off x="9897173" y="1446664"/>
            <a:ext cx="1148085" cy="114808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p>
        </p:txBody>
      </p:sp>
      <p:sp>
        <p:nvSpPr>
          <p:cNvPr id="29" name="椭圆 28"/>
          <p:cNvSpPr/>
          <p:nvPr/>
        </p:nvSpPr>
        <p:spPr>
          <a:xfrm>
            <a:off x="10471216" y="3605624"/>
            <a:ext cx="1148085" cy="114808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p>
        </p:txBody>
      </p:sp>
      <p:sp>
        <p:nvSpPr>
          <p:cNvPr id="30" name="椭圆 29"/>
          <p:cNvSpPr/>
          <p:nvPr/>
        </p:nvSpPr>
        <p:spPr>
          <a:xfrm>
            <a:off x="9897173" y="5764584"/>
            <a:ext cx="1148085" cy="114808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5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p>
        </p:txBody>
      </p:sp>
      <p:sp>
        <p:nvSpPr>
          <p:cNvPr id="31" name="矩形 30"/>
          <p:cNvSpPr/>
          <p:nvPr/>
        </p:nvSpPr>
        <p:spPr>
          <a:xfrm>
            <a:off x="5033376" y="3458226"/>
            <a:ext cx="1665583" cy="1682512"/>
          </a:xfrm>
          <a:prstGeom prst="rect">
            <a:avLst/>
          </a:prstGeom>
        </p:spPr>
        <p:txBody>
          <a:bodyPr wrap="square">
            <a:spAutoFit/>
          </a:bodyPr>
          <a:lstStyle/>
          <a:p>
            <a:pPr fontAlgn="auto">
              <a:spcBef>
                <a:spcPts val="0"/>
              </a:spcBef>
              <a:spcAft>
                <a:spcPts val="0"/>
              </a:spcAft>
            </a:pPr>
            <a:r>
              <a:rPr lang="en-US" altLang="zh-CN" sz="1050" dirty="0">
                <a:solidFill>
                  <a:srgbClr val="000000"/>
                </a:solidFill>
                <a:ea typeface="微软雅黑" panose="020B0503020204020204" pitchFamily="34" charset="-122"/>
              </a:rPr>
              <a:t>Love, and the same charcoal, burning, need to find ways to ask cooling. Allow an arbitrary, it is necessary to heart charred </a:t>
            </a:r>
          </a:p>
          <a:p>
            <a:pPr fontAlgn="auto">
              <a:spcBef>
                <a:spcPts val="0"/>
              </a:spcBef>
              <a:spcAft>
                <a:spcPts val="0"/>
              </a:spcAft>
            </a:pPr>
            <a:endParaRPr lang="en-US" altLang="zh-CN" sz="700" b="1" dirty="0">
              <a:solidFill>
                <a:srgbClr val="000000"/>
              </a:solidFill>
              <a:ea typeface="微软雅黑" panose="020B0503020204020204" pitchFamily="34" charset="-122"/>
            </a:endParaRPr>
          </a:p>
          <a:p>
            <a:pPr fontAlgn="auto">
              <a:lnSpc>
                <a:spcPts val="2000"/>
              </a:lnSpc>
              <a:spcBef>
                <a:spcPts val="0"/>
              </a:spcBef>
              <a:spcAft>
                <a:spcPts val="0"/>
              </a:spcAft>
            </a:pPr>
            <a:r>
              <a:rPr lang="en-US" altLang="zh-CN" sz="2000" b="1" dirty="0">
                <a:solidFill>
                  <a:srgbClr val="234983"/>
                </a:solidFill>
                <a:ea typeface="微软雅黑" panose="020B0503020204020204" pitchFamily="34" charset="-122"/>
              </a:rPr>
              <a:t>FOR EXAMPLE</a:t>
            </a:r>
            <a:endParaRPr lang="zh-CN" altLang="en-US" sz="2000" b="1" dirty="0">
              <a:solidFill>
                <a:srgbClr val="234983"/>
              </a:solidFill>
              <a:ea typeface="微软雅黑" panose="020B0503020204020204" pitchFamily="34" charset="-122"/>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stCondLst>
                                            <p:cond delay="0"/>
                                          </p:stCondLst>
                                        </p:cTn>
                                        <p:tgtEl>
                                          <p:spTgt spid="17"/>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17"/>
                                        </p:tgtEl>
                                        <p:attrNameLst>
                                          <p:attrName>ppt_y</p:attrName>
                                        </p:attrNameLst>
                                      </p:cBhvr>
                                      <p:tavLst>
                                        <p:tav tm="0">
                                          <p:val>
                                            <p:strVal val="#ppt_y-0.197"/>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000" fill="hold">
                                          <p:stCondLst>
                                            <p:cond delay="0"/>
                                          </p:stCondLst>
                                        </p:cTn>
                                        <p:tgtEl>
                                          <p:spTgt spid="18"/>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18"/>
                                        </p:tgtEl>
                                        <p:attrNameLst>
                                          <p:attrName>ppt_y</p:attrName>
                                        </p:attrNameLst>
                                      </p:cBhvr>
                                      <p:tavLst>
                                        <p:tav tm="0">
                                          <p:val>
                                            <p:strVal val="#ppt_y-0.134"/>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1000" fill="hold">
                                          <p:stCondLst>
                                            <p:cond delay="0"/>
                                          </p:stCondLst>
                                        </p:cTn>
                                        <p:tgtEl>
                                          <p:spTgt spid="19"/>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19"/>
                                        </p:tgtEl>
                                        <p:attrNameLst>
                                          <p:attrName>ppt_y</p:attrName>
                                        </p:attrNameLst>
                                      </p:cBhvr>
                                      <p:tavLst>
                                        <p:tav tm="0">
                                          <p:val>
                                            <p:strVal val="#ppt_y+0.146"/>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stCondLst>
                                            <p:cond delay="0"/>
                                          </p:stCondLst>
                                        </p:cTn>
                                        <p:tgtEl>
                                          <p:spTgt spid="20"/>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20"/>
                                        </p:tgtEl>
                                        <p:attrNameLst>
                                          <p:attrName>ppt_y</p:attrName>
                                        </p:attrNameLst>
                                      </p:cBhvr>
                                      <p:tavLst>
                                        <p:tav tm="0">
                                          <p:val>
                                            <p:strVal val="#ppt_y+0.154"/>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000" fill="hold">
                                          <p:stCondLst>
                                            <p:cond delay="0"/>
                                          </p:stCondLst>
                                        </p:cTn>
                                        <p:tgtEl>
                                          <p:spTgt spid="21"/>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21"/>
                                        </p:tgtEl>
                                        <p:attrNameLst>
                                          <p:attrName>ppt_y</p:attrName>
                                        </p:attrNameLst>
                                      </p:cBhvr>
                                      <p:tavLst>
                                        <p:tav tm="0">
                                          <p:val>
                                            <p:strVal val="#ppt_y-0.181"/>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stCondLst>
                                            <p:cond delay="0"/>
                                          </p:stCondLst>
                                        </p:cTn>
                                        <p:tgtEl>
                                          <p:spTgt spid="22"/>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22"/>
                                        </p:tgtEl>
                                        <p:attrNameLst>
                                          <p:attrName>ppt_y</p:attrName>
                                        </p:attrNameLst>
                                      </p:cBhvr>
                                      <p:tavLst>
                                        <p:tav tm="0">
                                          <p:val>
                                            <p:strVal val="#ppt_y-0.050"/>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stCondLst>
                                            <p:cond delay="0"/>
                                          </p:stCondLst>
                                        </p:cTn>
                                        <p:tgtEl>
                                          <p:spTgt spid="23"/>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23"/>
                                        </p:tgtEl>
                                        <p:attrNameLst>
                                          <p:attrName>ppt_y</p:attrName>
                                        </p:attrNameLst>
                                      </p:cBhvr>
                                      <p:tavLst>
                                        <p:tav tm="0">
                                          <p:val>
                                            <p:strVal val="#ppt_y+0.154"/>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1000" fill="hold">
                                          <p:stCondLst>
                                            <p:cond delay="0"/>
                                          </p:stCondLst>
                                        </p:cTn>
                                        <p:tgtEl>
                                          <p:spTgt spid="24"/>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24"/>
                                        </p:tgtEl>
                                        <p:attrNameLst>
                                          <p:attrName>ppt_y</p:attrName>
                                        </p:attrNameLst>
                                      </p:cBhvr>
                                      <p:tavLst>
                                        <p:tav tm="0">
                                          <p:val>
                                            <p:strVal val="#ppt_y-0.298"/>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1000" fill="hold">
                                          <p:stCondLst>
                                            <p:cond delay="0"/>
                                          </p:stCondLst>
                                        </p:cTn>
                                        <p:tgtEl>
                                          <p:spTgt spid="25"/>
                                        </p:tgtEl>
                                        <p:attrNameLst>
                                          <p:attrName>ppt_x</p:attrName>
                                        </p:attrNameLst>
                                      </p:cBhvr>
                                      <p:tavLst>
                                        <p:tav tm="0">
                                          <p:val>
                                            <p:strVal val="#ppt_x-0.292"/>
                                          </p:val>
                                        </p:tav>
                                        <p:tav tm="100000">
                                          <p:val>
                                            <p:strVal val="#ppt_x"/>
                                          </p:val>
                                        </p:tav>
                                      </p:tavLst>
                                    </p:anim>
                                    <p:anim calcmode="lin" valueType="num">
                                      <p:cBhvr additive="base">
                                        <p:cTn id="40" dur="1000" fill="hold">
                                          <p:stCondLst>
                                            <p:cond delay="0"/>
                                          </p:stCondLst>
                                        </p:cTn>
                                        <p:tgtEl>
                                          <p:spTgt spid="25"/>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 calcmode="lin" valueType="num">
                                      <p:cBhvr additive="base">
                                        <p:cTn id="43" dur="1000" fill="hold">
                                          <p:stCondLst>
                                            <p:cond delay="0"/>
                                          </p:stCondLst>
                                        </p:cTn>
                                        <p:tgtEl>
                                          <p:spTgt spid="26"/>
                                        </p:tgtEl>
                                        <p:attrNameLst>
                                          <p:attrName>ppt_x</p:attrName>
                                        </p:attrNameLst>
                                      </p:cBhvr>
                                      <p:tavLst>
                                        <p:tav tm="0">
                                          <p:val>
                                            <p:strVal val="1+#ppt_w/2"/>
                                          </p:val>
                                        </p:tav>
                                        <p:tav tm="100000">
                                          <p:val>
                                            <p:strVal val="#ppt_x"/>
                                          </p:val>
                                        </p:tav>
                                      </p:tavLst>
                                    </p:anim>
                                    <p:anim calcmode="lin" valueType="num">
                                      <p:cBhvr additive="base">
                                        <p:cTn id="44" dur="1000" fill="hold">
                                          <p:stCondLst>
                                            <p:cond delay="0"/>
                                          </p:stCondLst>
                                        </p:cTn>
                                        <p:tgtEl>
                                          <p:spTgt spid="26"/>
                                        </p:tgtEl>
                                        <p:attrNameLst>
                                          <p:attrName>ppt_y</p:attrName>
                                        </p:attrNameLst>
                                      </p:cBhvr>
                                      <p:tavLst>
                                        <p:tav tm="0">
                                          <p:val>
                                            <p:strVal val="#ppt_y-0.281"/>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1000" fill="hold">
                                          <p:stCondLst>
                                            <p:cond delay="0"/>
                                          </p:stCondLst>
                                        </p:cTn>
                                        <p:tgtEl>
                                          <p:spTgt spid="27"/>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27"/>
                                        </p:tgtEl>
                                        <p:attrNameLst>
                                          <p:attrName>ppt_y</p:attrName>
                                        </p:attrNameLst>
                                      </p:cBhvr>
                                      <p:tavLst>
                                        <p:tav tm="0">
                                          <p:val>
                                            <p:strVal val="#ppt_y+0.215"/>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1000" fill="hold">
                                          <p:stCondLst>
                                            <p:cond delay="0"/>
                                          </p:stCondLst>
                                        </p:cTn>
                                        <p:tgtEl>
                                          <p:spTgt spid="28"/>
                                        </p:tgtEl>
                                        <p:attrNameLst>
                                          <p:attrName>ppt_x</p:attrName>
                                        </p:attrNameLst>
                                      </p:cBhvr>
                                      <p:tavLst>
                                        <p:tav tm="0">
                                          <p:val>
                                            <p:strVal val="1+#ppt_w/2"/>
                                          </p:val>
                                        </p:tav>
                                        <p:tav tm="100000">
                                          <p:val>
                                            <p:strVal val="#ppt_x"/>
                                          </p:val>
                                        </p:tav>
                                      </p:tavLst>
                                    </p:anim>
                                    <p:anim calcmode="lin" valueType="num">
                                      <p:cBhvr additive="base">
                                        <p:cTn id="52" dur="1000" fill="hold">
                                          <p:stCondLst>
                                            <p:cond delay="0"/>
                                          </p:stCondLst>
                                        </p:cTn>
                                        <p:tgtEl>
                                          <p:spTgt spid="28"/>
                                        </p:tgtEl>
                                        <p:attrNameLst>
                                          <p:attrName>ppt_y</p:attrName>
                                        </p:attrNameLst>
                                      </p:cBhvr>
                                      <p:tavLst>
                                        <p:tav tm="0">
                                          <p:val>
                                            <p:strVal val="#ppt_y-0.145"/>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1000" fill="hold">
                                          <p:stCondLst>
                                            <p:cond delay="0"/>
                                          </p:stCondLst>
                                        </p:cTn>
                                        <p:tgtEl>
                                          <p:spTgt spid="29"/>
                                        </p:tgtEl>
                                        <p:attrNameLst>
                                          <p:attrName>ppt_x</p:attrName>
                                        </p:attrNameLst>
                                      </p:cBhvr>
                                      <p:tavLst>
                                        <p:tav tm="0">
                                          <p:val>
                                            <p:strVal val="1+#ppt_w/2"/>
                                          </p:val>
                                        </p:tav>
                                        <p:tav tm="100000">
                                          <p:val>
                                            <p:strVal val="#ppt_x"/>
                                          </p:val>
                                        </p:tav>
                                      </p:tavLst>
                                    </p:anim>
                                    <p:anim calcmode="lin" valueType="num">
                                      <p:cBhvr additive="base">
                                        <p:cTn id="56" dur="1000" fill="hold">
                                          <p:stCondLst>
                                            <p:cond delay="0"/>
                                          </p:stCondLst>
                                        </p:cTn>
                                        <p:tgtEl>
                                          <p:spTgt spid="29"/>
                                        </p:tgtEl>
                                        <p:attrNameLst>
                                          <p:attrName>ppt_y</p:attrName>
                                        </p:attrNameLst>
                                      </p:cBhvr>
                                      <p:tavLst>
                                        <p:tav tm="0">
                                          <p:val>
                                            <p:strVal val="#ppt_y-0.007"/>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1000" fill="hold">
                                          <p:stCondLst>
                                            <p:cond delay="0"/>
                                          </p:stCondLst>
                                        </p:cTn>
                                        <p:tgtEl>
                                          <p:spTgt spid="30"/>
                                        </p:tgtEl>
                                        <p:attrNameLst>
                                          <p:attrName>ppt_x</p:attrName>
                                        </p:attrNameLst>
                                      </p:cBhvr>
                                      <p:tavLst>
                                        <p:tav tm="0">
                                          <p:val>
                                            <p:strVal val="1+#ppt_w/2"/>
                                          </p:val>
                                        </p:tav>
                                        <p:tav tm="100000">
                                          <p:val>
                                            <p:strVal val="#ppt_x"/>
                                          </p:val>
                                        </p:tav>
                                      </p:tavLst>
                                    </p:anim>
                                    <p:anim calcmode="lin" valueType="num">
                                      <p:cBhvr additive="base">
                                        <p:cTn id="60" dur="1000" fill="hold">
                                          <p:stCondLst>
                                            <p:cond delay="0"/>
                                          </p:stCondLst>
                                        </p:cTn>
                                        <p:tgtEl>
                                          <p:spTgt spid="30"/>
                                        </p:tgtEl>
                                        <p:attrNameLst>
                                          <p:attrName>ppt_y</p:attrName>
                                        </p:attrNameLst>
                                      </p:cBhvr>
                                      <p:tavLst>
                                        <p:tav tm="0">
                                          <p:val>
                                            <p:strVal val="#ppt_y+0.123"/>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1000" fill="hold">
                                          <p:stCondLst>
                                            <p:cond delay="0"/>
                                          </p:stCondLst>
                                        </p:cTn>
                                        <p:tgtEl>
                                          <p:spTgt spid="31"/>
                                        </p:tgtEl>
                                        <p:attrNameLst>
                                          <p:attrName>ppt_x</p:attrName>
                                        </p:attrNameLst>
                                      </p:cBhvr>
                                      <p:tavLst>
                                        <p:tav tm="0">
                                          <p:val>
                                            <p:strVal val="#ppt_x-0.319"/>
                                          </p:val>
                                        </p:tav>
                                        <p:tav tm="100000">
                                          <p:val>
                                            <p:strVal val="#ppt_x"/>
                                          </p:val>
                                        </p:tav>
                                      </p:tavLst>
                                    </p:anim>
                                    <p:anim calcmode="lin" valueType="num">
                                      <p:cBhvr additive="base">
                                        <p:cTn id="64" dur="1000" fill="hold">
                                          <p:stCondLst>
                                            <p:cond delay="0"/>
                                          </p:stCondLst>
                                        </p:cTn>
                                        <p:tgtEl>
                                          <p:spTgt spid="3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
          <p:cNvSpPr txBox="1"/>
          <p:nvPr/>
        </p:nvSpPr>
        <p:spPr>
          <a:xfrm>
            <a:off x="6566157" y="2364868"/>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3" name="矩形 12"/>
          <p:cNvSpPr/>
          <p:nvPr/>
        </p:nvSpPr>
        <p:spPr>
          <a:xfrm>
            <a:off x="6595185" y="3051241"/>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14" name="矩形 13"/>
          <p:cNvSpPr/>
          <p:nvPr/>
        </p:nvSpPr>
        <p:spPr>
          <a:xfrm>
            <a:off x="6595185" y="4866672"/>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15" name="椭圆 14"/>
          <p:cNvSpPr/>
          <p:nvPr/>
        </p:nvSpPr>
        <p:spPr>
          <a:xfrm>
            <a:off x="576461" y="2081553"/>
            <a:ext cx="1690379" cy="169037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p>
        </p:txBody>
      </p:sp>
      <p:sp>
        <p:nvSpPr>
          <p:cNvPr id="16" name="椭圆 15"/>
          <p:cNvSpPr/>
          <p:nvPr/>
        </p:nvSpPr>
        <p:spPr>
          <a:xfrm>
            <a:off x="2686713" y="1800101"/>
            <a:ext cx="1349829" cy="134982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a:t>
            </a:r>
          </a:p>
        </p:txBody>
      </p:sp>
      <p:sp>
        <p:nvSpPr>
          <p:cNvPr id="17" name="椭圆 16"/>
          <p:cNvSpPr/>
          <p:nvPr/>
        </p:nvSpPr>
        <p:spPr>
          <a:xfrm>
            <a:off x="1049686" y="3942840"/>
            <a:ext cx="1349829" cy="134982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a:t>
            </a:r>
          </a:p>
        </p:txBody>
      </p:sp>
      <p:sp>
        <p:nvSpPr>
          <p:cNvPr id="18" name="椭圆 17"/>
          <p:cNvSpPr/>
          <p:nvPr/>
        </p:nvSpPr>
        <p:spPr>
          <a:xfrm>
            <a:off x="2139701" y="5039815"/>
            <a:ext cx="1200255" cy="120025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a:t>
            </a:r>
          </a:p>
        </p:txBody>
      </p:sp>
      <p:sp>
        <p:nvSpPr>
          <p:cNvPr id="19" name="椭圆 18"/>
          <p:cNvSpPr/>
          <p:nvPr/>
        </p:nvSpPr>
        <p:spPr>
          <a:xfrm>
            <a:off x="3568359" y="3512979"/>
            <a:ext cx="1200255" cy="120025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a:t>
            </a:r>
          </a:p>
        </p:txBody>
      </p:sp>
      <p:sp>
        <p:nvSpPr>
          <p:cNvPr id="20" name="弧形 19"/>
          <p:cNvSpPr/>
          <p:nvPr/>
        </p:nvSpPr>
        <p:spPr>
          <a:xfrm rot="2913818" flipH="1" flipV="1">
            <a:off x="3440866" y="4710039"/>
            <a:ext cx="3184741" cy="1506468"/>
          </a:xfrm>
          <a:prstGeom prst="arc">
            <a:avLst>
              <a:gd name="adj1" fmla="val 16159517"/>
              <a:gd name="adj2" fmla="val 21400438"/>
            </a:avLst>
          </a:prstGeom>
          <a:noFill/>
          <a:ln w="22225" cap="flat" cmpd="sng" algn="ctr">
            <a:solidFill>
              <a:srgbClr val="0A3F75"/>
            </a:solidFill>
            <a:prstDash val="solid"/>
            <a:miter lim="800000"/>
            <a:headEnd type="none"/>
            <a:tailEnd type="oval" w="lg" len="lg"/>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21" name="椭圆 20"/>
          <p:cNvSpPr/>
          <p:nvPr/>
        </p:nvSpPr>
        <p:spPr>
          <a:xfrm>
            <a:off x="4305145" y="5847477"/>
            <a:ext cx="664296" cy="664296"/>
          </a:xfrm>
          <a:prstGeom prst="ellipse">
            <a:avLst/>
          </a:prstGeom>
          <a:solidFill>
            <a:srgbClr val="0A3F75"/>
          </a:solidFill>
          <a:ln w="25400" cap="flat" cmpd="sng" algn="ctr">
            <a:solidFill>
              <a:srgbClr val="0A3F75"/>
            </a:soli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rPr>
              <a:t>TEXT</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stCondLst>
                                            <p:cond delay="0"/>
                                          </p:stCondLst>
                                        </p:cTn>
                                        <p:tgtEl>
                                          <p:spTgt spid="12"/>
                                        </p:tgtEl>
                                        <p:attrNameLst>
                                          <p:attrName>ppt_x</p:attrName>
                                        </p:attrNameLst>
                                      </p:cBhvr>
                                      <p:tavLst>
                                        <p:tav tm="0">
                                          <p:val>
                                            <p:strVal val="#ppt_x+0.259"/>
                                          </p:val>
                                        </p:tav>
                                        <p:tav tm="100000">
                                          <p:val>
                                            <p:strVal val="#ppt_x"/>
                                          </p:val>
                                        </p:tav>
                                      </p:tavLst>
                                    </p:anim>
                                    <p:anim calcmode="lin" valueType="num">
                                      <p:cBhvr additive="base">
                                        <p:cTn id="8" dur="1000" fill="hold">
                                          <p:stCondLst>
                                            <p:cond delay="0"/>
                                          </p:stCondLst>
                                        </p:cTn>
                                        <p:tgtEl>
                                          <p:spTgt spid="1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stCondLst>
                                            <p:cond delay="0"/>
                                          </p:stCondLst>
                                        </p:cTn>
                                        <p:tgtEl>
                                          <p:spTgt spid="1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13"/>
                                        </p:tgtEl>
                                        <p:attrNameLst>
                                          <p:attrName>ppt_y</p:attrName>
                                        </p:attrNameLst>
                                      </p:cBhvr>
                                      <p:tavLst>
                                        <p:tav tm="0">
                                          <p:val>
                                            <p:strVal val="#ppt_y-0.079"/>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stCondLst>
                                            <p:cond delay="0"/>
                                          </p:stCondLst>
                                        </p:cTn>
                                        <p:tgtEl>
                                          <p:spTgt spid="1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14"/>
                                        </p:tgtEl>
                                        <p:attrNameLst>
                                          <p:attrName>ppt_y</p:attrName>
                                        </p:attrNameLst>
                                      </p:cBhvr>
                                      <p:tavLst>
                                        <p:tav tm="0">
                                          <p:val>
                                            <p:strVal val="#ppt_y+0.325"/>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15"/>
                                        </p:tgtEl>
                                        <p:attrNameLst>
                                          <p:attrName>ppt_y</p:attrName>
                                        </p:attrNameLst>
                                      </p:cBhvr>
                                      <p:tavLst>
                                        <p:tav tm="0">
                                          <p:val>
                                            <p:strVal val="#ppt_y-0.109"/>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stCondLst>
                                            <p:cond delay="0"/>
                                          </p:stCondLst>
                                        </p:cTn>
                                        <p:tgtEl>
                                          <p:spTgt spid="16"/>
                                        </p:tgtEl>
                                        <p:attrNameLst>
                                          <p:attrName>ppt_x</p:attrName>
                                        </p:attrNameLst>
                                      </p:cBhvr>
                                      <p:tavLst>
                                        <p:tav tm="0">
                                          <p:val>
                                            <p:strVal val="#ppt_x-0.324"/>
                                          </p:val>
                                        </p:tav>
                                        <p:tav tm="100000">
                                          <p:val>
                                            <p:strVal val="#ppt_x"/>
                                          </p:val>
                                        </p:tav>
                                      </p:tavLst>
                                    </p:anim>
                                    <p:anim calcmode="lin" valueType="num">
                                      <p:cBhvr additive="base">
                                        <p:cTn id="24" dur="1000" fill="hold">
                                          <p:stCondLst>
                                            <p:cond delay="0"/>
                                          </p:stCondLst>
                                        </p:cTn>
                                        <p:tgtEl>
                                          <p:spTgt spid="1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1000" fill="hold">
                                          <p:stCondLst>
                                            <p:cond delay="0"/>
                                          </p:stCondLst>
                                        </p:cTn>
                                        <p:tgtEl>
                                          <p:spTgt spid="17"/>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17"/>
                                        </p:tgtEl>
                                        <p:attrNameLst>
                                          <p:attrName>ppt_y</p:attrName>
                                        </p:attrNameLst>
                                      </p:cBhvr>
                                      <p:tavLst>
                                        <p:tav tm="0">
                                          <p:val>
                                            <p:strVal val="#ppt_y+0.046"/>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1000" fill="hold">
                                          <p:stCondLst>
                                            <p:cond delay="0"/>
                                          </p:stCondLst>
                                        </p:cTn>
                                        <p:tgtEl>
                                          <p:spTgt spid="18"/>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18"/>
                                        </p:tgtEl>
                                        <p:attrNameLst>
                                          <p:attrName>ppt_y</p:attrName>
                                        </p:attrNameLst>
                                      </p:cBhvr>
                                      <p:tavLst>
                                        <p:tav tm="0">
                                          <p:val>
                                            <p:strVal val="#ppt_y+0.260"/>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1000" fill="hold">
                                          <p:stCondLst>
                                            <p:cond delay="0"/>
                                          </p:stCondLst>
                                        </p:cTn>
                                        <p:tgtEl>
                                          <p:spTgt spid="19"/>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19"/>
                                        </p:tgtEl>
                                        <p:attrNameLst>
                                          <p:attrName>ppt_y</p:attrName>
                                        </p:attrNameLst>
                                      </p:cBhvr>
                                      <p:tavLst>
                                        <p:tav tm="0">
                                          <p:val>
                                            <p:strVal val="#ppt_y-0.019"/>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stCondLst>
                                            <p:cond delay="0"/>
                                          </p:stCondLst>
                                        </p:cTn>
                                        <p:tgtEl>
                                          <p:spTgt spid="20"/>
                                        </p:tgtEl>
                                        <p:attrNameLst>
                                          <p:attrName>ppt_x</p:attrName>
                                        </p:attrNameLst>
                                      </p:cBhvr>
                                      <p:tavLst>
                                        <p:tav tm="0">
                                          <p:val>
                                            <p:strVal val="#ppt_x-0.374"/>
                                          </p:val>
                                        </p:tav>
                                        <p:tav tm="100000">
                                          <p:val>
                                            <p:strVal val="#ppt_x"/>
                                          </p:val>
                                        </p:tav>
                                      </p:tavLst>
                                    </p:anim>
                                    <p:anim calcmode="lin" valueType="num">
                                      <p:cBhvr additive="base">
                                        <p:cTn id="40" dur="1000" fill="hold">
                                          <p:stCondLst>
                                            <p:cond delay="0"/>
                                          </p:stCondLst>
                                        </p:cTn>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1000" fill="hold">
                                          <p:stCondLst>
                                            <p:cond delay="0"/>
                                          </p:stCondLst>
                                        </p:cTn>
                                        <p:tgtEl>
                                          <p:spTgt spid="21"/>
                                        </p:tgtEl>
                                        <p:attrNameLst>
                                          <p:attrName>ppt_x</p:attrName>
                                        </p:attrNameLst>
                                      </p:cBhvr>
                                      <p:tavLst>
                                        <p:tav tm="0">
                                          <p:val>
                                            <p:strVal val="#ppt_x-0.081"/>
                                          </p:val>
                                        </p:tav>
                                        <p:tav tm="100000">
                                          <p:val>
                                            <p:strVal val="#ppt_x"/>
                                          </p:val>
                                        </p:tav>
                                      </p:tavLst>
                                    </p:anim>
                                    <p:anim calcmode="lin" valueType="num">
                                      <p:cBhvr additive="base">
                                        <p:cTn id="44" dur="1000" fill="hold">
                                          <p:stCondLst>
                                            <p:cond delay="0"/>
                                          </p:stCondLst>
                                        </p:cTn>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animBg="1"/>
      <p:bldP spid="16" grpId="0" animBg="1"/>
      <p:bldP spid="17" grpId="0" animBg="1"/>
      <p:bldP spid="18" grpId="0" animBg="1"/>
      <p:bldP spid="19"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3828961" y="2095659"/>
            <a:ext cx="3935146" cy="3935146"/>
          </a:xfrm>
          <a:prstGeom prst="ellipse">
            <a:avLst/>
          </a:prstGeom>
          <a:noFill/>
          <a:ln w="19050" cap="flat" cmpd="sng" algn="ctr">
            <a:solidFill>
              <a:srgbClr val="0A3F75"/>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9" name="椭圆 18"/>
          <p:cNvSpPr/>
          <p:nvPr/>
        </p:nvSpPr>
        <p:spPr>
          <a:xfrm>
            <a:off x="3878602" y="2135140"/>
            <a:ext cx="3815544" cy="3815544"/>
          </a:xfrm>
          <a:prstGeom prst="ellipse">
            <a:avLst/>
          </a:prstGeom>
          <a:solidFill>
            <a:srgbClr val="FFFFFF">
              <a:lumMod val="95000"/>
            </a:srgbClr>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1" name="椭圆 20"/>
          <p:cNvSpPr/>
          <p:nvPr/>
        </p:nvSpPr>
        <p:spPr>
          <a:xfrm>
            <a:off x="3938524" y="2195062"/>
            <a:ext cx="3695700" cy="3695700"/>
          </a:xfrm>
          <a:prstGeom prst="ellipse">
            <a:avLst/>
          </a:prstGeom>
          <a:gradFill flip="none" rotWithShape="1">
            <a:gsLst>
              <a:gs pos="0">
                <a:srgbClr val="FFFFFF"/>
              </a:gs>
              <a:gs pos="36000">
                <a:srgbClr val="FFFFFF"/>
              </a:gs>
              <a:gs pos="100000">
                <a:srgbClr val="C7C7C7"/>
              </a:gs>
            </a:gsLst>
            <a:lin ang="13500000" scaled="1"/>
            <a:tileRect/>
          </a:gradFill>
          <a:ln w="25400" cap="flat" cmpd="sng" algn="ctr">
            <a:solidFill>
              <a:srgbClr val="FFFFFF"/>
            </a:solidFill>
            <a:prstDash val="solid"/>
            <a:miter lim="800000"/>
          </a:ln>
          <a:effectLst>
            <a:outerShdw blurRad="419100" dist="838200" dir="2700000" sx="90000" sy="90000" algn="tl" rotWithShape="0">
              <a:srgbClr val="FFFFFF">
                <a:lumMod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2" name="椭圆 21"/>
          <p:cNvSpPr/>
          <p:nvPr/>
        </p:nvSpPr>
        <p:spPr>
          <a:xfrm>
            <a:off x="6480532" y="2019641"/>
            <a:ext cx="1012723" cy="1012723"/>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5715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3" name="文本框 6"/>
          <p:cNvSpPr txBox="1"/>
          <p:nvPr/>
        </p:nvSpPr>
        <p:spPr>
          <a:xfrm>
            <a:off x="4469567" y="3174911"/>
            <a:ext cx="2693152" cy="584775"/>
          </a:xfrm>
          <a:prstGeom prst="rect">
            <a:avLst/>
          </a:prstGeom>
          <a:noFill/>
        </p:spPr>
        <p:txBody>
          <a:bodyPr wrap="square" rtlCol="0">
            <a:spAutoFit/>
          </a:bodyPr>
          <a:lstStyle/>
          <a:p>
            <a:pPr algn="ct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24" name="矩形 23"/>
          <p:cNvSpPr/>
          <p:nvPr/>
        </p:nvSpPr>
        <p:spPr>
          <a:xfrm>
            <a:off x="4177707" y="3759686"/>
            <a:ext cx="3217334" cy="978729"/>
          </a:xfrm>
          <a:prstGeom prst="rect">
            <a:avLst/>
          </a:prstGeom>
        </p:spPr>
        <p:txBody>
          <a:bodyPr wrap="square">
            <a:spAutoFit/>
          </a:bodyPr>
          <a:lstStyle/>
          <a:p>
            <a:pPr algn="ctr" fontAlgn="auto">
              <a:lnSpc>
                <a:spcPct val="120000"/>
              </a:lnSpc>
              <a:spcBef>
                <a:spcPts val="0"/>
              </a:spcBef>
              <a:spcAft>
                <a:spcPts val="0"/>
              </a:spcAft>
            </a:pPr>
            <a:r>
              <a:rPr lang="en-US" altLang="zh-CN" sz="1600" dirty="0">
                <a:solidFill>
                  <a:srgbClr val="000000">
                    <a:lumMod val="75000"/>
                    <a:lumOff val="25000"/>
                  </a:srgbClr>
                </a:solidFill>
                <a:ea typeface="微软雅黑" panose="020B0503020204020204" pitchFamily="34" charset="-122"/>
              </a:rPr>
              <a:t>  </a:t>
            </a:r>
            <a:r>
              <a:rPr lang="zh-CN" altLang="en-US" sz="1600" dirty="0">
                <a:solidFill>
                  <a:srgbClr val="000000">
                    <a:lumMod val="65000"/>
                    <a:lumOff val="35000"/>
                  </a:srgbClr>
                </a:solidFill>
                <a:ea typeface="微软雅黑" panose="020B0503020204020204" pitchFamily="34" charset="-122"/>
              </a:rPr>
              <a:t>您的内容打在这里，或者通过复制您的文本后，在此框中选择粘贴，并选择只保留文字。</a:t>
            </a:r>
          </a:p>
        </p:txBody>
      </p:sp>
      <p:sp>
        <p:nvSpPr>
          <p:cNvPr id="25" name="矩形 24"/>
          <p:cNvSpPr/>
          <p:nvPr/>
        </p:nvSpPr>
        <p:spPr>
          <a:xfrm>
            <a:off x="6639706" y="2219684"/>
            <a:ext cx="755335" cy="707886"/>
          </a:xfrm>
          <a:prstGeom prst="rect">
            <a:avLst/>
          </a:prstGeom>
        </p:spPr>
        <p:txBody>
          <a:bodyPr wrap="none">
            <a:spAutoFit/>
          </a:bodyPr>
          <a:lstStyle/>
          <a:p>
            <a:pPr algn="ctr" fontAlgn="auto">
              <a:spcBef>
                <a:spcPts val="0"/>
              </a:spcBef>
              <a:spcAft>
                <a:spcPts val="0"/>
              </a:spcAft>
            </a:pPr>
            <a:r>
              <a:rPr lang="en-US" altLang="zh-CN" sz="4000" b="1" dirty="0">
                <a:solidFill>
                  <a:srgbClr val="0A3F75"/>
                </a:solidFill>
                <a:ea typeface="微软雅黑" panose="020B0503020204020204" pitchFamily="34" charset="-122"/>
              </a:rPr>
              <a:t>01</a:t>
            </a:r>
            <a:endParaRPr lang="zh-CN" altLang="en-US" sz="4000" b="1" dirty="0">
              <a:solidFill>
                <a:srgbClr val="0A3F75"/>
              </a:solidFill>
              <a:ea typeface="微软雅黑" panose="020B0503020204020204" pitchFamily="34" charset="-122"/>
            </a:endParaRPr>
          </a:p>
        </p:txBody>
      </p:sp>
      <p:sp>
        <p:nvSpPr>
          <p:cNvPr id="26" name="圆角矩形 71"/>
          <p:cNvSpPr/>
          <p:nvPr/>
        </p:nvSpPr>
        <p:spPr>
          <a:xfrm>
            <a:off x="5622081" y="4857715"/>
            <a:ext cx="348906" cy="60960"/>
          </a:xfrm>
          <a:prstGeom prst="roundRect">
            <a:avLst>
              <a:gd name="adj" fmla="val 50000"/>
            </a:avLst>
          </a:prstGeom>
          <a:solidFill>
            <a:srgbClr val="1D335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34983"/>
              </a:solidFill>
              <a:effectLst/>
              <a:uLnTx/>
              <a:uFillTx/>
              <a:latin typeface="Arial" panose="020B0604020202020204" pitchFamily="34" charset="0"/>
              <a:ea typeface="微软雅黑" panose="020B0503020204020204" pitchFamily="34" charset="-122"/>
              <a:cs typeface="+mn-cs"/>
            </a:endParaRPr>
          </a:p>
        </p:txBody>
      </p:sp>
      <p:cxnSp>
        <p:nvCxnSpPr>
          <p:cNvPr id="27" name="直接连接符 26"/>
          <p:cNvCxnSpPr/>
          <p:nvPr/>
        </p:nvCxnSpPr>
        <p:spPr>
          <a:xfrm>
            <a:off x="5796534" y="5033666"/>
            <a:ext cx="0" cy="782320"/>
          </a:xfrm>
          <a:prstGeom prst="line">
            <a:avLst/>
          </a:prstGeom>
          <a:noFill/>
          <a:ln w="25400" cap="rnd" cmpd="sng" algn="ctr">
            <a:solidFill>
              <a:srgbClr val="0A3F75"/>
            </a:solidFill>
            <a:prstDash val="solid"/>
            <a:round/>
          </a:ln>
          <a:effectLst/>
        </p:spPr>
      </p:cxnSp>
      <p:grpSp>
        <p:nvGrpSpPr>
          <p:cNvPr id="28" name="组合 27"/>
          <p:cNvGrpSpPr/>
          <p:nvPr/>
        </p:nvGrpSpPr>
        <p:grpSpPr>
          <a:xfrm>
            <a:off x="1224533" y="3854952"/>
            <a:ext cx="375920" cy="375920"/>
            <a:chOff x="1534158" y="3352646"/>
            <a:chExt cx="375920" cy="375920"/>
          </a:xfrm>
        </p:grpSpPr>
        <p:sp>
          <p:nvSpPr>
            <p:cNvPr id="29" name="椭圆 28"/>
            <p:cNvSpPr/>
            <p:nvPr/>
          </p:nvSpPr>
          <p:spPr>
            <a:xfrm>
              <a:off x="1534158" y="3352646"/>
              <a:ext cx="375920" cy="375920"/>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3810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0" name="等腰三角形 29"/>
            <p:cNvSpPr/>
            <p:nvPr/>
          </p:nvSpPr>
          <p:spPr>
            <a:xfrm rot="16200000">
              <a:off x="1633052" y="3472583"/>
              <a:ext cx="157811" cy="136044"/>
            </a:xfrm>
            <a:prstGeom prst="triangle">
              <a:avLst/>
            </a:prstGeom>
            <a:solidFill>
              <a:srgbClr val="2C8FC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grpSp>
        <p:nvGrpSpPr>
          <p:cNvPr id="31" name="组合 30"/>
          <p:cNvGrpSpPr/>
          <p:nvPr/>
        </p:nvGrpSpPr>
        <p:grpSpPr>
          <a:xfrm>
            <a:off x="9992615" y="3854952"/>
            <a:ext cx="375920" cy="375920"/>
            <a:chOff x="10302240" y="3352646"/>
            <a:chExt cx="375920" cy="375920"/>
          </a:xfrm>
        </p:grpSpPr>
        <p:sp>
          <p:nvSpPr>
            <p:cNvPr id="32" name="椭圆 31"/>
            <p:cNvSpPr/>
            <p:nvPr/>
          </p:nvSpPr>
          <p:spPr>
            <a:xfrm>
              <a:off x="10302240" y="3352646"/>
              <a:ext cx="375920" cy="375920"/>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3810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3" name="等腰三角形 32"/>
            <p:cNvSpPr/>
            <p:nvPr/>
          </p:nvSpPr>
          <p:spPr>
            <a:xfrm rot="5400000" flipH="1">
              <a:off x="10441775" y="3472584"/>
              <a:ext cx="157811" cy="136044"/>
            </a:xfrm>
            <a:prstGeom prst="triangle">
              <a:avLst/>
            </a:prstGeom>
            <a:solidFill>
              <a:srgbClr val="2C8FC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64" presetClass="path" presetSubtype="0" decel="30000" fill="hold" grpId="1" nodeType="withEffect">
                                  <p:stCondLst>
                                    <p:cond delay="0"/>
                                  </p:stCondLst>
                                  <p:childTnLst>
                                    <p:animMotion origin="layout" path="M 0 0.03889 L 0 -0.14815 " pathEditMode="relative" rAng="0" ptsTypes="AA">
                                      <p:cBhvr>
                                        <p:cTn id="9" dur="750" spd="-100000" fill="hold"/>
                                        <p:tgtEl>
                                          <p:spTgt spid="21"/>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0 0.03842 L 0 1.11111E-6 " pathEditMode="relative" rAng="0" ptsTypes="AA">
                                      <p:cBhvr>
                                        <p:cTn id="11" dur="750" fill="hold"/>
                                        <p:tgtEl>
                                          <p:spTgt spid="21"/>
                                        </p:tgtEl>
                                        <p:attrNameLst>
                                          <p:attrName>ppt_x</p:attrName>
                                          <p:attrName>ppt_y</p:attrName>
                                        </p:attrNameLst>
                                      </p:cBhvr>
                                      <p:rCtr x="0" y="-1921"/>
                                    </p:animMotion>
                                  </p:childTnLst>
                                </p:cTn>
                              </p:par>
                              <p:par>
                                <p:cTn id="12" presetID="53" presetClass="entr" presetSubtype="16" fill="hold" grpId="0" nodeType="withEffect">
                                  <p:stCondLst>
                                    <p:cond delay="1250"/>
                                  </p:stCondLst>
                                  <p:childTnLst>
                                    <p:set>
                                      <p:cBhvr>
                                        <p:cTn id="13" dur="1" fill="hold">
                                          <p:stCondLst>
                                            <p:cond delay="0"/>
                                          </p:stCondLst>
                                        </p:cTn>
                                        <p:tgtEl>
                                          <p:spTgt spid="22"/>
                                        </p:tgtEl>
                                        <p:attrNameLst>
                                          <p:attrName>style.visibility</p:attrName>
                                        </p:attrNameLst>
                                      </p:cBhvr>
                                      <p:to>
                                        <p:strVal val="visible"/>
                                      </p:to>
                                    </p:set>
                                    <p:anim calcmode="lin" valueType="num">
                                      <p:cBhvr>
                                        <p:cTn id="14" dur="750" fill="hold"/>
                                        <p:tgtEl>
                                          <p:spTgt spid="22"/>
                                        </p:tgtEl>
                                        <p:attrNameLst>
                                          <p:attrName>ppt_w</p:attrName>
                                        </p:attrNameLst>
                                      </p:cBhvr>
                                      <p:tavLst>
                                        <p:tav tm="0">
                                          <p:val>
                                            <p:fltVal val="0"/>
                                          </p:val>
                                        </p:tav>
                                        <p:tav tm="100000">
                                          <p:val>
                                            <p:strVal val="#ppt_w"/>
                                          </p:val>
                                        </p:tav>
                                      </p:tavLst>
                                    </p:anim>
                                    <p:anim calcmode="lin" valueType="num">
                                      <p:cBhvr>
                                        <p:cTn id="15" dur="750" fill="hold"/>
                                        <p:tgtEl>
                                          <p:spTgt spid="22"/>
                                        </p:tgtEl>
                                        <p:attrNameLst>
                                          <p:attrName>ppt_h</p:attrName>
                                        </p:attrNameLst>
                                      </p:cBhvr>
                                      <p:tavLst>
                                        <p:tav tm="0">
                                          <p:val>
                                            <p:fltVal val="0"/>
                                          </p:val>
                                        </p:tav>
                                        <p:tav tm="100000">
                                          <p:val>
                                            <p:strVal val="#ppt_h"/>
                                          </p:val>
                                        </p:tav>
                                      </p:tavLst>
                                    </p:anim>
                                    <p:animEffect transition="in" filter="fade">
                                      <p:cBhvr>
                                        <p:cTn id="16" dur="750"/>
                                        <p:tgtEl>
                                          <p:spTgt spid="22"/>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750"/>
                                        <p:tgtEl>
                                          <p:spTgt spid="23"/>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750"/>
                                        <p:tgtEl>
                                          <p:spTgt spid="24"/>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750"/>
                                        <p:tgtEl>
                                          <p:spTgt spid="18"/>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750"/>
                                        <p:tgtEl>
                                          <p:spTgt spid="19"/>
                                        </p:tgtEl>
                                      </p:cBhvr>
                                    </p:animEffect>
                                  </p:childTnLst>
                                </p:cTn>
                              </p:par>
                              <p:par>
                                <p:cTn id="29" presetID="53" presetClass="entr" presetSubtype="16" fill="hold" nodeType="withEffect">
                                  <p:stCondLst>
                                    <p:cond delay="1750"/>
                                  </p:stCondLst>
                                  <p:childTnLst>
                                    <p:set>
                                      <p:cBhvr>
                                        <p:cTn id="30" dur="1" fill="hold">
                                          <p:stCondLst>
                                            <p:cond delay="0"/>
                                          </p:stCondLst>
                                        </p:cTn>
                                        <p:tgtEl>
                                          <p:spTgt spid="28"/>
                                        </p:tgtEl>
                                        <p:attrNameLst>
                                          <p:attrName>style.visibility</p:attrName>
                                        </p:attrNameLst>
                                      </p:cBhvr>
                                      <p:to>
                                        <p:strVal val="visible"/>
                                      </p:to>
                                    </p:set>
                                    <p:anim calcmode="lin" valueType="num">
                                      <p:cBhvr>
                                        <p:cTn id="31" dur="750" fill="hold"/>
                                        <p:tgtEl>
                                          <p:spTgt spid="28"/>
                                        </p:tgtEl>
                                        <p:attrNameLst>
                                          <p:attrName>ppt_w</p:attrName>
                                        </p:attrNameLst>
                                      </p:cBhvr>
                                      <p:tavLst>
                                        <p:tav tm="0">
                                          <p:val>
                                            <p:fltVal val="0"/>
                                          </p:val>
                                        </p:tav>
                                        <p:tav tm="100000">
                                          <p:val>
                                            <p:strVal val="#ppt_w"/>
                                          </p:val>
                                        </p:tav>
                                      </p:tavLst>
                                    </p:anim>
                                    <p:anim calcmode="lin" valueType="num">
                                      <p:cBhvr>
                                        <p:cTn id="32" dur="750" fill="hold"/>
                                        <p:tgtEl>
                                          <p:spTgt spid="28"/>
                                        </p:tgtEl>
                                        <p:attrNameLst>
                                          <p:attrName>ppt_h</p:attrName>
                                        </p:attrNameLst>
                                      </p:cBhvr>
                                      <p:tavLst>
                                        <p:tav tm="0">
                                          <p:val>
                                            <p:fltVal val="0"/>
                                          </p:val>
                                        </p:tav>
                                        <p:tav tm="100000">
                                          <p:val>
                                            <p:strVal val="#ppt_h"/>
                                          </p:val>
                                        </p:tav>
                                      </p:tavLst>
                                    </p:anim>
                                    <p:animEffect transition="in" filter="fade">
                                      <p:cBhvr>
                                        <p:cTn id="33" dur="750"/>
                                        <p:tgtEl>
                                          <p:spTgt spid="28"/>
                                        </p:tgtEl>
                                      </p:cBhvr>
                                    </p:animEffect>
                                  </p:childTnLst>
                                </p:cTn>
                              </p:par>
                              <p:par>
                                <p:cTn id="34" presetID="53" presetClass="entr" presetSubtype="16" fill="hold" nodeType="withEffect">
                                  <p:stCondLst>
                                    <p:cond delay="1750"/>
                                  </p:stCondLst>
                                  <p:childTnLst>
                                    <p:set>
                                      <p:cBhvr>
                                        <p:cTn id="35" dur="1" fill="hold">
                                          <p:stCondLst>
                                            <p:cond delay="0"/>
                                          </p:stCondLst>
                                        </p:cTn>
                                        <p:tgtEl>
                                          <p:spTgt spid="31"/>
                                        </p:tgtEl>
                                        <p:attrNameLst>
                                          <p:attrName>style.visibility</p:attrName>
                                        </p:attrNameLst>
                                      </p:cBhvr>
                                      <p:to>
                                        <p:strVal val="visible"/>
                                      </p:to>
                                    </p:set>
                                    <p:anim calcmode="lin" valueType="num">
                                      <p:cBhvr>
                                        <p:cTn id="36" dur="750" fill="hold"/>
                                        <p:tgtEl>
                                          <p:spTgt spid="31"/>
                                        </p:tgtEl>
                                        <p:attrNameLst>
                                          <p:attrName>ppt_w</p:attrName>
                                        </p:attrNameLst>
                                      </p:cBhvr>
                                      <p:tavLst>
                                        <p:tav tm="0">
                                          <p:val>
                                            <p:fltVal val="0"/>
                                          </p:val>
                                        </p:tav>
                                        <p:tav tm="100000">
                                          <p:val>
                                            <p:strVal val="#ppt_w"/>
                                          </p:val>
                                        </p:tav>
                                      </p:tavLst>
                                    </p:anim>
                                    <p:anim calcmode="lin" valueType="num">
                                      <p:cBhvr>
                                        <p:cTn id="37" dur="750" fill="hold"/>
                                        <p:tgtEl>
                                          <p:spTgt spid="31"/>
                                        </p:tgtEl>
                                        <p:attrNameLst>
                                          <p:attrName>ppt_h</p:attrName>
                                        </p:attrNameLst>
                                      </p:cBhvr>
                                      <p:tavLst>
                                        <p:tav tm="0">
                                          <p:val>
                                            <p:fltVal val="0"/>
                                          </p:val>
                                        </p:tav>
                                        <p:tav tm="100000">
                                          <p:val>
                                            <p:strVal val="#ppt_h"/>
                                          </p:val>
                                        </p:tav>
                                      </p:tavLst>
                                    </p:anim>
                                    <p:animEffect transition="in" filter="fade">
                                      <p:cBhvr>
                                        <p:cTn id="38" dur="750"/>
                                        <p:tgtEl>
                                          <p:spTgt spid="31"/>
                                        </p:tgtEl>
                                      </p:cBhvr>
                                    </p:animEffect>
                                  </p:childTnLst>
                                </p:cTn>
                              </p:par>
                              <p:par>
                                <p:cTn id="39" presetID="22" presetClass="entr" presetSubtype="4" fill="hold" nodeType="withEffect">
                                  <p:stCondLst>
                                    <p:cond delay="175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750"/>
                                        <p:tgtEl>
                                          <p:spTgt spid="27"/>
                                        </p:tgtEl>
                                      </p:cBhvr>
                                    </p:animEffect>
                                  </p:childTnLst>
                                </p:cTn>
                              </p:par>
                              <p:par>
                                <p:cTn id="42" presetID="53" presetClass="entr" presetSubtype="16" fill="hold" grpId="0" nodeType="withEffect">
                                  <p:stCondLst>
                                    <p:cond delay="1750"/>
                                  </p:stCondLst>
                                  <p:childTnLst>
                                    <p:set>
                                      <p:cBhvr>
                                        <p:cTn id="43" dur="1" fill="hold">
                                          <p:stCondLst>
                                            <p:cond delay="0"/>
                                          </p:stCondLst>
                                        </p:cTn>
                                        <p:tgtEl>
                                          <p:spTgt spid="26"/>
                                        </p:tgtEl>
                                        <p:attrNameLst>
                                          <p:attrName>style.visibility</p:attrName>
                                        </p:attrNameLst>
                                      </p:cBhvr>
                                      <p:to>
                                        <p:strVal val="visible"/>
                                      </p:to>
                                    </p:set>
                                    <p:anim calcmode="lin" valueType="num">
                                      <p:cBhvr>
                                        <p:cTn id="44" dur="750" fill="hold"/>
                                        <p:tgtEl>
                                          <p:spTgt spid="26"/>
                                        </p:tgtEl>
                                        <p:attrNameLst>
                                          <p:attrName>ppt_w</p:attrName>
                                        </p:attrNameLst>
                                      </p:cBhvr>
                                      <p:tavLst>
                                        <p:tav tm="0">
                                          <p:val>
                                            <p:fltVal val="0"/>
                                          </p:val>
                                        </p:tav>
                                        <p:tav tm="100000">
                                          <p:val>
                                            <p:strVal val="#ppt_w"/>
                                          </p:val>
                                        </p:tav>
                                      </p:tavLst>
                                    </p:anim>
                                    <p:anim calcmode="lin" valueType="num">
                                      <p:cBhvr>
                                        <p:cTn id="45" dur="750" fill="hold"/>
                                        <p:tgtEl>
                                          <p:spTgt spid="26"/>
                                        </p:tgtEl>
                                        <p:attrNameLst>
                                          <p:attrName>ppt_h</p:attrName>
                                        </p:attrNameLst>
                                      </p:cBhvr>
                                      <p:tavLst>
                                        <p:tav tm="0">
                                          <p:val>
                                            <p:fltVal val="0"/>
                                          </p:val>
                                        </p:tav>
                                        <p:tav tm="100000">
                                          <p:val>
                                            <p:strVal val="#ppt_h"/>
                                          </p:val>
                                        </p:tav>
                                      </p:tavLst>
                                    </p:anim>
                                    <p:animEffect transition="in" filter="fade">
                                      <p:cBhvr>
                                        <p:cTn id="46" dur="750"/>
                                        <p:tgtEl>
                                          <p:spTgt spid="26"/>
                                        </p:tgtEl>
                                      </p:cBhvr>
                                    </p:animEffect>
                                  </p:childTnLst>
                                </p:cTn>
                              </p:par>
                              <p:par>
                                <p:cTn id="47" presetID="53" presetClass="entr" presetSubtype="16" fill="hold" grpId="0" nodeType="withEffect">
                                  <p:stCondLst>
                                    <p:cond delay="1750"/>
                                  </p:stCondLst>
                                  <p:childTnLst>
                                    <p:set>
                                      <p:cBhvr>
                                        <p:cTn id="48" dur="1" fill="hold">
                                          <p:stCondLst>
                                            <p:cond delay="0"/>
                                          </p:stCondLst>
                                        </p:cTn>
                                        <p:tgtEl>
                                          <p:spTgt spid="25"/>
                                        </p:tgtEl>
                                        <p:attrNameLst>
                                          <p:attrName>style.visibility</p:attrName>
                                        </p:attrNameLst>
                                      </p:cBhvr>
                                      <p:to>
                                        <p:strVal val="visible"/>
                                      </p:to>
                                    </p:set>
                                    <p:anim calcmode="lin" valueType="num">
                                      <p:cBhvr>
                                        <p:cTn id="49" dur="750" fill="hold"/>
                                        <p:tgtEl>
                                          <p:spTgt spid="25"/>
                                        </p:tgtEl>
                                        <p:attrNameLst>
                                          <p:attrName>ppt_w</p:attrName>
                                        </p:attrNameLst>
                                      </p:cBhvr>
                                      <p:tavLst>
                                        <p:tav tm="0">
                                          <p:val>
                                            <p:fltVal val="0"/>
                                          </p:val>
                                        </p:tav>
                                        <p:tav tm="100000">
                                          <p:val>
                                            <p:strVal val="#ppt_w"/>
                                          </p:val>
                                        </p:tav>
                                      </p:tavLst>
                                    </p:anim>
                                    <p:anim calcmode="lin" valueType="num">
                                      <p:cBhvr>
                                        <p:cTn id="50" dur="750" fill="hold"/>
                                        <p:tgtEl>
                                          <p:spTgt spid="25"/>
                                        </p:tgtEl>
                                        <p:attrNameLst>
                                          <p:attrName>ppt_h</p:attrName>
                                        </p:attrNameLst>
                                      </p:cBhvr>
                                      <p:tavLst>
                                        <p:tav tm="0">
                                          <p:val>
                                            <p:fltVal val="0"/>
                                          </p:val>
                                        </p:tav>
                                        <p:tav tm="100000">
                                          <p:val>
                                            <p:strVal val="#ppt_h"/>
                                          </p:val>
                                        </p:tav>
                                      </p:tavLst>
                                    </p:anim>
                                    <p:animEffect transition="in" filter="fade">
                                      <p:cBhvr>
                                        <p:cTn id="51"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1" grpId="0" animBg="1"/>
      <p:bldP spid="21" grpId="1" animBg="1"/>
      <p:bldP spid="21" grpId="2" animBg="1"/>
      <p:bldP spid="22" grpId="0" animBg="1"/>
      <p:bldP spid="23" grpId="0"/>
      <p:bldP spid="24" grpId="0"/>
      <p:bldP spid="25" grpId="0"/>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
          <p:cNvSpPr txBox="1"/>
          <p:nvPr/>
        </p:nvSpPr>
        <p:spPr>
          <a:xfrm>
            <a:off x="288429" y="2446228"/>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6" name="矩形 15"/>
          <p:cNvSpPr/>
          <p:nvPr/>
        </p:nvSpPr>
        <p:spPr>
          <a:xfrm>
            <a:off x="317457" y="3132601"/>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17" name="矩形 16"/>
          <p:cNvSpPr/>
          <p:nvPr/>
        </p:nvSpPr>
        <p:spPr>
          <a:xfrm>
            <a:off x="317457" y="4948032"/>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cxnSp>
        <p:nvCxnSpPr>
          <p:cNvPr id="18" name="直接连接符 17"/>
          <p:cNvCxnSpPr/>
          <p:nvPr/>
        </p:nvCxnSpPr>
        <p:spPr>
          <a:xfrm flipH="1">
            <a:off x="5053354" y="1911075"/>
            <a:ext cx="2540068" cy="1797074"/>
          </a:xfrm>
          <a:prstGeom prst="line">
            <a:avLst/>
          </a:prstGeom>
          <a:noFill/>
          <a:ln w="28575" cap="flat" cmpd="sng" algn="ctr">
            <a:solidFill>
              <a:srgbClr val="0A3F75"/>
            </a:solidFill>
            <a:prstDash val="solid"/>
            <a:miter lim="800000"/>
            <a:headEnd type="none"/>
          </a:ln>
          <a:effectLst/>
        </p:spPr>
      </p:cxnSp>
      <p:cxnSp>
        <p:nvCxnSpPr>
          <p:cNvPr id="19" name="直接连接符 18"/>
          <p:cNvCxnSpPr/>
          <p:nvPr/>
        </p:nvCxnSpPr>
        <p:spPr>
          <a:xfrm flipH="1">
            <a:off x="8388458" y="4873537"/>
            <a:ext cx="2540068" cy="1797074"/>
          </a:xfrm>
          <a:prstGeom prst="line">
            <a:avLst/>
          </a:prstGeom>
          <a:noFill/>
          <a:ln w="28575" cap="flat" cmpd="sng" algn="ctr">
            <a:solidFill>
              <a:srgbClr val="0A3F75"/>
            </a:solidFill>
            <a:prstDash val="solid"/>
            <a:miter lim="800000"/>
            <a:headEnd type="none"/>
          </a:ln>
          <a:effectLst/>
        </p:spPr>
      </p:cxnSp>
      <p:cxnSp>
        <p:nvCxnSpPr>
          <p:cNvPr id="20" name="直接连接符 19"/>
          <p:cNvCxnSpPr/>
          <p:nvPr/>
        </p:nvCxnSpPr>
        <p:spPr>
          <a:xfrm flipH="1" flipV="1">
            <a:off x="5065806" y="4850280"/>
            <a:ext cx="2540068" cy="1797074"/>
          </a:xfrm>
          <a:prstGeom prst="line">
            <a:avLst/>
          </a:prstGeom>
          <a:noFill/>
          <a:ln w="28575" cap="flat" cmpd="sng" algn="ctr">
            <a:solidFill>
              <a:srgbClr val="0A3F75"/>
            </a:solidFill>
            <a:prstDash val="solid"/>
            <a:miter lim="800000"/>
            <a:headEnd type="none"/>
          </a:ln>
          <a:effectLst/>
        </p:spPr>
      </p:cxnSp>
      <p:cxnSp>
        <p:nvCxnSpPr>
          <p:cNvPr id="21" name="直接连接符 20"/>
          <p:cNvCxnSpPr/>
          <p:nvPr/>
        </p:nvCxnSpPr>
        <p:spPr>
          <a:xfrm flipH="1" flipV="1">
            <a:off x="8514820" y="1974025"/>
            <a:ext cx="2540068" cy="1797074"/>
          </a:xfrm>
          <a:prstGeom prst="line">
            <a:avLst/>
          </a:prstGeom>
          <a:noFill/>
          <a:ln w="28575" cap="flat" cmpd="sng" algn="ctr">
            <a:solidFill>
              <a:srgbClr val="0A3F75"/>
            </a:solidFill>
            <a:prstDash val="solid"/>
            <a:miter lim="800000"/>
            <a:headEnd type="none"/>
          </a:ln>
          <a:effectLst/>
        </p:spPr>
      </p:cxnSp>
      <p:sp>
        <p:nvSpPr>
          <p:cNvPr id="22" name="流程图: 终止 21"/>
          <p:cNvSpPr/>
          <p:nvPr/>
        </p:nvSpPr>
        <p:spPr>
          <a:xfrm rot="5400000">
            <a:off x="5403608" y="3495130"/>
            <a:ext cx="5201732" cy="1489329"/>
          </a:xfrm>
          <a:prstGeom prst="flowChartTerminator">
            <a:avLst/>
          </a:prstGeom>
          <a:noFill/>
          <a:ln w="28575" cap="flat" cmpd="sng" algn="ctr">
            <a:solidFill>
              <a:srgbClr val="0A3F75"/>
            </a:solidFill>
            <a:prstDash val="solid"/>
            <a:miter lim="800000"/>
          </a:ln>
          <a:effectLst>
            <a:outerShdw blurRad="317500" dist="114300" dir="2700000" algn="tl" rotWithShape="0">
              <a:prstClr val="black">
                <a:alpha val="28000"/>
              </a:prstClr>
            </a:outerShdw>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4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3" name="椭圆 22"/>
          <p:cNvSpPr/>
          <p:nvPr/>
        </p:nvSpPr>
        <p:spPr>
          <a:xfrm>
            <a:off x="7346991" y="3583638"/>
            <a:ext cx="1360075" cy="1360075"/>
          </a:xfrm>
          <a:prstGeom prst="ellipse">
            <a:avLst/>
          </a:prstGeom>
          <a:solidFill>
            <a:srgbClr val="0A3F75"/>
          </a:solidFill>
          <a:ln w="25400" cap="flat" cmpd="sng" algn="ctr">
            <a:solidFill>
              <a:srgbClr val="0A3F75"/>
            </a:soli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rPr>
              <a:t>24</a:t>
            </a:r>
          </a:p>
        </p:txBody>
      </p:sp>
      <p:sp>
        <p:nvSpPr>
          <p:cNvPr id="24" name="椭圆 23"/>
          <p:cNvSpPr/>
          <p:nvPr/>
        </p:nvSpPr>
        <p:spPr>
          <a:xfrm>
            <a:off x="7334540" y="5443232"/>
            <a:ext cx="1360075" cy="136007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2</a:t>
            </a:r>
          </a:p>
        </p:txBody>
      </p:sp>
      <p:sp>
        <p:nvSpPr>
          <p:cNvPr id="25" name="椭圆 24"/>
          <p:cNvSpPr/>
          <p:nvPr/>
        </p:nvSpPr>
        <p:spPr>
          <a:xfrm>
            <a:off x="4749446" y="3546283"/>
            <a:ext cx="1450119" cy="145011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p>
        </p:txBody>
      </p:sp>
      <p:sp>
        <p:nvSpPr>
          <p:cNvPr id="26" name="椭圆 25"/>
          <p:cNvSpPr/>
          <p:nvPr/>
        </p:nvSpPr>
        <p:spPr>
          <a:xfrm>
            <a:off x="7334541" y="1674501"/>
            <a:ext cx="1360075" cy="136007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EXAMPLE 1</a:t>
            </a:r>
          </a:p>
        </p:txBody>
      </p:sp>
      <p:sp>
        <p:nvSpPr>
          <p:cNvPr id="27" name="椭圆 26"/>
          <p:cNvSpPr/>
          <p:nvPr/>
        </p:nvSpPr>
        <p:spPr>
          <a:xfrm>
            <a:off x="9829585" y="3546283"/>
            <a:ext cx="1450119" cy="145011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15"/>
                                        </p:tgtEl>
                                        <p:attrNameLst>
                                          <p:attrName>ppt_y</p:attrName>
                                        </p:attrNameLst>
                                      </p:cBhvr>
                                      <p:tavLst>
                                        <p:tav tm="0">
                                          <p:val>
                                            <p:strVal val="#ppt_y-0.178"/>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000" fill="hold">
                                          <p:stCondLst>
                                            <p:cond delay="0"/>
                                          </p:stCondLst>
                                        </p:cTn>
                                        <p:tgtEl>
                                          <p:spTgt spid="16"/>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16"/>
                                        </p:tgtEl>
                                        <p:attrNameLst>
                                          <p:attrName>ppt_y</p:attrName>
                                        </p:attrNameLst>
                                      </p:cBhvr>
                                      <p:tavLst>
                                        <p:tav tm="0">
                                          <p:val>
                                            <p:strVal val="#ppt_y-0.08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stCondLst>
                                            <p:cond delay="0"/>
                                          </p:stCondLst>
                                        </p:cTn>
                                        <p:tgtEl>
                                          <p:spTgt spid="17"/>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17"/>
                                        </p:tgtEl>
                                        <p:attrNameLst>
                                          <p:attrName>ppt_y</p:attrName>
                                        </p:attrNameLst>
                                      </p:cBhvr>
                                      <p:tavLst>
                                        <p:tav tm="0">
                                          <p:val>
                                            <p:strVal val="#ppt_y+0.331"/>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stCondLst>
                                            <p:cond delay="0"/>
                                          </p:stCondLst>
                                        </p:cTn>
                                        <p:tgtEl>
                                          <p:spTgt spid="18"/>
                                        </p:tgtEl>
                                        <p:attrNameLst>
                                          <p:attrName>ppt_x</p:attrName>
                                        </p:attrNameLst>
                                      </p:cBhvr>
                                      <p:tavLst>
                                        <p:tav tm="0">
                                          <p:val>
                                            <p:strVal val="#ppt_x+0.095"/>
                                          </p:val>
                                        </p:tav>
                                        <p:tav tm="100000">
                                          <p:val>
                                            <p:strVal val="#ppt_x"/>
                                          </p:val>
                                        </p:tav>
                                      </p:tavLst>
                                    </p:anim>
                                    <p:anim calcmode="lin" valueType="num">
                                      <p:cBhvr additive="base">
                                        <p:cTn id="20" dur="1000" fill="hold">
                                          <p:stCondLst>
                                            <p:cond delay="0"/>
                                          </p:stCondLst>
                                        </p:cTn>
                                        <p:tgtEl>
                                          <p:spTgt spid="18"/>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stCondLst>
                                            <p:cond delay="0"/>
                                          </p:stCondLst>
                                        </p:cTn>
                                        <p:tgtEl>
                                          <p:spTgt spid="19"/>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19"/>
                                        </p:tgtEl>
                                        <p:attrNameLst>
                                          <p:attrName>ppt_y</p:attrName>
                                        </p:attrNameLst>
                                      </p:cBhvr>
                                      <p:tavLst>
                                        <p:tav tm="0">
                                          <p:val>
                                            <p:strVal val="#ppt_y+0.193"/>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stCondLst>
                                            <p:cond delay="0"/>
                                          </p:stCondLst>
                                        </p:cTn>
                                        <p:tgtEl>
                                          <p:spTgt spid="20"/>
                                        </p:tgtEl>
                                        <p:attrNameLst>
                                          <p:attrName>ppt_x</p:attrName>
                                        </p:attrNameLst>
                                      </p:cBhvr>
                                      <p:tavLst>
                                        <p:tav tm="0">
                                          <p:val>
                                            <p:strVal val="#ppt_x+0.079"/>
                                          </p:val>
                                        </p:tav>
                                        <p:tav tm="100000">
                                          <p:val>
                                            <p:strVal val="#ppt_x"/>
                                          </p:val>
                                        </p:tav>
                                      </p:tavLst>
                                    </p:anim>
                                    <p:anim calcmode="lin" valueType="num">
                                      <p:cBhvr additive="base">
                                        <p:cTn id="28" dur="1000" fill="hold">
                                          <p:stCondLst>
                                            <p:cond delay="0"/>
                                          </p:stCondLst>
                                        </p:cTn>
                                        <p:tgtEl>
                                          <p:spTgt spid="2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1000" fill="hold">
                                          <p:stCondLst>
                                            <p:cond delay="0"/>
                                          </p:stCondLst>
                                        </p:cTn>
                                        <p:tgtEl>
                                          <p:spTgt spid="21"/>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21"/>
                                        </p:tgtEl>
                                        <p:attrNameLst>
                                          <p:attrName>ppt_y</p:attrName>
                                        </p:attrNameLst>
                                      </p:cBhvr>
                                      <p:tavLst>
                                        <p:tav tm="0">
                                          <p:val>
                                            <p:strVal val="#ppt_y-0.160"/>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1000" fill="hold">
                                          <p:stCondLst>
                                            <p:cond delay="0"/>
                                          </p:stCondLst>
                                        </p:cTn>
                                        <p:tgtEl>
                                          <p:spTgt spid="22"/>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22"/>
                                        </p:tgtEl>
                                        <p:attrNameLst>
                                          <p:attrName>ppt_y</p:attrName>
                                        </p:attrNameLst>
                                      </p:cBhvr>
                                      <p:tavLst>
                                        <p:tav tm="0">
                                          <p:val>
                                            <p:strVal val="#ppt_y+0.000"/>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1000" fill="hold">
                                          <p:stCondLst>
                                            <p:cond delay="0"/>
                                          </p:stCondLst>
                                        </p:cTn>
                                        <p:tgtEl>
                                          <p:spTgt spid="23"/>
                                        </p:tgtEl>
                                        <p:attrNameLst>
                                          <p:attrName>ppt_x</p:attrName>
                                        </p:attrNameLst>
                                      </p:cBhvr>
                                      <p:tavLst>
                                        <p:tav tm="0">
                                          <p:val>
                                            <p:strVal val="1+#ppt_w/2"/>
                                          </p:val>
                                        </p:tav>
                                        <p:tav tm="100000">
                                          <p:val>
                                            <p:strVal val="#ppt_x"/>
                                          </p:val>
                                        </p:tav>
                                      </p:tavLst>
                                    </p:anim>
                                    <p:anim calcmode="lin" valueType="num">
                                      <p:cBhvr additive="base">
                                        <p:cTn id="40" dur="1000" fill="hold">
                                          <p:stCondLst>
                                            <p:cond delay="0"/>
                                          </p:stCondLst>
                                        </p:cTn>
                                        <p:tgtEl>
                                          <p:spTgt spid="23"/>
                                        </p:tgtEl>
                                        <p:attrNameLst>
                                          <p:attrName>ppt_y</p:attrName>
                                        </p:attrNameLst>
                                      </p:cBhvr>
                                      <p:tavLst>
                                        <p:tav tm="0">
                                          <p:val>
                                            <p:strVal val="#ppt_y+0.007"/>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1000" fill="hold">
                                          <p:stCondLst>
                                            <p:cond delay="0"/>
                                          </p:stCondLst>
                                        </p:cTn>
                                        <p:tgtEl>
                                          <p:spTgt spid="24"/>
                                        </p:tgtEl>
                                        <p:attrNameLst>
                                          <p:attrName>ppt_x</p:attrName>
                                        </p:attrNameLst>
                                      </p:cBhvr>
                                      <p:tavLst>
                                        <p:tav tm="0">
                                          <p:val>
                                            <p:strVal val="#ppt_x+0.199"/>
                                          </p:val>
                                        </p:tav>
                                        <p:tav tm="100000">
                                          <p:val>
                                            <p:strVal val="#ppt_x"/>
                                          </p:val>
                                        </p:tav>
                                      </p:tavLst>
                                    </p:anim>
                                    <p:anim calcmode="lin" valueType="num">
                                      <p:cBhvr additive="base">
                                        <p:cTn id="44" dur="1000" fill="hold">
                                          <p:stCondLst>
                                            <p:cond delay="0"/>
                                          </p:stCondLst>
                                        </p:cTn>
                                        <p:tgtEl>
                                          <p:spTgt spid="2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1000" fill="hold">
                                          <p:stCondLst>
                                            <p:cond delay="0"/>
                                          </p:stCondLst>
                                        </p:cTn>
                                        <p:tgtEl>
                                          <p:spTgt spid="25"/>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25"/>
                                        </p:tgtEl>
                                        <p:attrNameLst>
                                          <p:attrName>ppt_y</p:attrName>
                                        </p:attrNameLst>
                                      </p:cBhvr>
                                      <p:tavLst>
                                        <p:tav tm="0">
                                          <p:val>
                                            <p:strVal val="#ppt_y+0.10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1000" fill="hold">
                                          <p:stCondLst>
                                            <p:cond delay="0"/>
                                          </p:stCondLst>
                                        </p:cTn>
                                        <p:tgtEl>
                                          <p:spTgt spid="26"/>
                                        </p:tgtEl>
                                        <p:attrNameLst>
                                          <p:attrName>ppt_x</p:attrName>
                                        </p:attrNameLst>
                                      </p:cBhvr>
                                      <p:tavLst>
                                        <p:tav tm="0">
                                          <p:val>
                                            <p:strVal val="#ppt_x+0.233"/>
                                          </p:val>
                                        </p:tav>
                                        <p:tav tm="100000">
                                          <p:val>
                                            <p:strVal val="#ppt_x"/>
                                          </p:val>
                                        </p:tav>
                                      </p:tavLst>
                                    </p:anim>
                                    <p:anim calcmode="lin" valueType="num">
                                      <p:cBhvr additive="base">
                                        <p:cTn id="52" dur="1000" fill="hold">
                                          <p:stCondLst>
                                            <p:cond delay="0"/>
                                          </p:stCondLst>
                                        </p:cTn>
                                        <p:tgtEl>
                                          <p:spTgt spid="26"/>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1000" fill="hold">
                                          <p:stCondLst>
                                            <p:cond delay="0"/>
                                          </p:stCondLst>
                                        </p:cTn>
                                        <p:tgtEl>
                                          <p:spTgt spid="27"/>
                                        </p:tgtEl>
                                        <p:attrNameLst>
                                          <p:attrName>ppt_x</p:attrName>
                                        </p:attrNameLst>
                                      </p:cBhvr>
                                      <p:tavLst>
                                        <p:tav tm="0">
                                          <p:val>
                                            <p:strVal val="1+#ppt_w/2"/>
                                          </p:val>
                                        </p:tav>
                                        <p:tav tm="100000">
                                          <p:val>
                                            <p:strVal val="#ppt_x"/>
                                          </p:val>
                                        </p:tav>
                                      </p:tavLst>
                                    </p:anim>
                                    <p:anim calcmode="lin" valueType="num">
                                      <p:cBhvr additive="base">
                                        <p:cTn id="56" dur="1000" fill="hold">
                                          <p:stCondLst>
                                            <p:cond delay="0"/>
                                          </p:stCondLst>
                                        </p:cTn>
                                        <p:tgtEl>
                                          <p:spTgt spid="27"/>
                                        </p:tgtEl>
                                        <p:attrNameLst>
                                          <p:attrName>ppt_y</p:attrName>
                                        </p:attrNameLst>
                                      </p:cBhvr>
                                      <p:tavLst>
                                        <p:tav tm="0">
                                          <p:val>
                                            <p:strVal val="#ppt_y+0.00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2" grpId="0" animBg="1"/>
      <p:bldP spid="23" grpId="0" animBg="1"/>
      <p:bldP spid="24" grpId="0" animBg="1"/>
      <p:bldP spid="25" grpId="0" animBg="1"/>
      <p:bldP spid="26" grpId="0" animBg="1"/>
      <p:bldP spid="2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3900969" y="2236159"/>
            <a:ext cx="3935146" cy="3935146"/>
          </a:xfrm>
          <a:prstGeom prst="ellipse">
            <a:avLst/>
          </a:prstGeom>
          <a:noFill/>
          <a:ln w="19050" cap="flat" cmpd="sng" algn="ctr">
            <a:solidFill>
              <a:srgbClr val="0A3F75"/>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9" name="椭圆 18"/>
          <p:cNvSpPr/>
          <p:nvPr/>
        </p:nvSpPr>
        <p:spPr>
          <a:xfrm>
            <a:off x="3950610" y="2275640"/>
            <a:ext cx="3815544" cy="3815544"/>
          </a:xfrm>
          <a:prstGeom prst="ellipse">
            <a:avLst/>
          </a:prstGeom>
          <a:solidFill>
            <a:srgbClr val="FFFFFF">
              <a:lumMod val="95000"/>
            </a:srgbClr>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0" name="椭圆 19"/>
          <p:cNvSpPr/>
          <p:nvPr/>
        </p:nvSpPr>
        <p:spPr>
          <a:xfrm flipV="1">
            <a:off x="8618286" y="6371747"/>
            <a:ext cx="105358" cy="105358"/>
          </a:xfrm>
          <a:prstGeom prst="ellipse">
            <a:avLst/>
          </a:prstGeom>
          <a:gradFill flip="none" rotWithShape="1">
            <a:gsLst>
              <a:gs pos="0">
                <a:srgbClr val="FFFFFF"/>
              </a:gs>
              <a:gs pos="36000">
                <a:srgbClr val="FFFFFF"/>
              </a:gs>
              <a:gs pos="100000">
                <a:srgbClr val="C7C7C7"/>
              </a:gs>
            </a:gsLst>
            <a:lin ang="13500000" scaled="1"/>
            <a:tileRect/>
          </a:gradFill>
          <a:ln w="9525" cap="flat" cmpd="sng" algn="ctr">
            <a:solidFill>
              <a:srgbClr val="FFFFFF"/>
            </a:solidFill>
            <a:prstDash val="solid"/>
            <a:miter lim="800000"/>
          </a:ln>
          <a:effectLst>
            <a:outerShdw blurRad="419100" dist="190500" dir="2700000" sx="90000" sy="90000" algn="tl" rotWithShape="0">
              <a:srgbClr val="000000">
                <a:alpha val="4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1" name="椭圆 20"/>
          <p:cNvSpPr/>
          <p:nvPr/>
        </p:nvSpPr>
        <p:spPr>
          <a:xfrm>
            <a:off x="4010532" y="2335562"/>
            <a:ext cx="3695700" cy="3695700"/>
          </a:xfrm>
          <a:prstGeom prst="ellipse">
            <a:avLst/>
          </a:prstGeom>
          <a:gradFill flip="none" rotWithShape="1">
            <a:gsLst>
              <a:gs pos="0">
                <a:srgbClr val="FFFFFF"/>
              </a:gs>
              <a:gs pos="36000">
                <a:srgbClr val="FFFFFF"/>
              </a:gs>
              <a:gs pos="100000">
                <a:srgbClr val="C7C7C7"/>
              </a:gs>
            </a:gsLst>
            <a:lin ang="13500000" scaled="1"/>
            <a:tileRect/>
          </a:gradFill>
          <a:ln w="25400" cap="flat" cmpd="sng" algn="ctr">
            <a:solidFill>
              <a:srgbClr val="FFFFFF"/>
            </a:solidFill>
            <a:prstDash val="solid"/>
            <a:miter lim="800000"/>
          </a:ln>
          <a:effectLst>
            <a:outerShdw blurRad="419100" dist="838200" dir="2700000" sx="90000" sy="90000" algn="tl" rotWithShape="0">
              <a:srgbClr val="FFFFFF">
                <a:lumMod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2" name="椭圆 21"/>
          <p:cNvSpPr/>
          <p:nvPr/>
        </p:nvSpPr>
        <p:spPr>
          <a:xfrm>
            <a:off x="6552540" y="2160141"/>
            <a:ext cx="1012723" cy="1012723"/>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5715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3" name="文本框 6"/>
          <p:cNvSpPr txBox="1"/>
          <p:nvPr/>
        </p:nvSpPr>
        <p:spPr>
          <a:xfrm>
            <a:off x="4541575" y="3315411"/>
            <a:ext cx="2693152" cy="584775"/>
          </a:xfrm>
          <a:prstGeom prst="rect">
            <a:avLst/>
          </a:prstGeom>
          <a:noFill/>
        </p:spPr>
        <p:txBody>
          <a:bodyPr wrap="square" rtlCol="0">
            <a:spAutoFit/>
          </a:bodyPr>
          <a:lstStyle/>
          <a:p>
            <a:pPr algn="ct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24" name="矩形 23"/>
          <p:cNvSpPr/>
          <p:nvPr/>
        </p:nvSpPr>
        <p:spPr>
          <a:xfrm>
            <a:off x="4249715" y="3900186"/>
            <a:ext cx="3217334" cy="978729"/>
          </a:xfrm>
          <a:prstGeom prst="rect">
            <a:avLst/>
          </a:prstGeom>
        </p:spPr>
        <p:txBody>
          <a:bodyPr wrap="square">
            <a:spAutoFit/>
          </a:bodyPr>
          <a:lstStyle/>
          <a:p>
            <a:pPr algn="ctr" fontAlgn="auto">
              <a:lnSpc>
                <a:spcPct val="120000"/>
              </a:lnSpc>
              <a:spcBef>
                <a:spcPts val="0"/>
              </a:spcBef>
              <a:spcAft>
                <a:spcPts val="0"/>
              </a:spcAft>
            </a:pPr>
            <a:r>
              <a:rPr lang="en-US" altLang="zh-CN" sz="1600" dirty="0">
                <a:solidFill>
                  <a:srgbClr val="000000">
                    <a:lumMod val="75000"/>
                    <a:lumOff val="25000"/>
                  </a:srgbClr>
                </a:solidFill>
                <a:ea typeface="微软雅黑" panose="020B0503020204020204" pitchFamily="34" charset="-122"/>
              </a:rPr>
              <a:t>  </a:t>
            </a:r>
            <a:r>
              <a:rPr lang="zh-CN" altLang="en-US" sz="1600" dirty="0">
                <a:solidFill>
                  <a:srgbClr val="000000">
                    <a:lumMod val="65000"/>
                    <a:lumOff val="35000"/>
                  </a:srgbClr>
                </a:solidFill>
                <a:ea typeface="微软雅黑" panose="020B0503020204020204" pitchFamily="34" charset="-122"/>
              </a:rPr>
              <a:t>您的内容打在这里，或者通过复制您的文本后，在此框中选择粘贴，并选择只保留文字。</a:t>
            </a:r>
          </a:p>
        </p:txBody>
      </p:sp>
      <p:sp>
        <p:nvSpPr>
          <p:cNvPr id="25" name="矩形 24"/>
          <p:cNvSpPr/>
          <p:nvPr/>
        </p:nvSpPr>
        <p:spPr>
          <a:xfrm>
            <a:off x="6711714" y="2360184"/>
            <a:ext cx="755335" cy="707886"/>
          </a:xfrm>
          <a:prstGeom prst="rect">
            <a:avLst/>
          </a:prstGeom>
        </p:spPr>
        <p:txBody>
          <a:bodyPr wrap="none">
            <a:spAutoFit/>
          </a:bodyPr>
          <a:lstStyle/>
          <a:p>
            <a:pPr algn="ctr" fontAlgn="auto">
              <a:spcBef>
                <a:spcPts val="0"/>
              </a:spcBef>
              <a:spcAft>
                <a:spcPts val="0"/>
              </a:spcAft>
            </a:pPr>
            <a:r>
              <a:rPr lang="en-US" altLang="zh-CN" sz="4000" b="1" dirty="0">
                <a:solidFill>
                  <a:srgbClr val="0A3F75"/>
                </a:solidFill>
                <a:ea typeface="微软雅黑" panose="020B0503020204020204" pitchFamily="34" charset="-122"/>
              </a:rPr>
              <a:t>04</a:t>
            </a:r>
            <a:endParaRPr lang="zh-CN" altLang="en-US" sz="4000" b="1" dirty="0">
              <a:solidFill>
                <a:srgbClr val="0A3F75"/>
              </a:solidFill>
              <a:ea typeface="微软雅黑" panose="020B0503020204020204" pitchFamily="34" charset="-122"/>
            </a:endParaRPr>
          </a:p>
        </p:txBody>
      </p:sp>
      <p:sp>
        <p:nvSpPr>
          <p:cNvPr id="26" name="圆角矩形 71"/>
          <p:cNvSpPr/>
          <p:nvPr/>
        </p:nvSpPr>
        <p:spPr>
          <a:xfrm>
            <a:off x="5694089" y="4998215"/>
            <a:ext cx="348906" cy="60960"/>
          </a:xfrm>
          <a:prstGeom prst="roundRect">
            <a:avLst>
              <a:gd name="adj" fmla="val 50000"/>
            </a:avLst>
          </a:prstGeom>
          <a:solidFill>
            <a:srgbClr val="1D335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34983"/>
              </a:solidFill>
              <a:effectLst/>
              <a:uLnTx/>
              <a:uFillTx/>
              <a:latin typeface="Arial" panose="020B0604020202020204" pitchFamily="34" charset="0"/>
              <a:ea typeface="微软雅黑" panose="020B0503020204020204" pitchFamily="34" charset="-122"/>
              <a:cs typeface="+mn-cs"/>
            </a:endParaRPr>
          </a:p>
        </p:txBody>
      </p:sp>
      <p:cxnSp>
        <p:nvCxnSpPr>
          <p:cNvPr id="27" name="直接连接符 26"/>
          <p:cNvCxnSpPr/>
          <p:nvPr/>
        </p:nvCxnSpPr>
        <p:spPr>
          <a:xfrm>
            <a:off x="5868542" y="5174166"/>
            <a:ext cx="0" cy="782320"/>
          </a:xfrm>
          <a:prstGeom prst="line">
            <a:avLst/>
          </a:prstGeom>
          <a:noFill/>
          <a:ln w="25400" cap="rnd" cmpd="sng" algn="ctr">
            <a:solidFill>
              <a:srgbClr val="0A3F75"/>
            </a:solidFill>
            <a:prstDash val="solid"/>
            <a:round/>
          </a:ln>
          <a:effectLst/>
        </p:spPr>
      </p:cxnSp>
      <p:grpSp>
        <p:nvGrpSpPr>
          <p:cNvPr id="28" name="组合 27"/>
          <p:cNvGrpSpPr/>
          <p:nvPr/>
        </p:nvGrpSpPr>
        <p:grpSpPr>
          <a:xfrm>
            <a:off x="1296541" y="3995452"/>
            <a:ext cx="375920" cy="375920"/>
            <a:chOff x="1534158" y="3352646"/>
            <a:chExt cx="375920" cy="375920"/>
          </a:xfrm>
        </p:grpSpPr>
        <p:sp>
          <p:nvSpPr>
            <p:cNvPr id="29" name="椭圆 28"/>
            <p:cNvSpPr/>
            <p:nvPr/>
          </p:nvSpPr>
          <p:spPr>
            <a:xfrm>
              <a:off x="1534158" y="3352646"/>
              <a:ext cx="375920" cy="375920"/>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3810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0" name="等腰三角形 29"/>
            <p:cNvSpPr/>
            <p:nvPr/>
          </p:nvSpPr>
          <p:spPr>
            <a:xfrm rot="16200000">
              <a:off x="1633052" y="3472583"/>
              <a:ext cx="157811" cy="136044"/>
            </a:xfrm>
            <a:prstGeom prst="triangle">
              <a:avLst/>
            </a:prstGeom>
            <a:solidFill>
              <a:srgbClr val="2C8FC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grpSp>
        <p:nvGrpSpPr>
          <p:cNvPr id="31" name="组合 30"/>
          <p:cNvGrpSpPr/>
          <p:nvPr/>
        </p:nvGrpSpPr>
        <p:grpSpPr>
          <a:xfrm>
            <a:off x="10064623" y="3995452"/>
            <a:ext cx="375920" cy="375920"/>
            <a:chOff x="10302240" y="3352646"/>
            <a:chExt cx="375920" cy="375920"/>
          </a:xfrm>
        </p:grpSpPr>
        <p:sp>
          <p:nvSpPr>
            <p:cNvPr id="32" name="椭圆 31"/>
            <p:cNvSpPr/>
            <p:nvPr/>
          </p:nvSpPr>
          <p:spPr>
            <a:xfrm>
              <a:off x="10302240" y="3352646"/>
              <a:ext cx="375920" cy="375920"/>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3810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3" name="等腰三角形 32"/>
            <p:cNvSpPr/>
            <p:nvPr/>
          </p:nvSpPr>
          <p:spPr>
            <a:xfrm rot="5400000" flipH="1">
              <a:off x="10441775" y="3472584"/>
              <a:ext cx="157811" cy="136044"/>
            </a:xfrm>
            <a:prstGeom prst="triangle">
              <a:avLst/>
            </a:prstGeom>
            <a:solidFill>
              <a:srgbClr val="2C8FC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64" presetClass="path" presetSubtype="0" decel="30000" fill="hold" grpId="1" nodeType="withEffect">
                                  <p:stCondLst>
                                    <p:cond delay="0"/>
                                  </p:stCondLst>
                                  <p:childTnLst>
                                    <p:animMotion origin="layout" path="M 0 0.03889 L 0 -0.14815 " pathEditMode="relative" rAng="0" ptsTypes="AA">
                                      <p:cBhvr>
                                        <p:cTn id="9" dur="750" spd="-100000" fill="hold"/>
                                        <p:tgtEl>
                                          <p:spTgt spid="21"/>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0 0.03842 L 0 1.11111E-6 " pathEditMode="relative" rAng="0" ptsTypes="AA">
                                      <p:cBhvr>
                                        <p:cTn id="11" dur="750" fill="hold"/>
                                        <p:tgtEl>
                                          <p:spTgt spid="21"/>
                                        </p:tgtEl>
                                        <p:attrNameLst>
                                          <p:attrName>ppt_x</p:attrName>
                                          <p:attrName>ppt_y</p:attrName>
                                        </p:attrNameLst>
                                      </p:cBhvr>
                                      <p:rCtr x="0" y="-1921"/>
                                    </p:animMotion>
                                  </p:childTnLst>
                                </p:cTn>
                              </p:par>
                              <p:par>
                                <p:cTn id="12" presetID="53" presetClass="entr" presetSubtype="16" fill="hold" grpId="0" nodeType="withEffect">
                                  <p:stCondLst>
                                    <p:cond delay="1250"/>
                                  </p:stCondLst>
                                  <p:childTnLst>
                                    <p:set>
                                      <p:cBhvr>
                                        <p:cTn id="13" dur="1" fill="hold">
                                          <p:stCondLst>
                                            <p:cond delay="0"/>
                                          </p:stCondLst>
                                        </p:cTn>
                                        <p:tgtEl>
                                          <p:spTgt spid="22"/>
                                        </p:tgtEl>
                                        <p:attrNameLst>
                                          <p:attrName>style.visibility</p:attrName>
                                        </p:attrNameLst>
                                      </p:cBhvr>
                                      <p:to>
                                        <p:strVal val="visible"/>
                                      </p:to>
                                    </p:set>
                                    <p:anim calcmode="lin" valueType="num">
                                      <p:cBhvr>
                                        <p:cTn id="14" dur="750" fill="hold"/>
                                        <p:tgtEl>
                                          <p:spTgt spid="22"/>
                                        </p:tgtEl>
                                        <p:attrNameLst>
                                          <p:attrName>ppt_w</p:attrName>
                                        </p:attrNameLst>
                                      </p:cBhvr>
                                      <p:tavLst>
                                        <p:tav tm="0">
                                          <p:val>
                                            <p:fltVal val="0"/>
                                          </p:val>
                                        </p:tav>
                                        <p:tav tm="100000">
                                          <p:val>
                                            <p:strVal val="#ppt_w"/>
                                          </p:val>
                                        </p:tav>
                                      </p:tavLst>
                                    </p:anim>
                                    <p:anim calcmode="lin" valueType="num">
                                      <p:cBhvr>
                                        <p:cTn id="15" dur="750" fill="hold"/>
                                        <p:tgtEl>
                                          <p:spTgt spid="22"/>
                                        </p:tgtEl>
                                        <p:attrNameLst>
                                          <p:attrName>ppt_h</p:attrName>
                                        </p:attrNameLst>
                                      </p:cBhvr>
                                      <p:tavLst>
                                        <p:tav tm="0">
                                          <p:val>
                                            <p:fltVal val="0"/>
                                          </p:val>
                                        </p:tav>
                                        <p:tav tm="100000">
                                          <p:val>
                                            <p:strVal val="#ppt_h"/>
                                          </p:val>
                                        </p:tav>
                                      </p:tavLst>
                                    </p:anim>
                                    <p:animEffect transition="in" filter="fade">
                                      <p:cBhvr>
                                        <p:cTn id="16" dur="750"/>
                                        <p:tgtEl>
                                          <p:spTgt spid="22"/>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750"/>
                                        <p:tgtEl>
                                          <p:spTgt spid="23"/>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750"/>
                                        <p:tgtEl>
                                          <p:spTgt spid="24"/>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750"/>
                                        <p:tgtEl>
                                          <p:spTgt spid="18"/>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750"/>
                                        <p:tgtEl>
                                          <p:spTgt spid="19"/>
                                        </p:tgtEl>
                                      </p:cBhvr>
                                    </p:animEffect>
                                  </p:childTnLst>
                                </p:cTn>
                              </p:par>
                              <p:par>
                                <p:cTn id="29" presetID="53" presetClass="entr" presetSubtype="16" fill="hold" nodeType="withEffect">
                                  <p:stCondLst>
                                    <p:cond delay="1750"/>
                                  </p:stCondLst>
                                  <p:childTnLst>
                                    <p:set>
                                      <p:cBhvr>
                                        <p:cTn id="30" dur="1" fill="hold">
                                          <p:stCondLst>
                                            <p:cond delay="0"/>
                                          </p:stCondLst>
                                        </p:cTn>
                                        <p:tgtEl>
                                          <p:spTgt spid="28"/>
                                        </p:tgtEl>
                                        <p:attrNameLst>
                                          <p:attrName>style.visibility</p:attrName>
                                        </p:attrNameLst>
                                      </p:cBhvr>
                                      <p:to>
                                        <p:strVal val="visible"/>
                                      </p:to>
                                    </p:set>
                                    <p:anim calcmode="lin" valueType="num">
                                      <p:cBhvr>
                                        <p:cTn id="31" dur="750" fill="hold"/>
                                        <p:tgtEl>
                                          <p:spTgt spid="28"/>
                                        </p:tgtEl>
                                        <p:attrNameLst>
                                          <p:attrName>ppt_w</p:attrName>
                                        </p:attrNameLst>
                                      </p:cBhvr>
                                      <p:tavLst>
                                        <p:tav tm="0">
                                          <p:val>
                                            <p:fltVal val="0"/>
                                          </p:val>
                                        </p:tav>
                                        <p:tav tm="100000">
                                          <p:val>
                                            <p:strVal val="#ppt_w"/>
                                          </p:val>
                                        </p:tav>
                                      </p:tavLst>
                                    </p:anim>
                                    <p:anim calcmode="lin" valueType="num">
                                      <p:cBhvr>
                                        <p:cTn id="32" dur="750" fill="hold"/>
                                        <p:tgtEl>
                                          <p:spTgt spid="28"/>
                                        </p:tgtEl>
                                        <p:attrNameLst>
                                          <p:attrName>ppt_h</p:attrName>
                                        </p:attrNameLst>
                                      </p:cBhvr>
                                      <p:tavLst>
                                        <p:tav tm="0">
                                          <p:val>
                                            <p:fltVal val="0"/>
                                          </p:val>
                                        </p:tav>
                                        <p:tav tm="100000">
                                          <p:val>
                                            <p:strVal val="#ppt_h"/>
                                          </p:val>
                                        </p:tav>
                                      </p:tavLst>
                                    </p:anim>
                                    <p:animEffect transition="in" filter="fade">
                                      <p:cBhvr>
                                        <p:cTn id="33" dur="750"/>
                                        <p:tgtEl>
                                          <p:spTgt spid="28"/>
                                        </p:tgtEl>
                                      </p:cBhvr>
                                    </p:animEffect>
                                  </p:childTnLst>
                                </p:cTn>
                              </p:par>
                              <p:par>
                                <p:cTn id="34" presetID="53" presetClass="entr" presetSubtype="16" fill="hold" nodeType="withEffect">
                                  <p:stCondLst>
                                    <p:cond delay="1750"/>
                                  </p:stCondLst>
                                  <p:childTnLst>
                                    <p:set>
                                      <p:cBhvr>
                                        <p:cTn id="35" dur="1" fill="hold">
                                          <p:stCondLst>
                                            <p:cond delay="0"/>
                                          </p:stCondLst>
                                        </p:cTn>
                                        <p:tgtEl>
                                          <p:spTgt spid="31"/>
                                        </p:tgtEl>
                                        <p:attrNameLst>
                                          <p:attrName>style.visibility</p:attrName>
                                        </p:attrNameLst>
                                      </p:cBhvr>
                                      <p:to>
                                        <p:strVal val="visible"/>
                                      </p:to>
                                    </p:set>
                                    <p:anim calcmode="lin" valueType="num">
                                      <p:cBhvr>
                                        <p:cTn id="36" dur="750" fill="hold"/>
                                        <p:tgtEl>
                                          <p:spTgt spid="31"/>
                                        </p:tgtEl>
                                        <p:attrNameLst>
                                          <p:attrName>ppt_w</p:attrName>
                                        </p:attrNameLst>
                                      </p:cBhvr>
                                      <p:tavLst>
                                        <p:tav tm="0">
                                          <p:val>
                                            <p:fltVal val="0"/>
                                          </p:val>
                                        </p:tav>
                                        <p:tav tm="100000">
                                          <p:val>
                                            <p:strVal val="#ppt_w"/>
                                          </p:val>
                                        </p:tav>
                                      </p:tavLst>
                                    </p:anim>
                                    <p:anim calcmode="lin" valueType="num">
                                      <p:cBhvr>
                                        <p:cTn id="37" dur="750" fill="hold"/>
                                        <p:tgtEl>
                                          <p:spTgt spid="31"/>
                                        </p:tgtEl>
                                        <p:attrNameLst>
                                          <p:attrName>ppt_h</p:attrName>
                                        </p:attrNameLst>
                                      </p:cBhvr>
                                      <p:tavLst>
                                        <p:tav tm="0">
                                          <p:val>
                                            <p:fltVal val="0"/>
                                          </p:val>
                                        </p:tav>
                                        <p:tav tm="100000">
                                          <p:val>
                                            <p:strVal val="#ppt_h"/>
                                          </p:val>
                                        </p:tav>
                                      </p:tavLst>
                                    </p:anim>
                                    <p:animEffect transition="in" filter="fade">
                                      <p:cBhvr>
                                        <p:cTn id="38" dur="750"/>
                                        <p:tgtEl>
                                          <p:spTgt spid="31"/>
                                        </p:tgtEl>
                                      </p:cBhvr>
                                    </p:animEffect>
                                  </p:childTnLst>
                                </p:cTn>
                              </p:par>
                              <p:par>
                                <p:cTn id="39" presetID="22" presetClass="entr" presetSubtype="4" fill="hold" nodeType="withEffect">
                                  <p:stCondLst>
                                    <p:cond delay="175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750"/>
                                        <p:tgtEl>
                                          <p:spTgt spid="27"/>
                                        </p:tgtEl>
                                      </p:cBhvr>
                                    </p:animEffect>
                                  </p:childTnLst>
                                </p:cTn>
                              </p:par>
                              <p:par>
                                <p:cTn id="42" presetID="53" presetClass="entr" presetSubtype="16" fill="hold" grpId="0" nodeType="withEffect">
                                  <p:stCondLst>
                                    <p:cond delay="1750"/>
                                  </p:stCondLst>
                                  <p:childTnLst>
                                    <p:set>
                                      <p:cBhvr>
                                        <p:cTn id="43" dur="1" fill="hold">
                                          <p:stCondLst>
                                            <p:cond delay="0"/>
                                          </p:stCondLst>
                                        </p:cTn>
                                        <p:tgtEl>
                                          <p:spTgt spid="26"/>
                                        </p:tgtEl>
                                        <p:attrNameLst>
                                          <p:attrName>style.visibility</p:attrName>
                                        </p:attrNameLst>
                                      </p:cBhvr>
                                      <p:to>
                                        <p:strVal val="visible"/>
                                      </p:to>
                                    </p:set>
                                    <p:anim calcmode="lin" valueType="num">
                                      <p:cBhvr>
                                        <p:cTn id="44" dur="750" fill="hold"/>
                                        <p:tgtEl>
                                          <p:spTgt spid="26"/>
                                        </p:tgtEl>
                                        <p:attrNameLst>
                                          <p:attrName>ppt_w</p:attrName>
                                        </p:attrNameLst>
                                      </p:cBhvr>
                                      <p:tavLst>
                                        <p:tav tm="0">
                                          <p:val>
                                            <p:fltVal val="0"/>
                                          </p:val>
                                        </p:tav>
                                        <p:tav tm="100000">
                                          <p:val>
                                            <p:strVal val="#ppt_w"/>
                                          </p:val>
                                        </p:tav>
                                      </p:tavLst>
                                    </p:anim>
                                    <p:anim calcmode="lin" valueType="num">
                                      <p:cBhvr>
                                        <p:cTn id="45" dur="750" fill="hold"/>
                                        <p:tgtEl>
                                          <p:spTgt spid="26"/>
                                        </p:tgtEl>
                                        <p:attrNameLst>
                                          <p:attrName>ppt_h</p:attrName>
                                        </p:attrNameLst>
                                      </p:cBhvr>
                                      <p:tavLst>
                                        <p:tav tm="0">
                                          <p:val>
                                            <p:fltVal val="0"/>
                                          </p:val>
                                        </p:tav>
                                        <p:tav tm="100000">
                                          <p:val>
                                            <p:strVal val="#ppt_h"/>
                                          </p:val>
                                        </p:tav>
                                      </p:tavLst>
                                    </p:anim>
                                    <p:animEffect transition="in" filter="fade">
                                      <p:cBhvr>
                                        <p:cTn id="46" dur="750"/>
                                        <p:tgtEl>
                                          <p:spTgt spid="26"/>
                                        </p:tgtEl>
                                      </p:cBhvr>
                                    </p:animEffect>
                                  </p:childTnLst>
                                </p:cTn>
                              </p:par>
                              <p:par>
                                <p:cTn id="47" presetID="53" presetClass="entr" presetSubtype="16" fill="hold" grpId="0" nodeType="withEffect">
                                  <p:stCondLst>
                                    <p:cond delay="1750"/>
                                  </p:stCondLst>
                                  <p:childTnLst>
                                    <p:set>
                                      <p:cBhvr>
                                        <p:cTn id="48" dur="1" fill="hold">
                                          <p:stCondLst>
                                            <p:cond delay="0"/>
                                          </p:stCondLst>
                                        </p:cTn>
                                        <p:tgtEl>
                                          <p:spTgt spid="25"/>
                                        </p:tgtEl>
                                        <p:attrNameLst>
                                          <p:attrName>style.visibility</p:attrName>
                                        </p:attrNameLst>
                                      </p:cBhvr>
                                      <p:to>
                                        <p:strVal val="visible"/>
                                      </p:to>
                                    </p:set>
                                    <p:anim calcmode="lin" valueType="num">
                                      <p:cBhvr>
                                        <p:cTn id="49" dur="750" fill="hold"/>
                                        <p:tgtEl>
                                          <p:spTgt spid="25"/>
                                        </p:tgtEl>
                                        <p:attrNameLst>
                                          <p:attrName>ppt_w</p:attrName>
                                        </p:attrNameLst>
                                      </p:cBhvr>
                                      <p:tavLst>
                                        <p:tav tm="0">
                                          <p:val>
                                            <p:fltVal val="0"/>
                                          </p:val>
                                        </p:tav>
                                        <p:tav tm="100000">
                                          <p:val>
                                            <p:strVal val="#ppt_w"/>
                                          </p:val>
                                        </p:tav>
                                      </p:tavLst>
                                    </p:anim>
                                    <p:anim calcmode="lin" valueType="num">
                                      <p:cBhvr>
                                        <p:cTn id="50" dur="750" fill="hold"/>
                                        <p:tgtEl>
                                          <p:spTgt spid="25"/>
                                        </p:tgtEl>
                                        <p:attrNameLst>
                                          <p:attrName>ppt_h</p:attrName>
                                        </p:attrNameLst>
                                      </p:cBhvr>
                                      <p:tavLst>
                                        <p:tav tm="0">
                                          <p:val>
                                            <p:fltVal val="0"/>
                                          </p:val>
                                        </p:tav>
                                        <p:tav tm="100000">
                                          <p:val>
                                            <p:strVal val="#ppt_h"/>
                                          </p:val>
                                        </p:tav>
                                      </p:tavLst>
                                    </p:anim>
                                    <p:animEffect transition="in" filter="fade">
                                      <p:cBhvr>
                                        <p:cTn id="51"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1" grpId="0" animBg="1"/>
      <p:bldP spid="21" grpId="1" animBg="1"/>
      <p:bldP spid="21" grpId="2" animBg="1"/>
      <p:bldP spid="22" grpId="0" animBg="1"/>
      <p:bldP spid="23" grpId="0"/>
      <p:bldP spid="24" grpId="0"/>
      <p:bldP spid="25" grpId="0"/>
      <p:bldP spid="2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
          <p:cNvSpPr txBox="1"/>
          <p:nvPr/>
        </p:nvSpPr>
        <p:spPr>
          <a:xfrm>
            <a:off x="288429" y="2415823"/>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5" name="矩形 14"/>
          <p:cNvSpPr/>
          <p:nvPr/>
        </p:nvSpPr>
        <p:spPr>
          <a:xfrm>
            <a:off x="317458" y="3102196"/>
            <a:ext cx="3658291" cy="1323439"/>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a:t>
            </a:r>
          </a:p>
        </p:txBody>
      </p:sp>
      <p:sp>
        <p:nvSpPr>
          <p:cNvPr id="16" name="矩形 15"/>
          <p:cNvSpPr/>
          <p:nvPr/>
        </p:nvSpPr>
        <p:spPr>
          <a:xfrm>
            <a:off x="317458" y="4399163"/>
            <a:ext cx="3658292" cy="2031325"/>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17" name="椭圆 16"/>
          <p:cNvSpPr/>
          <p:nvPr/>
        </p:nvSpPr>
        <p:spPr>
          <a:xfrm>
            <a:off x="7535378" y="3174924"/>
            <a:ext cx="1900129" cy="1900128"/>
          </a:xfrm>
          <a:prstGeom prst="ellipse">
            <a:avLst/>
          </a:prstGeom>
          <a:solidFill>
            <a:srgbClr val="0A3F75"/>
          </a:solidFill>
          <a:ln w="25400" cap="flat" cmpd="sng" algn="ctr">
            <a:solidFill>
              <a:srgbClr val="0A3F75"/>
            </a:soli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rPr>
              <a:t>TEXT HERE</a:t>
            </a:r>
            <a:endParaRPr kumimoji="0" lang="en-US" altLang="zh-CN" sz="16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8" name="任意多边形 16"/>
          <p:cNvSpPr/>
          <p:nvPr/>
        </p:nvSpPr>
        <p:spPr>
          <a:xfrm rot="10800000">
            <a:off x="7893622" y="5270057"/>
            <a:ext cx="1183639" cy="1426587"/>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rgbClr val="FFFFFF"/>
              </a:gs>
              <a:gs pos="100000">
                <a:srgbClr val="C8C8C8"/>
              </a:gs>
            </a:gsLst>
            <a:lin ang="9600000" scaled="0"/>
            <a:tileRect/>
          </a:gradFill>
          <a:ln w="25400" cap="flat" cmpd="sng" algn="ctr">
            <a:gradFill flip="none" rotWithShape="1">
              <a:gsLst>
                <a:gs pos="53000">
                  <a:srgbClr val="FFFFFF">
                    <a:alpha val="90000"/>
                  </a:srgbClr>
                </a:gs>
                <a:gs pos="100000">
                  <a:srgbClr val="000000">
                    <a:lumMod val="50000"/>
                    <a:lumOff val="50000"/>
                  </a:srgbClr>
                </a:gs>
              </a:gsLst>
              <a:lin ang="1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srgbClr val="000000"/>
              </a:solidFill>
              <a:effectLst/>
              <a:uLnTx/>
              <a:uFillTx/>
              <a:latin typeface="Arial" panose="020B0604020202020204" pitchFamily="34" charset="0"/>
              <a:ea typeface="微软雅黑" panose="020B0503020204020204" pitchFamily="34" charset="-122"/>
              <a:cs typeface="+mn-cs"/>
            </a:endParaRPr>
          </a:p>
        </p:txBody>
      </p:sp>
      <p:sp>
        <p:nvSpPr>
          <p:cNvPr id="19" name="任意多边形 17"/>
          <p:cNvSpPr/>
          <p:nvPr/>
        </p:nvSpPr>
        <p:spPr>
          <a:xfrm rot="10800000" flipV="1">
            <a:off x="7893621" y="1553331"/>
            <a:ext cx="1183639" cy="1426587"/>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rgbClr val="FFFFFF"/>
              </a:gs>
              <a:gs pos="100000">
                <a:srgbClr val="C8C8C8"/>
              </a:gs>
            </a:gsLst>
            <a:lin ang="14400000" scaled="0"/>
            <a:tileRect/>
          </a:gradFill>
          <a:ln w="25400" cap="flat" cmpd="sng" algn="ctr">
            <a:gradFill flip="none" rotWithShape="1">
              <a:gsLst>
                <a:gs pos="53000">
                  <a:srgbClr val="FFFFFF">
                    <a:alpha val="90000"/>
                  </a:srgbClr>
                </a:gs>
                <a:gs pos="100000">
                  <a:srgbClr val="000000">
                    <a:lumMod val="50000"/>
                    <a:lumOff val="50000"/>
                  </a:srgbClr>
                </a:gs>
              </a:gsLst>
              <a:lin ang="36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0" name="任意多边形 20"/>
          <p:cNvSpPr/>
          <p:nvPr/>
        </p:nvSpPr>
        <p:spPr>
          <a:xfrm rot="16200000" flipV="1">
            <a:off x="9806251" y="3411694"/>
            <a:ext cx="1183639" cy="1426587"/>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1" name="流程图: 库存数据 21"/>
          <p:cNvSpPr/>
          <p:nvPr/>
        </p:nvSpPr>
        <p:spPr>
          <a:xfrm>
            <a:off x="4052861" y="3174924"/>
            <a:ext cx="3878262" cy="1900128"/>
          </a:xfrm>
          <a:prstGeom prst="flowChartOnlineStorag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2" name="矩形 21"/>
          <p:cNvSpPr/>
          <p:nvPr/>
        </p:nvSpPr>
        <p:spPr>
          <a:xfrm>
            <a:off x="4580475" y="3626865"/>
            <a:ext cx="2465389" cy="1149033"/>
          </a:xfrm>
          <a:prstGeom prst="rect">
            <a:avLst/>
          </a:prstGeom>
        </p:spPr>
        <p:txBody>
          <a:bodyPr wrap="square">
            <a:spAutoFit/>
          </a:bodyPr>
          <a:lstStyle/>
          <a:p>
            <a:pPr fontAlgn="auto">
              <a:spcBef>
                <a:spcPts val="0"/>
              </a:spcBef>
              <a:spcAft>
                <a:spcPts val="0"/>
              </a:spcAft>
            </a:pPr>
            <a:r>
              <a:rPr lang="en-US" altLang="zh-CN" sz="1100" dirty="0">
                <a:solidFill>
                  <a:srgbClr val="000000"/>
                </a:solidFill>
                <a:ea typeface="微软雅黑" panose="020B0503020204020204" pitchFamily="34" charset="-122"/>
              </a:rPr>
              <a:t>Love, and the same charcoal, burning, need to find ways to ask cooling. Allow an arbitrary, it is necessary to heart charred </a:t>
            </a:r>
          </a:p>
          <a:p>
            <a:pPr fontAlgn="auto">
              <a:spcBef>
                <a:spcPts val="0"/>
              </a:spcBef>
              <a:spcAft>
                <a:spcPts val="0"/>
              </a:spcAft>
            </a:pPr>
            <a:endParaRPr lang="en-US" altLang="zh-CN" sz="800" b="1" dirty="0">
              <a:solidFill>
                <a:srgbClr val="000000"/>
              </a:solidFill>
              <a:ea typeface="微软雅黑" panose="020B0503020204020204" pitchFamily="34" charset="-122"/>
            </a:endParaRPr>
          </a:p>
          <a:p>
            <a:pPr fontAlgn="auto">
              <a:lnSpc>
                <a:spcPts val="2000"/>
              </a:lnSpc>
              <a:spcBef>
                <a:spcPts val="0"/>
              </a:spcBef>
              <a:spcAft>
                <a:spcPts val="0"/>
              </a:spcAft>
            </a:pPr>
            <a:r>
              <a:rPr lang="en-US" altLang="zh-CN" sz="2400" b="1" dirty="0">
                <a:solidFill>
                  <a:srgbClr val="234983"/>
                </a:solidFill>
                <a:ea typeface="微软雅黑" panose="020B0503020204020204" pitchFamily="34" charset="-122"/>
              </a:rPr>
              <a:t>FOR EXAMPLE</a:t>
            </a:r>
            <a:endParaRPr lang="zh-CN" altLang="en-US" sz="2400" b="1" dirty="0">
              <a:solidFill>
                <a:srgbClr val="234983"/>
              </a:solidFill>
              <a:ea typeface="微软雅黑" panose="020B0503020204020204" pitchFamily="34" charset="-122"/>
            </a:endParaRPr>
          </a:p>
        </p:txBody>
      </p:sp>
      <p:sp>
        <p:nvSpPr>
          <p:cNvPr id="23" name="矩形 22"/>
          <p:cNvSpPr/>
          <p:nvPr/>
        </p:nvSpPr>
        <p:spPr>
          <a:xfrm>
            <a:off x="8017540" y="2022594"/>
            <a:ext cx="1249060" cy="298800"/>
          </a:xfrm>
          <a:prstGeom prst="rect">
            <a:avLst/>
          </a:prstGeom>
        </p:spPr>
        <p:txBody>
          <a:bodyPr wrap="none">
            <a:spAutoFit/>
          </a:bodyPr>
          <a:lstStyle/>
          <a:p>
            <a:pPr fontAlgn="auto">
              <a:lnSpc>
                <a:spcPts val="1600"/>
              </a:lnSpc>
              <a:spcBef>
                <a:spcPts val="0"/>
              </a:spcBef>
              <a:spcAft>
                <a:spcPts val="0"/>
              </a:spcAft>
            </a:pPr>
            <a:r>
              <a:rPr lang="en-US" altLang="zh-CN" b="1" dirty="0">
                <a:solidFill>
                  <a:srgbClr val="0A3F75"/>
                </a:solidFill>
                <a:ea typeface="微软雅黑" panose="020B0503020204020204" pitchFamily="34" charset="-122"/>
              </a:rPr>
              <a:t>Opinion 1</a:t>
            </a:r>
            <a:endParaRPr lang="zh-CN" altLang="en-US" b="1" dirty="0">
              <a:solidFill>
                <a:srgbClr val="0A3F75"/>
              </a:solidFill>
              <a:ea typeface="微软雅黑" panose="020B0503020204020204" pitchFamily="34" charset="-122"/>
            </a:endParaRPr>
          </a:p>
        </p:txBody>
      </p:sp>
      <p:sp>
        <p:nvSpPr>
          <p:cNvPr id="24" name="矩形 23"/>
          <p:cNvSpPr/>
          <p:nvPr/>
        </p:nvSpPr>
        <p:spPr>
          <a:xfrm>
            <a:off x="10038679" y="3992721"/>
            <a:ext cx="1249060" cy="298800"/>
          </a:xfrm>
          <a:prstGeom prst="rect">
            <a:avLst/>
          </a:prstGeom>
        </p:spPr>
        <p:txBody>
          <a:bodyPr wrap="none">
            <a:spAutoFit/>
          </a:bodyPr>
          <a:lstStyle/>
          <a:p>
            <a:pPr fontAlgn="auto">
              <a:lnSpc>
                <a:spcPts val="1600"/>
              </a:lnSpc>
              <a:spcBef>
                <a:spcPts val="0"/>
              </a:spcBef>
              <a:spcAft>
                <a:spcPts val="0"/>
              </a:spcAft>
            </a:pPr>
            <a:r>
              <a:rPr lang="en-US" altLang="zh-CN" b="1" dirty="0">
                <a:solidFill>
                  <a:srgbClr val="0A3F75"/>
                </a:solidFill>
                <a:ea typeface="微软雅黑" panose="020B0503020204020204" pitchFamily="34" charset="-122"/>
              </a:rPr>
              <a:t>Opinion 1</a:t>
            </a:r>
            <a:endParaRPr lang="zh-CN" altLang="en-US" b="1" dirty="0">
              <a:solidFill>
                <a:srgbClr val="0A3F75"/>
              </a:solidFill>
              <a:ea typeface="微软雅黑" panose="020B0503020204020204" pitchFamily="34" charset="-122"/>
            </a:endParaRPr>
          </a:p>
        </p:txBody>
      </p:sp>
      <p:sp>
        <p:nvSpPr>
          <p:cNvPr id="25" name="矩形 24"/>
          <p:cNvSpPr/>
          <p:nvPr/>
        </p:nvSpPr>
        <p:spPr>
          <a:xfrm>
            <a:off x="8004841" y="5983351"/>
            <a:ext cx="1249060" cy="298800"/>
          </a:xfrm>
          <a:prstGeom prst="rect">
            <a:avLst/>
          </a:prstGeom>
        </p:spPr>
        <p:txBody>
          <a:bodyPr wrap="none">
            <a:spAutoFit/>
          </a:bodyPr>
          <a:lstStyle/>
          <a:p>
            <a:pPr fontAlgn="auto">
              <a:lnSpc>
                <a:spcPts val="1600"/>
              </a:lnSpc>
              <a:spcBef>
                <a:spcPts val="0"/>
              </a:spcBef>
              <a:spcAft>
                <a:spcPts val="0"/>
              </a:spcAft>
            </a:pPr>
            <a:r>
              <a:rPr lang="en-US" altLang="zh-CN" b="1" dirty="0">
                <a:solidFill>
                  <a:srgbClr val="0A3F75"/>
                </a:solidFill>
                <a:ea typeface="微软雅黑" panose="020B0503020204020204" pitchFamily="34" charset="-122"/>
              </a:rPr>
              <a:t>Opinion 1</a:t>
            </a:r>
            <a:endParaRPr lang="zh-CN" altLang="en-US" b="1" dirty="0">
              <a:solidFill>
                <a:srgbClr val="0A3F75"/>
              </a:solidFill>
              <a:ea typeface="微软雅黑" panose="020B0503020204020204" pitchFamily="34" charset="-122"/>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stCondLst>
                                            <p:cond delay="0"/>
                                          </p:stCondLst>
                                        </p:cTn>
                                        <p:tgtEl>
                                          <p:spTgt spid="14"/>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14"/>
                                        </p:tgtEl>
                                        <p:attrNameLst>
                                          <p:attrName>ppt_y</p:attrName>
                                        </p:attrNameLst>
                                      </p:cBhvr>
                                      <p:tavLst>
                                        <p:tav tm="0">
                                          <p:val>
                                            <p:strVal val="#ppt_y-0.168"/>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15"/>
                                        </p:tgtEl>
                                        <p:attrNameLst>
                                          <p:attrName>ppt_y</p:attrName>
                                        </p:attrNameLst>
                                      </p:cBhvr>
                                      <p:tavLst>
                                        <p:tav tm="0">
                                          <p:val>
                                            <p:strVal val="#ppt_y-0.086"/>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stCondLst>
                                            <p:cond delay="0"/>
                                          </p:stCondLst>
                                        </p:cTn>
                                        <p:tgtEl>
                                          <p:spTgt spid="16"/>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16"/>
                                        </p:tgtEl>
                                        <p:attrNameLst>
                                          <p:attrName>ppt_y</p:attrName>
                                        </p:attrNameLst>
                                      </p:cBhvr>
                                      <p:tavLst>
                                        <p:tav tm="0">
                                          <p:val>
                                            <p:strVal val="#ppt_y+0.205"/>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stCondLst>
                                            <p:cond delay="0"/>
                                          </p:stCondLst>
                                        </p:cTn>
                                        <p:tgtEl>
                                          <p:spTgt spid="17"/>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17"/>
                                        </p:tgtEl>
                                        <p:attrNameLst>
                                          <p:attrName>ppt_y</p:attrName>
                                        </p:attrNameLst>
                                      </p:cBhvr>
                                      <p:tavLst>
                                        <p:tav tm="0">
                                          <p:val>
                                            <p:strVal val="#ppt_y+0.000"/>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stCondLst>
                                            <p:cond delay="0"/>
                                          </p:stCondLst>
                                        </p:cTn>
                                        <p:tgtEl>
                                          <p:spTgt spid="18"/>
                                        </p:tgtEl>
                                        <p:attrNameLst>
                                          <p:attrName>ppt_x</p:attrName>
                                        </p:attrNameLst>
                                      </p:cBhvr>
                                      <p:tavLst>
                                        <p:tav tm="0">
                                          <p:val>
                                            <p:strVal val="#ppt_x+0.262"/>
                                          </p:val>
                                        </p:tav>
                                        <p:tav tm="100000">
                                          <p:val>
                                            <p:strVal val="#ppt_x"/>
                                          </p:val>
                                        </p:tav>
                                      </p:tavLst>
                                    </p:anim>
                                    <p:anim calcmode="lin" valueType="num">
                                      <p:cBhvr additive="base">
                                        <p:cTn id="24" dur="1000" fill="hold">
                                          <p:stCondLst>
                                            <p:cond delay="0"/>
                                          </p:stCondLst>
                                        </p:cTn>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stCondLst>
                                            <p:cond delay="0"/>
                                          </p:stCondLst>
                                        </p:cTn>
                                        <p:tgtEl>
                                          <p:spTgt spid="19"/>
                                        </p:tgtEl>
                                        <p:attrNameLst>
                                          <p:attrName>ppt_x</p:attrName>
                                        </p:attrNameLst>
                                      </p:cBhvr>
                                      <p:tavLst>
                                        <p:tav tm="0">
                                          <p:val>
                                            <p:strVal val="#ppt_x+0.284"/>
                                          </p:val>
                                        </p:tav>
                                        <p:tav tm="100000">
                                          <p:val>
                                            <p:strVal val="#ppt_x"/>
                                          </p:val>
                                        </p:tav>
                                      </p:tavLst>
                                    </p:anim>
                                    <p:anim calcmode="lin" valueType="num">
                                      <p:cBhvr additive="base">
                                        <p:cTn id="28" dur="1000" fill="hold">
                                          <p:stCondLst>
                                            <p:cond delay="0"/>
                                          </p:stCondLst>
                                        </p:cTn>
                                        <p:tgtEl>
                                          <p:spTgt spid="19"/>
                                        </p:tgtEl>
                                        <p:attrNameLst>
                                          <p:attrName>ppt_y</p:attrName>
                                        </p:attrNameLst>
                                      </p:cBhvr>
                                      <p:tavLst>
                                        <p:tav tm="0">
                                          <p:val>
                                            <p:strVal val="0-#ppt_h/2"/>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1+#ppt_w/2"/>
                                          </p:val>
                                        </p:tav>
                                        <p:tav tm="100000">
                                          <p:val>
                                            <p:strVal val="#ppt_x"/>
                                          </p:val>
                                        </p:tav>
                                      </p:tavLst>
                                    </p:anim>
                                    <p:anim calcmode="lin" valueType="num">
                                      <p:cBhvr additive="base">
                                        <p:cTn id="32" dur="500" fill="hold"/>
                                        <p:tgtEl>
                                          <p:spTgt spid="20"/>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stCondLst>
                                            <p:cond delay="0"/>
                                          </p:stCondLst>
                                        </p:cTn>
                                        <p:tgtEl>
                                          <p:spTgt spid="21"/>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21"/>
                                        </p:tgtEl>
                                        <p:attrNameLst>
                                          <p:attrName>ppt_y</p:attrName>
                                        </p:attrNameLst>
                                      </p:cBhvr>
                                      <p:tavLst>
                                        <p:tav tm="0">
                                          <p:val>
                                            <p:strVal val="#ppt_y+0.000"/>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stCondLst>
                                            <p:cond delay="0"/>
                                          </p:stCondLst>
                                        </p:cTn>
                                        <p:tgtEl>
                                          <p:spTgt spid="22"/>
                                        </p:tgtEl>
                                        <p:attrNameLst>
                                          <p:attrName>ppt_x</p:attrName>
                                        </p:attrNameLst>
                                      </p:cBhvr>
                                      <p:tavLst>
                                        <p:tav tm="0">
                                          <p:val>
                                            <p:strVal val="#ppt_x+0.163"/>
                                          </p:val>
                                        </p:tav>
                                        <p:tav tm="100000">
                                          <p:val>
                                            <p:strVal val="#ppt_x"/>
                                          </p:val>
                                        </p:tav>
                                      </p:tavLst>
                                    </p:anim>
                                    <p:anim calcmode="lin" valueType="num">
                                      <p:cBhvr additive="base">
                                        <p:cTn id="40" dur="1000" fill="hold">
                                          <p:stCondLst>
                                            <p:cond delay="0"/>
                                          </p:stCondLst>
                                        </p:cTn>
                                        <p:tgtEl>
                                          <p:spTgt spid="2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stCondLst>
                                            <p:cond delay="0"/>
                                          </p:stCondLst>
                                        </p:cTn>
                                        <p:tgtEl>
                                          <p:spTgt spid="23"/>
                                        </p:tgtEl>
                                        <p:attrNameLst>
                                          <p:attrName>ppt_x</p:attrName>
                                        </p:attrNameLst>
                                      </p:cBhvr>
                                      <p:tavLst>
                                        <p:tav tm="0">
                                          <p:val>
                                            <p:strVal val="#ppt_x+0.208"/>
                                          </p:val>
                                        </p:tav>
                                        <p:tav tm="100000">
                                          <p:val>
                                            <p:strVal val="#ppt_x"/>
                                          </p:val>
                                        </p:tav>
                                      </p:tavLst>
                                    </p:anim>
                                    <p:anim calcmode="lin" valueType="num">
                                      <p:cBhvr additive="base">
                                        <p:cTn id="44" dur="1000" fill="hold">
                                          <p:stCondLst>
                                            <p:cond delay="0"/>
                                          </p:stCondLst>
                                        </p:cTn>
                                        <p:tgtEl>
                                          <p:spTgt spid="2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1000" fill="hold">
                                          <p:stCondLst>
                                            <p:cond delay="0"/>
                                          </p:stCondLst>
                                        </p:cTn>
                                        <p:tgtEl>
                                          <p:spTgt spid="24"/>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24"/>
                                        </p:tgtEl>
                                        <p:attrNameLst>
                                          <p:attrName>ppt_y</p:attrName>
                                        </p:attrNameLst>
                                      </p:cBhvr>
                                      <p:tavLst>
                                        <p:tav tm="0">
                                          <p:val>
                                            <p:strVal val="#ppt_y+0.001"/>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1000" fill="hold">
                                          <p:stCondLst>
                                            <p:cond delay="0"/>
                                          </p:stCondLst>
                                        </p:cTn>
                                        <p:tgtEl>
                                          <p:spTgt spid="25"/>
                                        </p:tgtEl>
                                        <p:attrNameLst>
                                          <p:attrName>ppt_x</p:attrName>
                                        </p:attrNameLst>
                                      </p:cBhvr>
                                      <p:tavLst>
                                        <p:tav tm="0">
                                          <p:val>
                                            <p:strVal val="#ppt_x+0.171"/>
                                          </p:val>
                                        </p:tav>
                                        <p:tav tm="100000">
                                          <p:val>
                                            <p:strVal val="#ppt_x"/>
                                          </p:val>
                                        </p:tav>
                                      </p:tavLst>
                                    </p:anim>
                                    <p:anim calcmode="lin" valueType="num">
                                      <p:cBhvr additive="base">
                                        <p:cTn id="52" dur="1000" fill="hold">
                                          <p:stCondLst>
                                            <p:cond delay="0"/>
                                          </p:stCondLst>
                                        </p:cTn>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animBg="1"/>
      <p:bldP spid="18" grpId="0" animBg="1"/>
      <p:bldP spid="19" grpId="0" animBg="1"/>
      <p:bldP spid="20" grpId="0" animBg="1"/>
      <p:bldP spid="21" grpId="0" animBg="1"/>
      <p:bldP spid="22" grpId="0"/>
      <p:bldP spid="23" grpId="0"/>
      <p:bldP spid="24"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1"/>
          <p:cNvSpPr txBox="1"/>
          <p:nvPr/>
        </p:nvSpPr>
        <p:spPr>
          <a:xfrm>
            <a:off x="7007108" y="2392783"/>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23" name="矩形 22"/>
          <p:cNvSpPr/>
          <p:nvPr/>
        </p:nvSpPr>
        <p:spPr>
          <a:xfrm>
            <a:off x="7036136" y="3079156"/>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24" name="矩形 23"/>
          <p:cNvSpPr/>
          <p:nvPr/>
        </p:nvSpPr>
        <p:spPr>
          <a:xfrm>
            <a:off x="7036136" y="4894587"/>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25" name="任意多边形 54"/>
          <p:cNvSpPr/>
          <p:nvPr/>
        </p:nvSpPr>
        <p:spPr>
          <a:xfrm rot="5400000">
            <a:off x="3650995" y="2987632"/>
            <a:ext cx="3141261" cy="2379683"/>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6" name="任意多边形 55"/>
          <p:cNvSpPr/>
          <p:nvPr/>
        </p:nvSpPr>
        <p:spPr>
          <a:xfrm rot="14538406">
            <a:off x="322731" y="3227342"/>
            <a:ext cx="3694433" cy="2798742"/>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7" name="任意多边形 56"/>
          <p:cNvSpPr/>
          <p:nvPr/>
        </p:nvSpPr>
        <p:spPr>
          <a:xfrm>
            <a:off x="2361945" y="2108604"/>
            <a:ext cx="2626216" cy="1989507"/>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8" name="椭圆 27"/>
          <p:cNvSpPr/>
          <p:nvPr/>
        </p:nvSpPr>
        <p:spPr>
          <a:xfrm>
            <a:off x="2892182" y="3273283"/>
            <a:ext cx="1574645" cy="1574645"/>
          </a:xfrm>
          <a:prstGeom prst="ellipse">
            <a:avLst/>
          </a:prstGeom>
          <a:solidFill>
            <a:srgbClr val="0A3F75"/>
          </a:solidFill>
          <a:ln w="25400" cap="flat" cmpd="sng" algn="ctr">
            <a:solidFill>
              <a:srgbClr val="0A3F75"/>
            </a:soli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9" name="矩形 28"/>
          <p:cNvSpPr/>
          <p:nvPr/>
        </p:nvSpPr>
        <p:spPr>
          <a:xfrm>
            <a:off x="3145249" y="3830975"/>
            <a:ext cx="1364476" cy="503984"/>
          </a:xfrm>
          <a:prstGeom prst="rect">
            <a:avLst/>
          </a:prstGeom>
        </p:spPr>
        <p:txBody>
          <a:bodyPr wrap="none">
            <a:spAutoFit/>
          </a:bodyPr>
          <a:lstStyle/>
          <a:p>
            <a:pPr fontAlgn="auto">
              <a:lnSpc>
                <a:spcPts val="1600"/>
              </a:lnSpc>
              <a:spcBef>
                <a:spcPts val="0"/>
              </a:spcBef>
              <a:spcAft>
                <a:spcPts val="0"/>
              </a:spcAft>
            </a:pPr>
            <a:r>
              <a:rPr lang="en-US" altLang="zh-CN" b="1" dirty="0">
                <a:solidFill>
                  <a:srgbClr val="FFFFFF"/>
                </a:solidFill>
                <a:ea typeface="微软雅黑" panose="020B0503020204020204" pitchFamily="34" charset="-122"/>
              </a:rPr>
              <a:t>FOR </a:t>
            </a:r>
          </a:p>
          <a:p>
            <a:pPr fontAlgn="auto">
              <a:lnSpc>
                <a:spcPts val="1600"/>
              </a:lnSpc>
              <a:spcBef>
                <a:spcPts val="0"/>
              </a:spcBef>
              <a:spcAft>
                <a:spcPts val="0"/>
              </a:spcAft>
            </a:pPr>
            <a:r>
              <a:rPr lang="en-US" altLang="zh-CN" b="1" dirty="0">
                <a:solidFill>
                  <a:srgbClr val="FFFFFF"/>
                </a:solidFill>
                <a:ea typeface="微软雅黑" panose="020B0503020204020204" pitchFamily="34" charset="-122"/>
              </a:rPr>
              <a:t>EXAMPLE </a:t>
            </a:r>
            <a:endParaRPr lang="zh-CN" altLang="en-US" dirty="0">
              <a:solidFill>
                <a:srgbClr val="FFFFFF"/>
              </a:solidFill>
              <a:ea typeface="微软雅黑" panose="020B0503020204020204" pitchFamily="34" charset="-122"/>
            </a:endParaRPr>
          </a:p>
        </p:txBody>
      </p:sp>
      <p:sp>
        <p:nvSpPr>
          <p:cNvPr id="30" name="椭圆 29"/>
          <p:cNvSpPr/>
          <p:nvPr/>
        </p:nvSpPr>
        <p:spPr>
          <a:xfrm>
            <a:off x="2247298" y="1911320"/>
            <a:ext cx="858875" cy="85887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1</a:t>
            </a:r>
          </a:p>
        </p:txBody>
      </p:sp>
      <p:sp>
        <p:nvSpPr>
          <p:cNvPr id="31" name="椭圆 30"/>
          <p:cNvSpPr/>
          <p:nvPr/>
        </p:nvSpPr>
        <p:spPr>
          <a:xfrm>
            <a:off x="3257877" y="1643189"/>
            <a:ext cx="858875" cy="85887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2</a:t>
            </a:r>
          </a:p>
        </p:txBody>
      </p:sp>
      <p:sp>
        <p:nvSpPr>
          <p:cNvPr id="32" name="椭圆 31"/>
          <p:cNvSpPr/>
          <p:nvPr/>
        </p:nvSpPr>
        <p:spPr>
          <a:xfrm>
            <a:off x="4268456" y="1911320"/>
            <a:ext cx="858875" cy="85887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3</a:t>
            </a:r>
          </a:p>
        </p:txBody>
      </p:sp>
      <p:sp>
        <p:nvSpPr>
          <p:cNvPr id="33" name="椭圆 32"/>
          <p:cNvSpPr/>
          <p:nvPr/>
        </p:nvSpPr>
        <p:spPr>
          <a:xfrm>
            <a:off x="210432" y="3201731"/>
            <a:ext cx="858875" cy="85887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a:t>
            </a:r>
          </a:p>
        </p:txBody>
      </p:sp>
      <p:sp>
        <p:nvSpPr>
          <p:cNvPr id="34" name="椭圆 33"/>
          <p:cNvSpPr/>
          <p:nvPr/>
        </p:nvSpPr>
        <p:spPr>
          <a:xfrm>
            <a:off x="210432" y="4299395"/>
            <a:ext cx="858875" cy="85887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a:t>
            </a:r>
          </a:p>
        </p:txBody>
      </p:sp>
      <p:sp>
        <p:nvSpPr>
          <p:cNvPr id="35" name="椭圆 34"/>
          <p:cNvSpPr/>
          <p:nvPr/>
        </p:nvSpPr>
        <p:spPr>
          <a:xfrm>
            <a:off x="702537" y="5332307"/>
            <a:ext cx="858875" cy="85887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a:t>
            </a:r>
          </a:p>
        </p:txBody>
      </p:sp>
      <p:sp>
        <p:nvSpPr>
          <p:cNvPr id="36" name="椭圆 35"/>
          <p:cNvSpPr/>
          <p:nvPr/>
        </p:nvSpPr>
        <p:spPr>
          <a:xfrm>
            <a:off x="1619182" y="5858517"/>
            <a:ext cx="858875" cy="85887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a:t>
            </a:r>
          </a:p>
        </p:txBody>
      </p:sp>
      <p:sp>
        <p:nvSpPr>
          <p:cNvPr id="37" name="椭圆 36"/>
          <p:cNvSpPr/>
          <p:nvPr/>
        </p:nvSpPr>
        <p:spPr>
          <a:xfrm>
            <a:off x="5735485" y="2824314"/>
            <a:ext cx="858875" cy="85887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3</a:t>
            </a:r>
          </a:p>
        </p:txBody>
      </p:sp>
      <p:sp>
        <p:nvSpPr>
          <p:cNvPr id="38" name="椭圆 37"/>
          <p:cNvSpPr/>
          <p:nvPr/>
        </p:nvSpPr>
        <p:spPr>
          <a:xfrm>
            <a:off x="5878986" y="4299395"/>
            <a:ext cx="858875" cy="85887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3</a:t>
            </a:r>
          </a:p>
        </p:txBody>
      </p:sp>
      <p:sp>
        <p:nvSpPr>
          <p:cNvPr id="39" name="矩形 38"/>
          <p:cNvSpPr/>
          <p:nvPr/>
        </p:nvSpPr>
        <p:spPr>
          <a:xfrm>
            <a:off x="1619182" y="4635132"/>
            <a:ext cx="1249060" cy="298800"/>
          </a:xfrm>
          <a:prstGeom prst="rect">
            <a:avLst/>
          </a:prstGeom>
        </p:spPr>
        <p:txBody>
          <a:bodyPr wrap="none">
            <a:spAutoFit/>
          </a:bodyPr>
          <a:lstStyle/>
          <a:p>
            <a:pPr fontAlgn="auto">
              <a:lnSpc>
                <a:spcPts val="1600"/>
              </a:lnSpc>
              <a:spcBef>
                <a:spcPts val="0"/>
              </a:spcBef>
              <a:spcAft>
                <a:spcPts val="0"/>
              </a:spcAft>
            </a:pPr>
            <a:r>
              <a:rPr lang="en-US" altLang="zh-CN" b="1" dirty="0">
                <a:solidFill>
                  <a:srgbClr val="0A3F75"/>
                </a:solidFill>
                <a:ea typeface="微软雅黑" panose="020B0503020204020204" pitchFamily="34" charset="-122"/>
              </a:rPr>
              <a:t>Opinion 1</a:t>
            </a:r>
            <a:endParaRPr lang="zh-CN" altLang="en-US" b="1" dirty="0">
              <a:solidFill>
                <a:srgbClr val="0A3F75"/>
              </a:solidFill>
              <a:ea typeface="微软雅黑" panose="020B0503020204020204" pitchFamily="34" charset="-122"/>
            </a:endParaRPr>
          </a:p>
        </p:txBody>
      </p:sp>
      <p:sp>
        <p:nvSpPr>
          <p:cNvPr id="40" name="矩形 39"/>
          <p:cNvSpPr/>
          <p:nvPr/>
        </p:nvSpPr>
        <p:spPr>
          <a:xfrm>
            <a:off x="3225224" y="2815570"/>
            <a:ext cx="1249060" cy="298800"/>
          </a:xfrm>
          <a:prstGeom prst="rect">
            <a:avLst/>
          </a:prstGeom>
        </p:spPr>
        <p:txBody>
          <a:bodyPr wrap="none">
            <a:spAutoFit/>
          </a:bodyPr>
          <a:lstStyle/>
          <a:p>
            <a:pPr fontAlgn="auto">
              <a:lnSpc>
                <a:spcPts val="1600"/>
              </a:lnSpc>
              <a:spcBef>
                <a:spcPts val="0"/>
              </a:spcBef>
              <a:spcAft>
                <a:spcPts val="0"/>
              </a:spcAft>
            </a:pPr>
            <a:r>
              <a:rPr lang="en-US" altLang="zh-CN" b="1" dirty="0">
                <a:solidFill>
                  <a:srgbClr val="0A3F75"/>
                </a:solidFill>
                <a:ea typeface="微软雅黑" panose="020B0503020204020204" pitchFamily="34" charset="-122"/>
              </a:rPr>
              <a:t>Opinion 1</a:t>
            </a:r>
            <a:endParaRPr lang="zh-CN" altLang="en-US" b="1" dirty="0">
              <a:solidFill>
                <a:srgbClr val="0A3F75"/>
              </a:solidFill>
              <a:ea typeface="微软雅黑" panose="020B0503020204020204" pitchFamily="34" charset="-122"/>
            </a:endParaRPr>
          </a:p>
        </p:txBody>
      </p:sp>
      <p:sp>
        <p:nvSpPr>
          <p:cNvPr id="41" name="矩形 40"/>
          <p:cNvSpPr/>
          <p:nvPr/>
        </p:nvSpPr>
        <p:spPr>
          <a:xfrm>
            <a:off x="4892107" y="4077309"/>
            <a:ext cx="1249060" cy="298800"/>
          </a:xfrm>
          <a:prstGeom prst="rect">
            <a:avLst/>
          </a:prstGeom>
        </p:spPr>
        <p:txBody>
          <a:bodyPr wrap="none">
            <a:spAutoFit/>
          </a:bodyPr>
          <a:lstStyle/>
          <a:p>
            <a:pPr fontAlgn="auto">
              <a:lnSpc>
                <a:spcPts val="1600"/>
              </a:lnSpc>
              <a:spcBef>
                <a:spcPts val="0"/>
              </a:spcBef>
              <a:spcAft>
                <a:spcPts val="0"/>
              </a:spcAft>
            </a:pPr>
            <a:r>
              <a:rPr lang="en-US" altLang="zh-CN" b="1" dirty="0">
                <a:solidFill>
                  <a:srgbClr val="0A3F75"/>
                </a:solidFill>
                <a:ea typeface="微软雅黑" panose="020B0503020204020204" pitchFamily="34" charset="-122"/>
              </a:rPr>
              <a:t>Opinion 1</a:t>
            </a:r>
            <a:endParaRPr lang="zh-CN" altLang="en-US" b="1" dirty="0">
              <a:solidFill>
                <a:srgbClr val="0A3F75"/>
              </a:solidFill>
              <a:ea typeface="微软雅黑" panose="020B0503020204020204" pitchFamily="34" charset="-122"/>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stCondLst>
                                            <p:cond delay="0"/>
                                          </p:stCondLst>
                                        </p:cTn>
                                        <p:tgtEl>
                                          <p:spTgt spid="22"/>
                                        </p:tgtEl>
                                        <p:attrNameLst>
                                          <p:attrName>ppt_x</p:attrName>
                                        </p:attrNameLst>
                                      </p:cBhvr>
                                      <p:tavLst>
                                        <p:tav tm="0">
                                          <p:val>
                                            <p:strVal val="#ppt_x+0.312"/>
                                          </p:val>
                                        </p:tav>
                                        <p:tav tm="100000">
                                          <p:val>
                                            <p:strVal val="#ppt_x"/>
                                          </p:val>
                                        </p:tav>
                                      </p:tavLst>
                                    </p:anim>
                                    <p:anim calcmode="lin" valueType="num">
                                      <p:cBhvr additive="base">
                                        <p:cTn id="8" dur="1000" fill="hold">
                                          <p:stCondLst>
                                            <p:cond delay="0"/>
                                          </p:stCondLst>
                                        </p:cTn>
                                        <p:tgtEl>
                                          <p:spTgt spid="2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1000" fill="hold">
                                          <p:stCondLst>
                                            <p:cond delay="0"/>
                                          </p:stCondLst>
                                        </p:cTn>
                                        <p:tgtEl>
                                          <p:spTgt spid="2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23"/>
                                        </p:tgtEl>
                                        <p:attrNameLst>
                                          <p:attrName>ppt_y</p:attrName>
                                        </p:attrNameLst>
                                      </p:cBhvr>
                                      <p:tavLst>
                                        <p:tav tm="0">
                                          <p:val>
                                            <p:strVal val="#ppt_y-0.069"/>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stCondLst>
                                            <p:cond delay="0"/>
                                          </p:stCondLst>
                                        </p:cTn>
                                        <p:tgtEl>
                                          <p:spTgt spid="2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24"/>
                                        </p:tgtEl>
                                        <p:attrNameLst>
                                          <p:attrName>ppt_y</p:attrName>
                                        </p:attrNameLst>
                                      </p:cBhvr>
                                      <p:tavLst>
                                        <p:tav tm="0">
                                          <p:val>
                                            <p:strVal val="#ppt_y+0.288"/>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1000" fill="hold">
                                          <p:stCondLst>
                                            <p:cond delay="0"/>
                                          </p:stCondLst>
                                        </p:cTn>
                                        <p:tgtEl>
                                          <p:spTgt spid="2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25"/>
                                        </p:tgtEl>
                                        <p:attrNameLst>
                                          <p:attrName>ppt_y</p:attrName>
                                        </p:attrNameLst>
                                      </p:cBhvr>
                                      <p:tavLst>
                                        <p:tav tm="0">
                                          <p:val>
                                            <p:strVal val="#ppt_y-0.004"/>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1000" fill="hold">
                                          <p:stCondLst>
                                            <p:cond delay="0"/>
                                          </p:stCondLst>
                                        </p:cTn>
                                        <p:tgtEl>
                                          <p:spTgt spid="26"/>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26"/>
                                        </p:tgtEl>
                                        <p:attrNameLst>
                                          <p:attrName>ppt_y</p:attrName>
                                        </p:attrNameLst>
                                      </p:cBhvr>
                                      <p:tavLst>
                                        <p:tav tm="0">
                                          <p:val>
                                            <p:strVal val="#ppt_y+0.070"/>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0" fill="hold">
                                          <p:stCondLst>
                                            <p:cond delay="0"/>
                                          </p:stCondLst>
                                        </p:cTn>
                                        <p:tgtEl>
                                          <p:spTgt spid="27"/>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27"/>
                                        </p:tgtEl>
                                        <p:attrNameLst>
                                          <p:attrName>ppt_y</p:attrName>
                                        </p:attrNameLst>
                                      </p:cBhvr>
                                      <p:tavLst>
                                        <p:tav tm="0">
                                          <p:val>
                                            <p:strVal val="#ppt_y-0.346"/>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1000" fill="hold">
                                          <p:stCondLst>
                                            <p:cond delay="0"/>
                                          </p:stCondLst>
                                        </p:cTn>
                                        <p:tgtEl>
                                          <p:spTgt spid="28"/>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28"/>
                                        </p:tgtEl>
                                        <p:attrNameLst>
                                          <p:attrName>ppt_y</p:attrName>
                                        </p:attrNameLst>
                                      </p:cBhvr>
                                      <p:tavLst>
                                        <p:tav tm="0">
                                          <p:val>
                                            <p:strVal val="#ppt_y-0.035"/>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additive="base">
                                        <p:cTn id="35" dur="1000" fill="hold">
                                          <p:stCondLst>
                                            <p:cond delay="0"/>
                                          </p:stCondLst>
                                        </p:cTn>
                                        <p:tgtEl>
                                          <p:spTgt spid="29"/>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29"/>
                                        </p:tgtEl>
                                        <p:attrNameLst>
                                          <p:attrName>ppt_y</p:attrName>
                                        </p:attrNameLst>
                                      </p:cBhvr>
                                      <p:tavLst>
                                        <p:tav tm="0">
                                          <p:val>
                                            <p:strVal val="#ppt_y-0.028"/>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additive="base">
                                        <p:cTn id="39" dur="1000" fill="hold">
                                          <p:stCondLst>
                                            <p:cond delay="0"/>
                                          </p:stCondLst>
                                        </p:cTn>
                                        <p:tgtEl>
                                          <p:spTgt spid="3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30"/>
                                        </p:tgtEl>
                                        <p:attrNameLst>
                                          <p:attrName>ppt_y</p:attrName>
                                        </p:attrNameLst>
                                      </p:cBhvr>
                                      <p:tavLst>
                                        <p:tav tm="0">
                                          <p:val>
                                            <p:strVal val="#ppt_y-0.257"/>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1000" fill="hold">
                                          <p:stCondLst>
                                            <p:cond delay="0"/>
                                          </p:stCondLst>
                                        </p:cTn>
                                        <p:tgtEl>
                                          <p:spTgt spid="31"/>
                                        </p:tgtEl>
                                        <p:attrNameLst>
                                          <p:attrName>ppt_x</p:attrName>
                                        </p:attrNameLst>
                                      </p:cBhvr>
                                      <p:tavLst>
                                        <p:tav tm="0">
                                          <p:val>
                                            <p:strVal val="#ppt_x-0.170"/>
                                          </p:val>
                                        </p:tav>
                                        <p:tav tm="100000">
                                          <p:val>
                                            <p:strVal val="#ppt_x"/>
                                          </p:val>
                                        </p:tav>
                                      </p:tavLst>
                                    </p:anim>
                                    <p:anim calcmode="lin" valueType="num">
                                      <p:cBhvr additive="base">
                                        <p:cTn id="44" dur="1000" fill="hold">
                                          <p:stCondLst>
                                            <p:cond delay="0"/>
                                          </p:stCondLst>
                                        </p:cTn>
                                        <p:tgtEl>
                                          <p:spTgt spid="31"/>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1000" fill="hold">
                                          <p:stCondLst>
                                            <p:cond delay="0"/>
                                          </p:stCondLst>
                                        </p:cTn>
                                        <p:tgtEl>
                                          <p:spTgt spid="32"/>
                                        </p:tgtEl>
                                        <p:attrNameLst>
                                          <p:attrName>ppt_x</p:attrName>
                                        </p:attrNameLst>
                                      </p:cBhvr>
                                      <p:tavLst>
                                        <p:tav tm="0">
                                          <p:val>
                                            <p:strVal val="#ppt_x-0.123"/>
                                          </p:val>
                                        </p:tav>
                                        <p:tav tm="100000">
                                          <p:val>
                                            <p:strVal val="#ppt_x"/>
                                          </p:val>
                                        </p:tav>
                                      </p:tavLst>
                                    </p:anim>
                                    <p:anim calcmode="lin" valueType="num">
                                      <p:cBhvr additive="base">
                                        <p:cTn id="48" dur="1000" fill="hold">
                                          <p:stCondLst>
                                            <p:cond delay="0"/>
                                          </p:stCondLst>
                                        </p:cTn>
                                        <p:tgtEl>
                                          <p:spTgt spid="3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1000" fill="hold">
                                          <p:stCondLst>
                                            <p:cond delay="0"/>
                                          </p:stCondLst>
                                        </p:cTn>
                                        <p:tgtEl>
                                          <p:spTgt spid="33"/>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33"/>
                                        </p:tgtEl>
                                        <p:attrNameLst>
                                          <p:attrName>ppt_y</p:attrName>
                                        </p:attrNameLst>
                                      </p:cBhvr>
                                      <p:tavLst>
                                        <p:tav tm="0">
                                          <p:val>
                                            <p:strVal val="#ppt_y-0.017"/>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additive="base">
                                        <p:cTn id="55" dur="1000" fill="hold">
                                          <p:stCondLst>
                                            <p:cond delay="0"/>
                                          </p:stCondLst>
                                        </p:cTn>
                                        <p:tgtEl>
                                          <p:spTgt spid="34"/>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34"/>
                                        </p:tgtEl>
                                        <p:attrNameLst>
                                          <p:attrName>ppt_y</p:attrName>
                                        </p:attrNameLst>
                                      </p:cBhvr>
                                      <p:tavLst>
                                        <p:tav tm="0">
                                          <p:val>
                                            <p:strVal val="#ppt_y+0.017"/>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1000" fill="hold">
                                          <p:stCondLst>
                                            <p:cond delay="0"/>
                                          </p:stCondLst>
                                        </p:cTn>
                                        <p:tgtEl>
                                          <p:spTgt spid="35"/>
                                        </p:tgtEl>
                                        <p:attrNameLst>
                                          <p:attrName>ppt_x</p:attrName>
                                        </p:attrNameLst>
                                      </p:cBhvr>
                                      <p:tavLst>
                                        <p:tav tm="0">
                                          <p:val>
                                            <p:strVal val="0-#ppt_w/2"/>
                                          </p:val>
                                        </p:tav>
                                        <p:tav tm="100000">
                                          <p:val>
                                            <p:strVal val="#ppt_x"/>
                                          </p:val>
                                        </p:tav>
                                      </p:tavLst>
                                    </p:anim>
                                    <p:anim calcmode="lin" valueType="num">
                                      <p:cBhvr additive="base">
                                        <p:cTn id="60" dur="1000" fill="hold">
                                          <p:stCondLst>
                                            <p:cond delay="0"/>
                                          </p:stCondLst>
                                        </p:cTn>
                                        <p:tgtEl>
                                          <p:spTgt spid="35"/>
                                        </p:tgtEl>
                                        <p:attrNameLst>
                                          <p:attrName>ppt_y</p:attrName>
                                        </p:attrNameLst>
                                      </p:cBhvr>
                                      <p:tavLst>
                                        <p:tav tm="0">
                                          <p:val>
                                            <p:strVal val="#ppt_y+0.076"/>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6"/>
                                        </p:tgtEl>
                                        <p:attrNameLst>
                                          <p:attrName>style.visibility</p:attrName>
                                        </p:attrNameLst>
                                      </p:cBhvr>
                                      <p:to>
                                        <p:strVal val="visible"/>
                                      </p:to>
                                    </p:set>
                                    <p:anim calcmode="lin" valueType="num">
                                      <p:cBhvr additive="base">
                                        <p:cTn id="63" dur="1000" fill="hold">
                                          <p:stCondLst>
                                            <p:cond delay="0"/>
                                          </p:stCondLst>
                                        </p:cTn>
                                        <p:tgtEl>
                                          <p:spTgt spid="36"/>
                                        </p:tgtEl>
                                        <p:attrNameLst>
                                          <p:attrName>ppt_x</p:attrName>
                                        </p:attrNameLst>
                                      </p:cBhvr>
                                      <p:tavLst>
                                        <p:tav tm="0">
                                          <p:val>
                                            <p:strVal val="0-#ppt_w/2"/>
                                          </p:val>
                                        </p:tav>
                                        <p:tav tm="100000">
                                          <p:val>
                                            <p:strVal val="#ppt_x"/>
                                          </p:val>
                                        </p:tav>
                                      </p:tavLst>
                                    </p:anim>
                                    <p:anim calcmode="lin" valueType="num">
                                      <p:cBhvr additive="base">
                                        <p:cTn id="64" dur="1000" fill="hold">
                                          <p:stCondLst>
                                            <p:cond delay="0"/>
                                          </p:stCondLst>
                                        </p:cTn>
                                        <p:tgtEl>
                                          <p:spTgt spid="36"/>
                                        </p:tgtEl>
                                        <p:attrNameLst>
                                          <p:attrName>ppt_y</p:attrName>
                                        </p:attrNameLst>
                                      </p:cBhvr>
                                      <p:tavLst>
                                        <p:tav tm="0">
                                          <p:val>
                                            <p:strVal val="#ppt_y+0.198"/>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 calcmode="lin" valueType="num">
                                      <p:cBhvr additive="base">
                                        <p:cTn id="67" dur="1000" fill="hold">
                                          <p:stCondLst>
                                            <p:cond delay="0"/>
                                          </p:stCondLst>
                                        </p:cTn>
                                        <p:tgtEl>
                                          <p:spTgt spid="37"/>
                                        </p:tgtEl>
                                        <p:attrNameLst>
                                          <p:attrName>ppt_x</p:attrName>
                                        </p:attrNameLst>
                                      </p:cBhvr>
                                      <p:tavLst>
                                        <p:tav tm="0">
                                          <p:val>
                                            <p:strVal val="#ppt_x+0.058"/>
                                          </p:val>
                                        </p:tav>
                                        <p:tav tm="100000">
                                          <p:val>
                                            <p:strVal val="#ppt_x"/>
                                          </p:val>
                                        </p:tav>
                                      </p:tavLst>
                                    </p:anim>
                                    <p:anim calcmode="lin" valueType="num">
                                      <p:cBhvr additive="base">
                                        <p:cTn id="68" dur="1000" fill="hold">
                                          <p:stCondLst>
                                            <p:cond delay="0"/>
                                          </p:stCondLst>
                                        </p:cTn>
                                        <p:tgtEl>
                                          <p:spTgt spid="37"/>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8"/>
                                        </p:tgtEl>
                                        <p:attrNameLst>
                                          <p:attrName>style.visibility</p:attrName>
                                        </p:attrNameLst>
                                      </p:cBhvr>
                                      <p:to>
                                        <p:strVal val="visible"/>
                                      </p:to>
                                    </p:set>
                                    <p:anim calcmode="lin" valueType="num">
                                      <p:cBhvr additive="base">
                                        <p:cTn id="71" dur="1000" fill="hold">
                                          <p:stCondLst>
                                            <p:cond delay="0"/>
                                          </p:stCondLst>
                                        </p:cTn>
                                        <p:tgtEl>
                                          <p:spTgt spid="38"/>
                                        </p:tgtEl>
                                        <p:attrNameLst>
                                          <p:attrName>ppt_x</p:attrName>
                                        </p:attrNameLst>
                                      </p:cBhvr>
                                      <p:tavLst>
                                        <p:tav tm="0">
                                          <p:val>
                                            <p:strVal val="#ppt_x+0.166"/>
                                          </p:val>
                                        </p:tav>
                                        <p:tav tm="100000">
                                          <p:val>
                                            <p:strVal val="#ppt_x"/>
                                          </p:val>
                                        </p:tav>
                                      </p:tavLst>
                                    </p:anim>
                                    <p:anim calcmode="lin" valueType="num">
                                      <p:cBhvr additive="base">
                                        <p:cTn id="72" dur="1000" fill="hold">
                                          <p:stCondLst>
                                            <p:cond delay="0"/>
                                          </p:stCondLst>
                                        </p:cTn>
                                        <p:tgtEl>
                                          <p:spTgt spid="3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39"/>
                                        </p:tgtEl>
                                        <p:attrNameLst>
                                          <p:attrName>style.visibility</p:attrName>
                                        </p:attrNameLst>
                                      </p:cBhvr>
                                      <p:to>
                                        <p:strVal val="visible"/>
                                      </p:to>
                                    </p:set>
                                    <p:anim calcmode="lin" valueType="num">
                                      <p:cBhvr additive="base">
                                        <p:cTn id="75" dur="1000" fill="hold">
                                          <p:stCondLst>
                                            <p:cond delay="0"/>
                                          </p:stCondLst>
                                        </p:cTn>
                                        <p:tgtEl>
                                          <p:spTgt spid="39"/>
                                        </p:tgtEl>
                                        <p:attrNameLst>
                                          <p:attrName>ppt_x</p:attrName>
                                        </p:attrNameLst>
                                      </p:cBhvr>
                                      <p:tavLst>
                                        <p:tav tm="0">
                                          <p:val>
                                            <p:strVal val="0-#ppt_w/2"/>
                                          </p:val>
                                        </p:tav>
                                        <p:tav tm="100000">
                                          <p:val>
                                            <p:strVal val="#ppt_x"/>
                                          </p:val>
                                        </p:tav>
                                      </p:tavLst>
                                    </p:anim>
                                    <p:anim calcmode="lin" valueType="num">
                                      <p:cBhvr additive="base">
                                        <p:cTn id="76" dur="1000" fill="hold">
                                          <p:stCondLst>
                                            <p:cond delay="0"/>
                                          </p:stCondLst>
                                        </p:cTn>
                                        <p:tgtEl>
                                          <p:spTgt spid="39"/>
                                        </p:tgtEl>
                                        <p:attrNameLst>
                                          <p:attrName>ppt_y</p:attrName>
                                        </p:attrNameLst>
                                      </p:cBhvr>
                                      <p:tavLst>
                                        <p:tav tm="0">
                                          <p:val>
                                            <p:strVal val="#ppt_y+0.069"/>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1000" fill="hold">
                                          <p:stCondLst>
                                            <p:cond delay="0"/>
                                          </p:stCondLst>
                                        </p:cTn>
                                        <p:tgtEl>
                                          <p:spTgt spid="40"/>
                                        </p:tgtEl>
                                        <p:attrNameLst>
                                          <p:attrName>ppt_x</p:attrName>
                                        </p:attrNameLst>
                                      </p:cBhvr>
                                      <p:tavLst>
                                        <p:tav tm="0">
                                          <p:val>
                                            <p:strVal val="0-#ppt_w/2"/>
                                          </p:val>
                                        </p:tav>
                                        <p:tav tm="100000">
                                          <p:val>
                                            <p:strVal val="#ppt_x"/>
                                          </p:val>
                                        </p:tav>
                                      </p:tavLst>
                                    </p:anim>
                                    <p:anim calcmode="lin" valueType="num">
                                      <p:cBhvr additive="base">
                                        <p:cTn id="80" dur="1000" fill="hold">
                                          <p:stCondLst>
                                            <p:cond delay="0"/>
                                          </p:stCondLst>
                                        </p:cTn>
                                        <p:tgtEl>
                                          <p:spTgt spid="40"/>
                                        </p:tgtEl>
                                        <p:attrNameLst>
                                          <p:attrName>ppt_y</p:attrName>
                                        </p:attrNameLst>
                                      </p:cBhvr>
                                      <p:tavLst>
                                        <p:tav tm="0">
                                          <p:val>
                                            <p:strVal val="#ppt_y-0.373"/>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41"/>
                                        </p:tgtEl>
                                        <p:attrNameLst>
                                          <p:attrName>style.visibility</p:attrName>
                                        </p:attrNameLst>
                                      </p:cBhvr>
                                      <p:to>
                                        <p:strVal val="visible"/>
                                      </p:to>
                                    </p:set>
                                    <p:anim calcmode="lin" valueType="num">
                                      <p:cBhvr additive="base">
                                        <p:cTn id="83" dur="1000" fill="hold">
                                          <p:stCondLst>
                                            <p:cond delay="0"/>
                                          </p:stCondLst>
                                        </p:cTn>
                                        <p:tgtEl>
                                          <p:spTgt spid="41"/>
                                        </p:tgtEl>
                                        <p:attrNameLst>
                                          <p:attrName>ppt_x</p:attrName>
                                        </p:attrNameLst>
                                      </p:cBhvr>
                                      <p:tavLst>
                                        <p:tav tm="0">
                                          <p:val>
                                            <p:strVal val="0-#ppt_w/2"/>
                                          </p:val>
                                        </p:tav>
                                        <p:tav tm="100000">
                                          <p:val>
                                            <p:strVal val="#ppt_x"/>
                                          </p:val>
                                        </p:tav>
                                      </p:tavLst>
                                    </p:anim>
                                    <p:anim calcmode="lin" valueType="num">
                                      <p:cBhvr additive="base">
                                        <p:cTn id="84" dur="1000" fill="hold">
                                          <p:stCondLst>
                                            <p:cond delay="0"/>
                                          </p:stCondLst>
                                        </p:cTn>
                                        <p:tgtEl>
                                          <p:spTgt spid="41"/>
                                        </p:tgtEl>
                                        <p:attrNameLst>
                                          <p:attrName>ppt_y</p:attrName>
                                        </p:attrNameLst>
                                      </p:cBhvr>
                                      <p:tavLst>
                                        <p:tav tm="0">
                                          <p:val>
                                            <p:strVal val="#ppt_y+0.1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animBg="1"/>
      <p:bldP spid="26" grpId="0" animBg="1"/>
      <p:bldP spid="27" grpId="0" animBg="1"/>
      <p:bldP spid="28" grpId="0" animBg="1"/>
      <p:bldP spid="29" grpId="0"/>
      <p:bldP spid="30" grpId="0" animBg="1"/>
      <p:bldP spid="31" grpId="0" animBg="1"/>
      <p:bldP spid="32" grpId="0" animBg="1"/>
      <p:bldP spid="33" grpId="0" animBg="1"/>
      <p:bldP spid="34" grpId="0" animBg="1"/>
      <p:bldP spid="35" grpId="0" animBg="1"/>
      <p:bldP spid="36" grpId="0" animBg="1"/>
      <p:bldP spid="37" grpId="0" animBg="1"/>
      <p:bldP spid="38" grpId="0" animBg="1"/>
      <p:bldP spid="39" grpId="0"/>
      <p:bldP spid="40" grpId="0"/>
      <p:bldP spid="4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
          <p:cNvSpPr txBox="1"/>
          <p:nvPr/>
        </p:nvSpPr>
        <p:spPr>
          <a:xfrm>
            <a:off x="4811450" y="6150764"/>
            <a:ext cx="2031325" cy="461665"/>
          </a:xfrm>
          <a:prstGeom prst="rect">
            <a:avLst/>
          </a:prstGeom>
          <a:noFill/>
        </p:spPr>
        <p:txBody>
          <a:bodyPr wrap="none" rtlCol="0">
            <a:spAutoFit/>
          </a:bodyPr>
          <a:lstStyle/>
          <a:p>
            <a:pPr fontAlgn="auto">
              <a:spcBef>
                <a:spcPts val="0"/>
              </a:spcBef>
              <a:spcAft>
                <a:spcPts val="0"/>
              </a:spcAft>
            </a:pPr>
            <a:r>
              <a:rPr lang="zh-CN" altLang="en-US" sz="2400" dirty="0">
                <a:solidFill>
                  <a:srgbClr val="0A3F75"/>
                </a:solidFill>
                <a:ea typeface="微软雅黑" panose="020B0503020204020204" pitchFamily="34" charset="-122"/>
              </a:rPr>
              <a:t>点击添加标题</a:t>
            </a:r>
          </a:p>
        </p:txBody>
      </p:sp>
      <p:sp>
        <p:nvSpPr>
          <p:cNvPr id="13" name="矩形 12"/>
          <p:cNvSpPr/>
          <p:nvPr/>
        </p:nvSpPr>
        <p:spPr>
          <a:xfrm>
            <a:off x="2448669" y="6677481"/>
            <a:ext cx="7019781" cy="523220"/>
          </a:xfrm>
          <a:prstGeom prst="rect">
            <a:avLst/>
          </a:prstGeom>
        </p:spPr>
        <p:txBody>
          <a:bodyPr wrap="square">
            <a:spAutoFit/>
          </a:bodyPr>
          <a:lstStyle/>
          <a:p>
            <a:pPr algn="ctr" fontAlgn="auto">
              <a:spcBef>
                <a:spcPts val="0"/>
              </a:spcBef>
              <a:spcAft>
                <a:spcPts val="0"/>
              </a:spcAft>
            </a:pPr>
            <a:r>
              <a:rPr lang="zh-CN" altLang="en-US" sz="1400" dirty="0">
                <a:solidFill>
                  <a:srgbClr val="000000"/>
                </a:solidFill>
                <a:ea typeface="微软雅黑" panose="020B0503020204020204" pitchFamily="34" charset="-122"/>
              </a:rPr>
              <a:t>Lorem ipsum dolor sit amet, consectetuer adipiscing elit, sed diam nonummy nibh euismod tincidunt ut laoreet dolore magna aliquam erat volutpat</a:t>
            </a:r>
            <a:r>
              <a:rPr lang="en-US" altLang="zh-CN" sz="1400" dirty="0">
                <a:solidFill>
                  <a:srgbClr val="000000"/>
                </a:solidFill>
                <a:ea typeface="微软雅黑" panose="020B0503020204020204" pitchFamily="34" charset="-122"/>
              </a:rPr>
              <a:t>.</a:t>
            </a:r>
            <a:endParaRPr lang="zh-CN" altLang="en-US" sz="1400" dirty="0">
              <a:solidFill>
                <a:srgbClr val="000000"/>
              </a:solidFill>
              <a:ea typeface="微软雅黑" panose="020B0503020204020204" pitchFamily="34" charset="-122"/>
            </a:endParaRPr>
          </a:p>
        </p:txBody>
      </p:sp>
      <p:sp>
        <p:nvSpPr>
          <p:cNvPr id="14" name="椭圆 13"/>
          <p:cNvSpPr/>
          <p:nvPr/>
        </p:nvSpPr>
        <p:spPr>
          <a:xfrm>
            <a:off x="2857436" y="1561822"/>
            <a:ext cx="1937487" cy="1937487"/>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15" name="椭圆 14"/>
          <p:cNvSpPr/>
          <p:nvPr/>
        </p:nvSpPr>
        <p:spPr>
          <a:xfrm>
            <a:off x="4923092" y="1562913"/>
            <a:ext cx="1937487" cy="1937487"/>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16" name="椭圆 15"/>
          <p:cNvSpPr/>
          <p:nvPr/>
        </p:nvSpPr>
        <p:spPr>
          <a:xfrm>
            <a:off x="6988748" y="1561821"/>
            <a:ext cx="1937487" cy="1937487"/>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17" name="椭圆 16"/>
          <p:cNvSpPr/>
          <p:nvPr/>
        </p:nvSpPr>
        <p:spPr>
          <a:xfrm>
            <a:off x="3619759" y="2530566"/>
            <a:ext cx="2206901" cy="2206901"/>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A</a:t>
            </a:r>
            <a:endParaRPr kumimoji="0" lang="zh-CN" altLang="en-US" sz="80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18" name="椭圆 17"/>
          <p:cNvSpPr/>
          <p:nvPr/>
        </p:nvSpPr>
        <p:spPr>
          <a:xfrm>
            <a:off x="5954830" y="2530566"/>
            <a:ext cx="2206901" cy="2206901"/>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80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B</a:t>
            </a:r>
            <a:endParaRPr kumimoji="0" lang="zh-CN" altLang="en-US" sz="80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19" name="椭圆 18"/>
          <p:cNvSpPr/>
          <p:nvPr/>
        </p:nvSpPr>
        <p:spPr>
          <a:xfrm>
            <a:off x="4653678" y="3500400"/>
            <a:ext cx="2474134" cy="2474134"/>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dirty="0" smtClean="0">
              <a:ln>
                <a:noFill/>
              </a:ln>
              <a:solidFill>
                <a:srgbClr val="234983"/>
              </a:solidFill>
              <a:effectLst/>
              <a:uLnTx/>
              <a:uFillTx/>
              <a:latin typeface="Arial" panose="020B0604020202020204" pitchFamily="34" charset="0"/>
              <a:ea typeface="微软雅黑" panose="020B0503020204020204" pitchFamily="34" charset="-122"/>
              <a:cs typeface="+mn-cs"/>
            </a:endParaRPr>
          </a:p>
        </p:txBody>
      </p:sp>
      <p:sp>
        <p:nvSpPr>
          <p:cNvPr id="20" name="文本框 9"/>
          <p:cNvSpPr txBox="1"/>
          <p:nvPr/>
        </p:nvSpPr>
        <p:spPr>
          <a:xfrm>
            <a:off x="5276800" y="4259071"/>
            <a:ext cx="1640193" cy="400110"/>
          </a:xfrm>
          <a:prstGeom prst="rect">
            <a:avLst/>
          </a:prstGeom>
          <a:noFill/>
        </p:spPr>
        <p:txBody>
          <a:bodyPr wrap="none" rtlCol="0">
            <a:spAutoFit/>
          </a:bodyPr>
          <a:lstStyle/>
          <a:p>
            <a:pPr fontAlgn="auto">
              <a:spcBef>
                <a:spcPts val="0"/>
              </a:spcBef>
              <a:spcAft>
                <a:spcPts val="0"/>
              </a:spcAft>
            </a:pPr>
            <a:r>
              <a:rPr lang="en-US" altLang="zh-CN" sz="2000" b="1" dirty="0">
                <a:solidFill>
                  <a:srgbClr val="0A3F75"/>
                </a:solidFill>
                <a:ea typeface="微软雅黑" panose="020B0503020204020204" pitchFamily="34" charset="-122"/>
              </a:rPr>
              <a:t>EXAMPLE 1</a:t>
            </a:r>
          </a:p>
        </p:txBody>
      </p:sp>
      <p:sp>
        <p:nvSpPr>
          <p:cNvPr id="21" name="文本框 10"/>
          <p:cNvSpPr txBox="1"/>
          <p:nvPr/>
        </p:nvSpPr>
        <p:spPr>
          <a:xfrm>
            <a:off x="5284443" y="4567577"/>
            <a:ext cx="1280985" cy="830997"/>
          </a:xfrm>
          <a:prstGeom prst="rect">
            <a:avLst/>
          </a:prstGeom>
          <a:noFill/>
        </p:spPr>
        <p:txBody>
          <a:bodyPr wrap="square" rtlCol="0">
            <a:spAutoFit/>
          </a:bodyPr>
          <a:lstStyle/>
          <a:p>
            <a:pPr fontAlgn="auto">
              <a:spcBef>
                <a:spcPts val="0"/>
              </a:spcBef>
              <a:spcAft>
                <a:spcPts val="0"/>
              </a:spcAft>
            </a:pPr>
            <a:r>
              <a:rPr lang="en-US" altLang="zh-CN" sz="1200" dirty="0">
                <a:solidFill>
                  <a:srgbClr val="000000"/>
                </a:solidFill>
                <a:ea typeface="微软雅黑" panose="020B0503020204020204" pitchFamily="34" charset="-122"/>
              </a:rPr>
              <a:t>The empty vessels make the greatest sound . </a:t>
            </a:r>
            <a:endParaRPr lang="zh-CN" altLang="en-US" sz="1200" dirty="0">
              <a:solidFill>
                <a:srgbClr val="000000"/>
              </a:solidFill>
              <a:ea typeface="微软雅黑" panose="020B0503020204020204" pitchFamily="34"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stCondLst>
                                            <p:cond delay="0"/>
                                          </p:stCondLst>
                                        </p:cTn>
                                        <p:tgtEl>
                                          <p:spTgt spid="12"/>
                                        </p:tgtEl>
                                        <p:attrNameLst>
                                          <p:attrName>ppt_x</p:attrName>
                                        </p:attrNameLst>
                                      </p:cBhvr>
                                      <p:tavLst>
                                        <p:tav tm="0">
                                          <p:val>
                                            <p:strVal val="#ppt_x-0.008"/>
                                          </p:val>
                                        </p:tav>
                                        <p:tav tm="100000">
                                          <p:val>
                                            <p:strVal val="#ppt_x"/>
                                          </p:val>
                                        </p:tav>
                                      </p:tavLst>
                                    </p:anim>
                                    <p:anim calcmode="lin" valueType="num">
                                      <p:cBhvr additive="base">
                                        <p:cTn id="8" dur="1000" fill="hold">
                                          <p:stCondLst>
                                            <p:cond delay="0"/>
                                          </p:stCondLst>
                                        </p:cTn>
                                        <p:tgtEl>
                                          <p:spTgt spid="1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stCondLst>
                                            <p:cond delay="0"/>
                                          </p:stCondLst>
                                        </p:cTn>
                                        <p:tgtEl>
                                          <p:spTgt spid="14"/>
                                        </p:tgtEl>
                                        <p:attrNameLst>
                                          <p:attrName>ppt_x</p:attrName>
                                        </p:attrNameLst>
                                      </p:cBhvr>
                                      <p:tavLst>
                                        <p:tav tm="0">
                                          <p:val>
                                            <p:strVal val="#ppt_x-0.258"/>
                                          </p:val>
                                        </p:tav>
                                        <p:tav tm="100000">
                                          <p:val>
                                            <p:strVal val="#ppt_x"/>
                                          </p:val>
                                        </p:tav>
                                      </p:tavLst>
                                    </p:anim>
                                    <p:anim calcmode="lin" valueType="num">
                                      <p:cBhvr additive="base">
                                        <p:cTn id="16" dur="1000" fill="hold">
                                          <p:stCondLst>
                                            <p:cond delay="0"/>
                                          </p:stCondLst>
                                        </p:cTn>
                                        <p:tgtEl>
                                          <p:spTgt spid="14"/>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stCondLst>
                                            <p:cond delay="0"/>
                                          </p:stCondLst>
                                        </p:cTn>
                                        <p:tgtEl>
                                          <p:spTgt spid="15"/>
                                        </p:tgtEl>
                                        <p:attrNameLst>
                                          <p:attrName>ppt_x</p:attrName>
                                        </p:attrNameLst>
                                      </p:cBhvr>
                                      <p:tavLst>
                                        <p:tav tm="0">
                                          <p:val>
                                            <p:strVal val="#ppt_x-0.008"/>
                                          </p:val>
                                        </p:tav>
                                        <p:tav tm="100000">
                                          <p:val>
                                            <p:strVal val="#ppt_x"/>
                                          </p:val>
                                        </p:tav>
                                      </p:tavLst>
                                    </p:anim>
                                    <p:anim calcmode="lin" valueType="num">
                                      <p:cBhvr additive="base">
                                        <p:cTn id="20" dur="1000" fill="hold">
                                          <p:stCondLst>
                                            <p:cond delay="0"/>
                                          </p:stCondLst>
                                        </p:cTn>
                                        <p:tgtEl>
                                          <p:spTgt spid="1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stCondLst>
                                            <p:cond delay="0"/>
                                          </p:stCondLst>
                                        </p:cTn>
                                        <p:tgtEl>
                                          <p:spTgt spid="16"/>
                                        </p:tgtEl>
                                        <p:attrNameLst>
                                          <p:attrName>ppt_x</p:attrName>
                                        </p:attrNameLst>
                                      </p:cBhvr>
                                      <p:tavLst>
                                        <p:tav tm="0">
                                          <p:val>
                                            <p:strVal val="#ppt_x+0.241"/>
                                          </p:val>
                                        </p:tav>
                                        <p:tav tm="100000">
                                          <p:val>
                                            <p:strVal val="#ppt_x"/>
                                          </p:val>
                                        </p:tav>
                                      </p:tavLst>
                                    </p:anim>
                                    <p:anim calcmode="lin" valueType="num">
                                      <p:cBhvr additive="base">
                                        <p:cTn id="24" dur="1000" fill="hold">
                                          <p:stCondLst>
                                            <p:cond delay="0"/>
                                          </p:stCondLst>
                                        </p:cTn>
                                        <p:tgtEl>
                                          <p:spTgt spid="1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1000" fill="hold">
                                          <p:stCondLst>
                                            <p:cond delay="0"/>
                                          </p:stCondLst>
                                        </p:cTn>
                                        <p:tgtEl>
                                          <p:spTgt spid="17"/>
                                        </p:tgtEl>
                                        <p:attrNameLst>
                                          <p:attrName>ppt_x</p:attrName>
                                        </p:attrNameLst>
                                      </p:cBhvr>
                                      <p:tavLst>
                                        <p:tav tm="0">
                                          <p:val>
                                            <p:strVal val="#ppt_x-0.537"/>
                                          </p:val>
                                        </p:tav>
                                        <p:tav tm="100000">
                                          <p:val>
                                            <p:strVal val="#ppt_x"/>
                                          </p:val>
                                        </p:tav>
                                      </p:tavLst>
                                    </p:anim>
                                    <p:anim calcmode="lin" valueType="num">
                                      <p:cBhvr additive="base">
                                        <p:cTn id="28" dur="1000" fill="hold">
                                          <p:stCondLst>
                                            <p:cond delay="0"/>
                                          </p:stCondLst>
                                        </p:cTn>
                                        <p:tgtEl>
                                          <p:spTgt spid="1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1000" fill="hold">
                                          <p:stCondLst>
                                            <p:cond delay="0"/>
                                          </p:stCondLst>
                                        </p:cTn>
                                        <p:tgtEl>
                                          <p:spTgt spid="18"/>
                                        </p:tgtEl>
                                        <p:attrNameLst>
                                          <p:attrName>ppt_x</p:attrName>
                                        </p:attrNameLst>
                                      </p:cBhvr>
                                      <p:tavLst>
                                        <p:tav tm="0">
                                          <p:val>
                                            <p:strVal val="#ppt_x+0.478"/>
                                          </p:val>
                                        </p:tav>
                                        <p:tav tm="100000">
                                          <p:val>
                                            <p:strVal val="#ppt_x"/>
                                          </p:val>
                                        </p:tav>
                                      </p:tavLst>
                                    </p:anim>
                                    <p:anim calcmode="lin" valueType="num">
                                      <p:cBhvr additive="base">
                                        <p:cTn id="32" dur="1000" fill="hold">
                                          <p:stCondLst>
                                            <p:cond delay="0"/>
                                          </p:stCondLst>
                                        </p:cTn>
                                        <p:tgtEl>
                                          <p:spTgt spid="1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1000" fill="hold">
                                          <p:stCondLst>
                                            <p:cond delay="0"/>
                                          </p:stCondLst>
                                        </p:cTn>
                                        <p:tgtEl>
                                          <p:spTgt spid="19"/>
                                        </p:tgtEl>
                                        <p:attrNameLst>
                                          <p:attrName>ppt_x</p:attrName>
                                        </p:attrNameLst>
                                      </p:cBhvr>
                                      <p:tavLst>
                                        <p:tav tm="0">
                                          <p:val>
                                            <p:strVal val="#ppt_x-0.065"/>
                                          </p:val>
                                        </p:tav>
                                        <p:tav tm="100000">
                                          <p:val>
                                            <p:strVal val="#ppt_x"/>
                                          </p:val>
                                        </p:tav>
                                      </p:tavLst>
                                    </p:anim>
                                    <p:anim calcmode="lin" valueType="num">
                                      <p:cBhvr additive="base">
                                        <p:cTn id="36" dur="1000" fill="hold">
                                          <p:stCondLst>
                                            <p:cond delay="0"/>
                                          </p:stCondLst>
                                        </p:cTn>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stCondLst>
                                            <p:cond delay="0"/>
                                          </p:stCondLst>
                                        </p:cTn>
                                        <p:tgtEl>
                                          <p:spTgt spid="20"/>
                                        </p:tgtEl>
                                        <p:attrNameLst>
                                          <p:attrName>ppt_x</p:attrName>
                                        </p:attrNameLst>
                                      </p:cBhvr>
                                      <p:tavLst>
                                        <p:tav tm="0">
                                          <p:val>
                                            <p:strVal val="#ppt_x+0.255"/>
                                          </p:val>
                                        </p:tav>
                                        <p:tav tm="100000">
                                          <p:val>
                                            <p:strVal val="#ppt_x"/>
                                          </p:val>
                                        </p:tav>
                                      </p:tavLst>
                                    </p:anim>
                                    <p:anim calcmode="lin" valueType="num">
                                      <p:cBhvr additive="base">
                                        <p:cTn id="40" dur="1000" fill="hold">
                                          <p:stCondLst>
                                            <p:cond delay="0"/>
                                          </p:stCondLst>
                                        </p:cTn>
                                        <p:tgtEl>
                                          <p:spTgt spid="2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1000" fill="hold">
                                          <p:stCondLst>
                                            <p:cond delay="0"/>
                                          </p:stCondLst>
                                        </p:cTn>
                                        <p:tgtEl>
                                          <p:spTgt spid="21"/>
                                        </p:tgtEl>
                                        <p:attrNameLst>
                                          <p:attrName>ppt_x</p:attrName>
                                        </p:attrNameLst>
                                      </p:cBhvr>
                                      <p:tavLst>
                                        <p:tav tm="0">
                                          <p:val>
                                            <p:strVal val="#ppt_x-0.017"/>
                                          </p:val>
                                        </p:tav>
                                        <p:tav tm="100000">
                                          <p:val>
                                            <p:strVal val="#ppt_x"/>
                                          </p:val>
                                        </p:tav>
                                      </p:tavLst>
                                    </p:anim>
                                    <p:anim calcmode="lin" valueType="num">
                                      <p:cBhvr additive="base">
                                        <p:cTn id="44" dur="1000" fill="hold">
                                          <p:stCondLst>
                                            <p:cond delay="0"/>
                                          </p:stCondLst>
                                        </p:cTn>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15" grpId="0" animBg="1"/>
      <p:bldP spid="16" grpId="0" animBg="1"/>
      <p:bldP spid="17" grpId="0" animBg="1"/>
      <p:bldP spid="18" grpId="0" animBg="1"/>
      <p:bldP spid="19" grpId="0" animBg="1"/>
      <p:bldP spid="20"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
          <p:cNvSpPr txBox="1"/>
          <p:nvPr/>
        </p:nvSpPr>
        <p:spPr>
          <a:xfrm>
            <a:off x="6855311" y="2496316"/>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20" name="矩形 19"/>
          <p:cNvSpPr/>
          <p:nvPr/>
        </p:nvSpPr>
        <p:spPr>
          <a:xfrm>
            <a:off x="6884339" y="3182689"/>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21" name="矩形 20"/>
          <p:cNvSpPr/>
          <p:nvPr/>
        </p:nvSpPr>
        <p:spPr>
          <a:xfrm>
            <a:off x="6884339" y="4998120"/>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22" name="梯形 21"/>
          <p:cNvSpPr/>
          <p:nvPr/>
        </p:nvSpPr>
        <p:spPr>
          <a:xfrm rot="12634210">
            <a:off x="4773618" y="4257513"/>
            <a:ext cx="326154" cy="1623537"/>
          </a:xfrm>
          <a:prstGeom prst="trapezoid">
            <a:avLst>
              <a:gd name="adj" fmla="val 45118"/>
            </a:avLst>
          </a:prstGeom>
          <a:solidFill>
            <a:srgbClr val="0A3F7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3" name="梯形 22"/>
          <p:cNvSpPr/>
          <p:nvPr/>
        </p:nvSpPr>
        <p:spPr>
          <a:xfrm rot="8965790" flipV="1">
            <a:off x="4813627" y="2563351"/>
            <a:ext cx="326154" cy="1623537"/>
          </a:xfrm>
          <a:prstGeom prst="trapezoid">
            <a:avLst>
              <a:gd name="adj" fmla="val 45118"/>
            </a:avLst>
          </a:prstGeom>
          <a:solidFill>
            <a:srgbClr val="0A3F7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4" name="流程图: 或者 23"/>
          <p:cNvSpPr/>
          <p:nvPr/>
        </p:nvSpPr>
        <p:spPr>
          <a:xfrm>
            <a:off x="216421" y="2593591"/>
            <a:ext cx="3203132" cy="3203132"/>
          </a:xfrm>
          <a:prstGeom prst="flowChartOr">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5" name="椭圆 24"/>
          <p:cNvSpPr/>
          <p:nvPr/>
        </p:nvSpPr>
        <p:spPr>
          <a:xfrm>
            <a:off x="3843781" y="1837684"/>
            <a:ext cx="1261965" cy="126196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p>
        </p:txBody>
      </p:sp>
      <p:sp>
        <p:nvSpPr>
          <p:cNvPr id="26" name="椭圆 25"/>
          <p:cNvSpPr/>
          <p:nvPr/>
        </p:nvSpPr>
        <p:spPr>
          <a:xfrm>
            <a:off x="3843781" y="5290664"/>
            <a:ext cx="1261965" cy="1261965"/>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en-US" altLang="zh-CN" sz="16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27" name="矩形 26"/>
          <p:cNvSpPr/>
          <p:nvPr/>
        </p:nvSpPr>
        <p:spPr>
          <a:xfrm>
            <a:off x="964145" y="3174696"/>
            <a:ext cx="646331" cy="923330"/>
          </a:xfrm>
          <a:prstGeom prst="rect">
            <a:avLst/>
          </a:prstGeom>
        </p:spPr>
        <p:txBody>
          <a:bodyPr wrap="none">
            <a:spAutoFit/>
          </a:bodyPr>
          <a:lstStyle/>
          <a:p>
            <a:pPr fontAlgn="auto">
              <a:spcBef>
                <a:spcPts val="0"/>
              </a:spcBef>
              <a:spcAft>
                <a:spcPts val="0"/>
              </a:spcAft>
            </a:pPr>
            <a:r>
              <a:rPr lang="en-US" altLang="zh-CN" sz="5400" b="1" dirty="0">
                <a:solidFill>
                  <a:srgbClr val="0A3F75"/>
                </a:solidFill>
                <a:ea typeface="微软雅黑" panose="020B0503020204020204" pitchFamily="34" charset="-122"/>
              </a:rPr>
              <a:t>S</a:t>
            </a:r>
            <a:endParaRPr lang="zh-CN" altLang="en-US" sz="5400" b="1" dirty="0">
              <a:solidFill>
                <a:srgbClr val="0A3F75"/>
              </a:solidFill>
              <a:ea typeface="微软雅黑" panose="020B0503020204020204" pitchFamily="34" charset="-122"/>
            </a:endParaRPr>
          </a:p>
        </p:txBody>
      </p:sp>
      <p:sp>
        <p:nvSpPr>
          <p:cNvPr id="28" name="矩形 27"/>
          <p:cNvSpPr/>
          <p:nvPr/>
        </p:nvSpPr>
        <p:spPr>
          <a:xfrm>
            <a:off x="2101507" y="3185046"/>
            <a:ext cx="838691" cy="923330"/>
          </a:xfrm>
          <a:prstGeom prst="rect">
            <a:avLst/>
          </a:prstGeom>
        </p:spPr>
        <p:txBody>
          <a:bodyPr wrap="none">
            <a:spAutoFit/>
          </a:bodyPr>
          <a:lstStyle/>
          <a:p>
            <a:pPr fontAlgn="auto">
              <a:spcBef>
                <a:spcPts val="0"/>
              </a:spcBef>
              <a:spcAft>
                <a:spcPts val="0"/>
              </a:spcAft>
            </a:pPr>
            <a:r>
              <a:rPr lang="en-US" altLang="zh-CN" sz="5400" b="1" dirty="0">
                <a:solidFill>
                  <a:srgbClr val="0A3F75"/>
                </a:solidFill>
                <a:ea typeface="微软雅黑" panose="020B0503020204020204" pitchFamily="34" charset="-122"/>
              </a:rPr>
              <a:t>W</a:t>
            </a:r>
            <a:endParaRPr lang="zh-CN" altLang="en-US" sz="5400" b="1" dirty="0">
              <a:solidFill>
                <a:srgbClr val="0A3F75"/>
              </a:solidFill>
              <a:ea typeface="微软雅黑" panose="020B0503020204020204" pitchFamily="34" charset="-122"/>
            </a:endParaRPr>
          </a:p>
        </p:txBody>
      </p:sp>
      <p:sp>
        <p:nvSpPr>
          <p:cNvPr id="29" name="矩形 28"/>
          <p:cNvSpPr/>
          <p:nvPr/>
        </p:nvSpPr>
        <p:spPr>
          <a:xfrm>
            <a:off x="915364" y="4556793"/>
            <a:ext cx="723275" cy="923330"/>
          </a:xfrm>
          <a:prstGeom prst="rect">
            <a:avLst/>
          </a:prstGeom>
        </p:spPr>
        <p:txBody>
          <a:bodyPr wrap="none">
            <a:spAutoFit/>
          </a:bodyPr>
          <a:lstStyle/>
          <a:p>
            <a:pPr fontAlgn="auto">
              <a:spcBef>
                <a:spcPts val="0"/>
              </a:spcBef>
              <a:spcAft>
                <a:spcPts val="0"/>
              </a:spcAft>
            </a:pPr>
            <a:r>
              <a:rPr lang="en-US" altLang="zh-CN" sz="5400" b="1" dirty="0">
                <a:solidFill>
                  <a:srgbClr val="0A3F75"/>
                </a:solidFill>
                <a:ea typeface="微软雅黑" panose="020B0503020204020204" pitchFamily="34" charset="-122"/>
              </a:rPr>
              <a:t>O</a:t>
            </a:r>
            <a:endParaRPr lang="zh-CN" altLang="en-US" sz="5400" b="1" dirty="0">
              <a:solidFill>
                <a:srgbClr val="0A3F75"/>
              </a:solidFill>
              <a:ea typeface="微软雅黑" panose="020B0503020204020204" pitchFamily="34" charset="-122"/>
            </a:endParaRPr>
          </a:p>
        </p:txBody>
      </p:sp>
      <p:sp>
        <p:nvSpPr>
          <p:cNvPr id="30" name="矩形 29"/>
          <p:cNvSpPr/>
          <p:nvPr/>
        </p:nvSpPr>
        <p:spPr>
          <a:xfrm>
            <a:off x="2212150" y="4556793"/>
            <a:ext cx="607859" cy="923330"/>
          </a:xfrm>
          <a:prstGeom prst="rect">
            <a:avLst/>
          </a:prstGeom>
        </p:spPr>
        <p:txBody>
          <a:bodyPr wrap="none">
            <a:spAutoFit/>
          </a:bodyPr>
          <a:lstStyle/>
          <a:p>
            <a:pPr fontAlgn="auto">
              <a:spcBef>
                <a:spcPts val="0"/>
              </a:spcBef>
              <a:spcAft>
                <a:spcPts val="0"/>
              </a:spcAft>
            </a:pPr>
            <a:r>
              <a:rPr lang="en-US" altLang="zh-CN" sz="5400" b="1" dirty="0">
                <a:solidFill>
                  <a:srgbClr val="0A3F75"/>
                </a:solidFill>
                <a:ea typeface="微软雅黑" panose="020B0503020204020204" pitchFamily="34" charset="-122"/>
              </a:rPr>
              <a:t>T</a:t>
            </a:r>
            <a:endParaRPr lang="zh-CN" altLang="en-US" sz="5400" b="1" dirty="0">
              <a:solidFill>
                <a:srgbClr val="0A3F75"/>
              </a:solidFill>
              <a:ea typeface="微软雅黑" panose="020B0503020204020204" pitchFamily="34" charset="-122"/>
            </a:endParaRPr>
          </a:p>
        </p:txBody>
      </p:sp>
      <p:sp>
        <p:nvSpPr>
          <p:cNvPr id="31" name="椭圆 30"/>
          <p:cNvSpPr/>
          <p:nvPr/>
        </p:nvSpPr>
        <p:spPr>
          <a:xfrm>
            <a:off x="1413335" y="3788399"/>
            <a:ext cx="840817" cy="840817"/>
          </a:xfrm>
          <a:prstGeom prst="ellipse">
            <a:avLst/>
          </a:prstGeom>
          <a:solidFill>
            <a:srgbClr val="0A3F7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2" name="梯形 31"/>
          <p:cNvSpPr/>
          <p:nvPr/>
        </p:nvSpPr>
        <p:spPr>
          <a:xfrm rot="16200000" flipV="1">
            <a:off x="3680704" y="2197839"/>
            <a:ext cx="326154" cy="4030766"/>
          </a:xfrm>
          <a:prstGeom prst="trapezoid">
            <a:avLst>
              <a:gd name="adj" fmla="val 45118"/>
            </a:avLst>
          </a:prstGeom>
          <a:solidFill>
            <a:srgbClr val="0A3F7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3" name="椭圆 32"/>
          <p:cNvSpPr/>
          <p:nvPr/>
        </p:nvSpPr>
        <p:spPr>
          <a:xfrm>
            <a:off x="4556916" y="3409702"/>
            <a:ext cx="1570908" cy="1570908"/>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600" b="1" i="0" u="none" strike="noStrike" kern="0" cap="none" spc="0" normalizeH="0" baseline="0" noProof="0" dirty="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34" name="文本框 16"/>
          <p:cNvSpPr txBox="1"/>
          <p:nvPr/>
        </p:nvSpPr>
        <p:spPr>
          <a:xfrm>
            <a:off x="4764730" y="3758005"/>
            <a:ext cx="1492716" cy="369332"/>
          </a:xfrm>
          <a:prstGeom prst="rect">
            <a:avLst/>
          </a:prstGeom>
          <a:noFill/>
        </p:spPr>
        <p:txBody>
          <a:bodyPr wrap="none" rtlCol="0">
            <a:spAutoFit/>
          </a:bodyPr>
          <a:lstStyle/>
          <a:p>
            <a:pPr fontAlgn="auto">
              <a:spcBef>
                <a:spcPts val="0"/>
              </a:spcBef>
              <a:spcAft>
                <a:spcPts val="0"/>
              </a:spcAft>
            </a:pPr>
            <a:r>
              <a:rPr lang="en-US" altLang="zh-CN" b="1" dirty="0">
                <a:solidFill>
                  <a:srgbClr val="0A3F75"/>
                </a:solidFill>
                <a:ea typeface="微软雅黑" panose="020B0503020204020204" pitchFamily="34" charset="-122"/>
              </a:rPr>
              <a:t>EXAMPLE 2</a:t>
            </a:r>
          </a:p>
        </p:txBody>
      </p:sp>
      <p:sp>
        <p:nvSpPr>
          <p:cNvPr id="35" name="文本框 17"/>
          <p:cNvSpPr txBox="1"/>
          <p:nvPr/>
        </p:nvSpPr>
        <p:spPr>
          <a:xfrm>
            <a:off x="4771191" y="4018816"/>
            <a:ext cx="1221455" cy="769441"/>
          </a:xfrm>
          <a:prstGeom prst="rect">
            <a:avLst/>
          </a:prstGeom>
          <a:noFill/>
        </p:spPr>
        <p:txBody>
          <a:bodyPr wrap="square" rtlCol="0">
            <a:spAutoFit/>
          </a:bodyPr>
          <a:lstStyle/>
          <a:p>
            <a:pPr fontAlgn="auto">
              <a:spcBef>
                <a:spcPts val="0"/>
              </a:spcBef>
              <a:spcAft>
                <a:spcPts val="0"/>
              </a:spcAft>
            </a:pPr>
            <a:r>
              <a:rPr lang="en-US" altLang="zh-CN" sz="1100" dirty="0">
                <a:solidFill>
                  <a:srgbClr val="000000"/>
                </a:solidFill>
                <a:ea typeface="微软雅黑" panose="020B0503020204020204" pitchFamily="34" charset="-122"/>
              </a:rPr>
              <a:t>The empty vessels make the greatest sound . </a:t>
            </a:r>
            <a:endParaRPr lang="zh-CN" altLang="en-US" sz="1100" dirty="0">
              <a:solidFill>
                <a:srgbClr val="000000"/>
              </a:solidFill>
              <a:ea typeface="微软雅黑" panose="020B0503020204020204" pitchFamily="34" charset="-122"/>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1000" fill="hold">
                                          <p:stCondLst>
                                            <p:cond delay="0"/>
                                          </p:stCondLst>
                                        </p:cTn>
                                        <p:tgtEl>
                                          <p:spTgt spid="19"/>
                                        </p:tgtEl>
                                        <p:attrNameLst>
                                          <p:attrName>ppt_x</p:attrName>
                                        </p:attrNameLst>
                                      </p:cBhvr>
                                      <p:tavLst>
                                        <p:tav tm="0">
                                          <p:val>
                                            <p:strVal val="#ppt_x+0.321"/>
                                          </p:val>
                                        </p:tav>
                                        <p:tav tm="100000">
                                          <p:val>
                                            <p:strVal val="#ppt_x"/>
                                          </p:val>
                                        </p:tav>
                                      </p:tavLst>
                                    </p:anim>
                                    <p:anim calcmode="lin" valueType="num">
                                      <p:cBhvr additive="base">
                                        <p:cTn id="8" dur="1000" fill="hold">
                                          <p:stCondLst>
                                            <p:cond delay="0"/>
                                          </p:stCondLst>
                                        </p:cTn>
                                        <p:tgtEl>
                                          <p:spTgt spid="19"/>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1000" fill="hold">
                                          <p:stCondLst>
                                            <p:cond delay="0"/>
                                          </p:stCondLst>
                                        </p:cTn>
                                        <p:tgtEl>
                                          <p:spTgt spid="20"/>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20"/>
                                        </p:tgtEl>
                                        <p:attrNameLst>
                                          <p:attrName>ppt_y</p:attrName>
                                        </p:attrNameLst>
                                      </p:cBhvr>
                                      <p:tavLst>
                                        <p:tav tm="0">
                                          <p:val>
                                            <p:strVal val="#ppt_y-0.05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stCondLst>
                                            <p:cond delay="0"/>
                                          </p:stCondLst>
                                        </p:cTn>
                                        <p:tgtEl>
                                          <p:spTgt spid="21"/>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21"/>
                                        </p:tgtEl>
                                        <p:attrNameLst>
                                          <p:attrName>ppt_y</p:attrName>
                                        </p:attrNameLst>
                                      </p:cBhvr>
                                      <p:tavLst>
                                        <p:tav tm="0">
                                          <p:val>
                                            <p:strVal val="#ppt_y+0.314"/>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000" fill="hold">
                                          <p:stCondLst>
                                            <p:cond delay="0"/>
                                          </p:stCondLst>
                                        </p:cTn>
                                        <p:tgtEl>
                                          <p:spTgt spid="22"/>
                                        </p:tgtEl>
                                        <p:attrNameLst>
                                          <p:attrName>ppt_x</p:attrName>
                                        </p:attrNameLst>
                                      </p:cBhvr>
                                      <p:tavLst>
                                        <p:tav tm="0">
                                          <p:val>
                                            <p:strVal val="#ppt_x-0.291"/>
                                          </p:val>
                                        </p:tav>
                                        <p:tav tm="100000">
                                          <p:val>
                                            <p:strVal val="#ppt_x"/>
                                          </p:val>
                                        </p:tav>
                                      </p:tavLst>
                                    </p:anim>
                                    <p:anim calcmode="lin" valueType="num">
                                      <p:cBhvr additive="base">
                                        <p:cTn id="20" dur="1000" fill="hold">
                                          <p:stCondLst>
                                            <p:cond delay="0"/>
                                          </p:stCondLst>
                                        </p:cTn>
                                        <p:tgtEl>
                                          <p:spTgt spid="2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stCondLst>
                                            <p:cond delay="0"/>
                                          </p:stCondLst>
                                        </p:cTn>
                                        <p:tgtEl>
                                          <p:spTgt spid="23"/>
                                        </p:tgtEl>
                                        <p:attrNameLst>
                                          <p:attrName>ppt_x</p:attrName>
                                        </p:attrNameLst>
                                      </p:cBhvr>
                                      <p:tavLst>
                                        <p:tav tm="0">
                                          <p:val>
                                            <p:strVal val="#ppt_x-0.317"/>
                                          </p:val>
                                        </p:tav>
                                        <p:tav tm="100000">
                                          <p:val>
                                            <p:strVal val="#ppt_x"/>
                                          </p:val>
                                        </p:tav>
                                      </p:tavLst>
                                    </p:anim>
                                    <p:anim calcmode="lin" valueType="num">
                                      <p:cBhvr additive="base">
                                        <p:cTn id="24" dur="1000" fill="hold">
                                          <p:stCondLst>
                                            <p:cond delay="0"/>
                                          </p:stCondLst>
                                        </p:cTn>
                                        <p:tgtEl>
                                          <p:spTgt spid="23"/>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000" fill="hold">
                                          <p:stCondLst>
                                            <p:cond delay="0"/>
                                          </p:stCondLst>
                                        </p:cTn>
                                        <p:tgtEl>
                                          <p:spTgt spid="24"/>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24"/>
                                        </p:tgtEl>
                                        <p:attrNameLst>
                                          <p:attrName>ppt_y</p:attrName>
                                        </p:attrNameLst>
                                      </p:cBhvr>
                                      <p:tavLst>
                                        <p:tav tm="0">
                                          <p:val>
                                            <p:strVal val="#ppt_y+0.000"/>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1000" fill="hold">
                                          <p:stCondLst>
                                            <p:cond delay="0"/>
                                          </p:stCondLst>
                                        </p:cTn>
                                        <p:tgtEl>
                                          <p:spTgt spid="25"/>
                                        </p:tgtEl>
                                        <p:attrNameLst>
                                          <p:attrName>ppt_x</p:attrName>
                                        </p:attrNameLst>
                                      </p:cBhvr>
                                      <p:tavLst>
                                        <p:tav tm="0">
                                          <p:val>
                                            <p:strVal val="#ppt_x-0.162"/>
                                          </p:val>
                                        </p:tav>
                                        <p:tav tm="100000">
                                          <p:val>
                                            <p:strVal val="#ppt_x"/>
                                          </p:val>
                                        </p:tav>
                                      </p:tavLst>
                                    </p:anim>
                                    <p:anim calcmode="lin" valueType="num">
                                      <p:cBhvr additive="base">
                                        <p:cTn id="32" dur="1000" fill="hold">
                                          <p:stCondLst>
                                            <p:cond delay="0"/>
                                          </p:stCondLst>
                                        </p:cTn>
                                        <p:tgtEl>
                                          <p:spTgt spid="25"/>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1000" fill="hold">
                                          <p:stCondLst>
                                            <p:cond delay="0"/>
                                          </p:stCondLst>
                                        </p:cTn>
                                        <p:tgtEl>
                                          <p:spTgt spid="26"/>
                                        </p:tgtEl>
                                        <p:attrNameLst>
                                          <p:attrName>ppt_x</p:attrName>
                                        </p:attrNameLst>
                                      </p:cBhvr>
                                      <p:tavLst>
                                        <p:tav tm="0">
                                          <p:val>
                                            <p:strVal val="#ppt_x-0.150"/>
                                          </p:val>
                                        </p:tav>
                                        <p:tav tm="100000">
                                          <p:val>
                                            <p:strVal val="#ppt_x"/>
                                          </p:val>
                                        </p:tav>
                                      </p:tavLst>
                                    </p:anim>
                                    <p:anim calcmode="lin" valueType="num">
                                      <p:cBhvr additive="base">
                                        <p:cTn id="36" dur="1000" fill="hold">
                                          <p:stCondLst>
                                            <p:cond delay="0"/>
                                          </p:stCondLst>
                                        </p:cTn>
                                        <p:tgtEl>
                                          <p:spTgt spid="2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1000" fill="hold">
                                          <p:stCondLst>
                                            <p:cond delay="0"/>
                                          </p:stCondLst>
                                        </p:cTn>
                                        <p:tgtEl>
                                          <p:spTgt spid="27"/>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27"/>
                                        </p:tgtEl>
                                        <p:attrNameLst>
                                          <p:attrName>ppt_y</p:attrName>
                                        </p:attrNameLst>
                                      </p:cBhvr>
                                      <p:tavLst>
                                        <p:tav tm="0">
                                          <p:val>
                                            <p:strVal val="#ppt_y-0.03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 calcmode="lin" valueType="num">
                                      <p:cBhvr additive="base">
                                        <p:cTn id="43" dur="1000" fill="hold">
                                          <p:stCondLst>
                                            <p:cond delay="0"/>
                                          </p:stCondLst>
                                        </p:cTn>
                                        <p:tgtEl>
                                          <p:spTgt spid="28"/>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28"/>
                                        </p:tgtEl>
                                        <p:attrNameLst>
                                          <p:attrName>ppt_y</p:attrName>
                                        </p:attrNameLst>
                                      </p:cBhvr>
                                      <p:tavLst>
                                        <p:tav tm="0">
                                          <p:val>
                                            <p:strVal val="#ppt_y-0.074"/>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1000" fill="hold">
                                          <p:stCondLst>
                                            <p:cond delay="0"/>
                                          </p:stCondLst>
                                        </p:cTn>
                                        <p:tgtEl>
                                          <p:spTgt spid="29"/>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29"/>
                                        </p:tgtEl>
                                        <p:attrNameLst>
                                          <p:attrName>ppt_y</p:attrName>
                                        </p:attrNameLst>
                                      </p:cBhvr>
                                      <p:tavLst>
                                        <p:tav tm="0">
                                          <p:val>
                                            <p:strVal val="#ppt_y+0.048"/>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1000" fill="hold">
                                          <p:stCondLst>
                                            <p:cond delay="0"/>
                                          </p:stCondLst>
                                        </p:cTn>
                                        <p:tgtEl>
                                          <p:spTgt spid="30"/>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30"/>
                                        </p:tgtEl>
                                        <p:attrNameLst>
                                          <p:attrName>ppt_y</p:attrName>
                                        </p:attrNameLst>
                                      </p:cBhvr>
                                      <p:tavLst>
                                        <p:tav tm="0">
                                          <p:val>
                                            <p:strVal val="#ppt_y+0.107"/>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anim calcmode="lin" valueType="num">
                                      <p:cBhvr additive="base">
                                        <p:cTn id="55" dur="1000" fill="hold">
                                          <p:stCondLst>
                                            <p:cond delay="0"/>
                                          </p:stCondLst>
                                        </p:cTn>
                                        <p:tgtEl>
                                          <p:spTgt spid="31"/>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31"/>
                                        </p:tgtEl>
                                        <p:attrNameLst>
                                          <p:attrName>ppt_y</p:attrName>
                                        </p:attrNameLst>
                                      </p:cBhvr>
                                      <p:tavLst>
                                        <p:tav tm="0">
                                          <p:val>
                                            <p:strVal val="#ppt_y+0.001"/>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1000" fill="hold">
                                          <p:stCondLst>
                                            <p:cond delay="0"/>
                                          </p:stCondLst>
                                        </p:cTn>
                                        <p:tgtEl>
                                          <p:spTgt spid="32"/>
                                        </p:tgtEl>
                                        <p:attrNameLst>
                                          <p:attrName>ppt_x</p:attrName>
                                        </p:attrNameLst>
                                      </p:cBhvr>
                                      <p:tavLst>
                                        <p:tav tm="0">
                                          <p:val>
                                            <p:strVal val="0-#ppt_w/2"/>
                                          </p:val>
                                        </p:tav>
                                        <p:tav tm="100000">
                                          <p:val>
                                            <p:strVal val="#ppt_x"/>
                                          </p:val>
                                        </p:tav>
                                      </p:tavLst>
                                    </p:anim>
                                    <p:anim calcmode="lin" valueType="num">
                                      <p:cBhvr additive="base">
                                        <p:cTn id="60" dur="1000" fill="hold">
                                          <p:stCondLst>
                                            <p:cond delay="0"/>
                                          </p:stCondLst>
                                        </p:cTn>
                                        <p:tgtEl>
                                          <p:spTgt spid="32"/>
                                        </p:tgtEl>
                                        <p:attrNameLst>
                                          <p:attrName>ppt_y</p:attrName>
                                        </p:attrNameLst>
                                      </p:cBhvr>
                                      <p:tavLst>
                                        <p:tav tm="0">
                                          <p:val>
                                            <p:strVal val="#ppt_y+0.005"/>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 calcmode="lin" valueType="num">
                                      <p:cBhvr additive="base">
                                        <p:cTn id="63" dur="500" fill="hold"/>
                                        <p:tgtEl>
                                          <p:spTgt spid="33"/>
                                        </p:tgtEl>
                                        <p:attrNameLst>
                                          <p:attrName>ppt_x</p:attrName>
                                        </p:attrNameLst>
                                      </p:cBhvr>
                                      <p:tavLst>
                                        <p:tav tm="0">
                                          <p:val>
                                            <p:strVal val="0-#ppt_w/2"/>
                                          </p:val>
                                        </p:tav>
                                        <p:tav tm="100000">
                                          <p:val>
                                            <p:strVal val="#ppt_x"/>
                                          </p:val>
                                        </p:tav>
                                      </p:tavLst>
                                    </p:anim>
                                    <p:anim calcmode="lin" valueType="num">
                                      <p:cBhvr additive="base">
                                        <p:cTn id="64" dur="500" fill="hold"/>
                                        <p:tgtEl>
                                          <p:spTgt spid="33"/>
                                        </p:tgtEl>
                                        <p:attrNameLst>
                                          <p:attrName>ppt_y</p:attrName>
                                        </p:attrNameLst>
                                      </p:cBhvr>
                                      <p:tavLst>
                                        <p:tav tm="0">
                                          <p:val>
                                            <p:strVal val="#ppt_y"/>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1000" fill="hold">
                                          <p:stCondLst>
                                            <p:cond delay="0"/>
                                          </p:stCondLst>
                                        </p:cTn>
                                        <p:tgtEl>
                                          <p:spTgt spid="34"/>
                                        </p:tgtEl>
                                        <p:attrNameLst>
                                          <p:attrName>ppt_x</p:attrName>
                                        </p:attrNameLst>
                                      </p:cBhvr>
                                      <p:tavLst>
                                        <p:tav tm="0">
                                          <p:val>
                                            <p:strVal val="#ppt_x-0.480"/>
                                          </p:val>
                                        </p:tav>
                                        <p:tav tm="100000">
                                          <p:val>
                                            <p:strVal val="#ppt_x"/>
                                          </p:val>
                                        </p:tav>
                                      </p:tavLst>
                                    </p:anim>
                                    <p:anim calcmode="lin" valueType="num">
                                      <p:cBhvr additive="base">
                                        <p:cTn id="68" dur="1000" fill="hold">
                                          <p:stCondLst>
                                            <p:cond delay="0"/>
                                          </p:stCondLst>
                                        </p:cTn>
                                        <p:tgtEl>
                                          <p:spTgt spid="34"/>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additive="base">
                                        <p:cTn id="71" dur="1000" fill="hold">
                                          <p:stCondLst>
                                            <p:cond delay="0"/>
                                          </p:stCondLst>
                                        </p:cTn>
                                        <p:tgtEl>
                                          <p:spTgt spid="35"/>
                                        </p:tgtEl>
                                        <p:attrNameLst>
                                          <p:attrName>ppt_x</p:attrName>
                                        </p:attrNameLst>
                                      </p:cBhvr>
                                      <p:tavLst>
                                        <p:tav tm="0">
                                          <p:val>
                                            <p:strVal val="0-#ppt_w/2"/>
                                          </p:val>
                                        </p:tav>
                                        <p:tav tm="100000">
                                          <p:val>
                                            <p:strVal val="#ppt_x"/>
                                          </p:val>
                                        </p:tav>
                                      </p:tavLst>
                                    </p:anim>
                                    <p:anim calcmode="lin" valueType="num">
                                      <p:cBhvr additive="base">
                                        <p:cTn id="72" dur="1000" fill="hold">
                                          <p:stCondLst>
                                            <p:cond delay="0"/>
                                          </p:stCondLst>
                                        </p:cTn>
                                        <p:tgtEl>
                                          <p:spTgt spid="35"/>
                                        </p:tgtEl>
                                        <p:attrNameLst>
                                          <p:attrName>ppt_y</p:attrName>
                                        </p:attrNameLst>
                                      </p:cBhvr>
                                      <p:tavLst>
                                        <p:tav tm="0">
                                          <p:val>
                                            <p:strVal val="#ppt_y+0.22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animBg="1"/>
      <p:bldP spid="23" grpId="0" animBg="1"/>
      <p:bldP spid="24" grpId="0" animBg="1"/>
      <p:bldP spid="25" grpId="0" animBg="1"/>
      <p:bldP spid="26" grpId="0" animBg="1"/>
      <p:bldP spid="27" grpId="0"/>
      <p:bldP spid="28" grpId="0"/>
      <p:bldP spid="29" grpId="0"/>
      <p:bldP spid="30" grpId="0"/>
      <p:bldP spid="31" grpId="0" animBg="1"/>
      <p:bldP spid="32" grpId="0" animBg="1"/>
      <p:bldP spid="33" grpId="0" animBg="1"/>
      <p:bldP spid="34" grpId="0"/>
      <p:bldP spid="3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
          <p:cNvSpPr txBox="1"/>
          <p:nvPr/>
        </p:nvSpPr>
        <p:spPr>
          <a:xfrm>
            <a:off x="6669926" y="2497151"/>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3" name="矩形 12"/>
          <p:cNvSpPr/>
          <p:nvPr/>
        </p:nvSpPr>
        <p:spPr>
          <a:xfrm>
            <a:off x="6698954" y="3183524"/>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14" name="矩形 13"/>
          <p:cNvSpPr/>
          <p:nvPr/>
        </p:nvSpPr>
        <p:spPr>
          <a:xfrm>
            <a:off x="6698954" y="4998955"/>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15" name="任意多边形 44"/>
          <p:cNvSpPr/>
          <p:nvPr/>
        </p:nvSpPr>
        <p:spPr>
          <a:xfrm>
            <a:off x="432445" y="1702246"/>
            <a:ext cx="5512393" cy="4175950"/>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16" name="任意多边形 45"/>
          <p:cNvSpPr/>
          <p:nvPr/>
        </p:nvSpPr>
        <p:spPr>
          <a:xfrm>
            <a:off x="1787133" y="3758433"/>
            <a:ext cx="2803016" cy="2123443"/>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17" name="椭圆 16"/>
          <p:cNvSpPr/>
          <p:nvPr/>
        </p:nvSpPr>
        <p:spPr>
          <a:xfrm>
            <a:off x="2187528" y="4838435"/>
            <a:ext cx="2002226" cy="2002226"/>
          </a:xfrm>
          <a:prstGeom prst="ellipse">
            <a:avLst/>
          </a:prstGeom>
          <a:solidFill>
            <a:srgbClr val="0A3F75"/>
          </a:solidFill>
          <a:ln w="25400" cap="flat" cmpd="sng" algn="ctr">
            <a:solidFill>
              <a:srgbClr val="0A3F75"/>
            </a:soli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14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8" name="文本框 7"/>
          <p:cNvSpPr txBox="1"/>
          <p:nvPr/>
        </p:nvSpPr>
        <p:spPr>
          <a:xfrm>
            <a:off x="2494380" y="5413691"/>
            <a:ext cx="1640193" cy="400110"/>
          </a:xfrm>
          <a:prstGeom prst="rect">
            <a:avLst/>
          </a:prstGeom>
          <a:noFill/>
        </p:spPr>
        <p:txBody>
          <a:bodyPr wrap="none" rtlCol="0">
            <a:spAutoFit/>
          </a:bodyPr>
          <a:lstStyle/>
          <a:p>
            <a:pPr fontAlgn="auto">
              <a:spcBef>
                <a:spcPts val="0"/>
              </a:spcBef>
              <a:spcAft>
                <a:spcPts val="0"/>
              </a:spcAft>
            </a:pPr>
            <a:r>
              <a:rPr lang="en-US" altLang="zh-CN" sz="2000" b="1" dirty="0">
                <a:solidFill>
                  <a:srgbClr val="FFFFFF"/>
                </a:solidFill>
                <a:ea typeface="微软雅黑" panose="020B0503020204020204" pitchFamily="34" charset="-122"/>
              </a:rPr>
              <a:t>EXAMPLE 2</a:t>
            </a:r>
          </a:p>
        </p:txBody>
      </p:sp>
      <p:sp>
        <p:nvSpPr>
          <p:cNvPr id="19" name="文本框 8"/>
          <p:cNvSpPr txBox="1"/>
          <p:nvPr/>
        </p:nvSpPr>
        <p:spPr>
          <a:xfrm>
            <a:off x="2498498" y="5746112"/>
            <a:ext cx="1380286" cy="646331"/>
          </a:xfrm>
          <a:prstGeom prst="rect">
            <a:avLst/>
          </a:prstGeom>
          <a:noFill/>
        </p:spPr>
        <p:txBody>
          <a:bodyPr wrap="square" rtlCol="0">
            <a:spAutoFit/>
          </a:bodyPr>
          <a:lstStyle/>
          <a:p>
            <a:pPr fontAlgn="auto">
              <a:spcBef>
                <a:spcPts val="0"/>
              </a:spcBef>
              <a:spcAft>
                <a:spcPts val="0"/>
              </a:spcAft>
            </a:pPr>
            <a:r>
              <a:rPr lang="en-US" altLang="zh-CN" sz="1200" dirty="0">
                <a:solidFill>
                  <a:srgbClr val="FFFFFF"/>
                </a:solidFill>
                <a:ea typeface="微软雅黑" panose="020B0503020204020204" pitchFamily="34" charset="-122"/>
              </a:rPr>
              <a:t>The empty vessels make the greatest sound . </a:t>
            </a:r>
            <a:endParaRPr lang="zh-CN" altLang="en-US" sz="1200" dirty="0">
              <a:solidFill>
                <a:srgbClr val="FFFFFF"/>
              </a:solidFill>
              <a:ea typeface="微软雅黑" panose="020B0503020204020204" pitchFamily="34" charset="-122"/>
            </a:endParaRPr>
          </a:p>
        </p:txBody>
      </p:sp>
      <p:sp>
        <p:nvSpPr>
          <p:cNvPr id="20" name="矩形 19"/>
          <p:cNvSpPr/>
          <p:nvPr/>
        </p:nvSpPr>
        <p:spPr>
          <a:xfrm>
            <a:off x="2630635" y="4243672"/>
            <a:ext cx="1249060" cy="298800"/>
          </a:xfrm>
          <a:prstGeom prst="rect">
            <a:avLst/>
          </a:prstGeom>
        </p:spPr>
        <p:txBody>
          <a:bodyPr wrap="none">
            <a:spAutoFit/>
          </a:bodyPr>
          <a:lstStyle/>
          <a:p>
            <a:pPr fontAlgn="auto">
              <a:lnSpc>
                <a:spcPts val="1600"/>
              </a:lnSpc>
              <a:spcBef>
                <a:spcPts val="0"/>
              </a:spcBef>
              <a:spcAft>
                <a:spcPts val="0"/>
              </a:spcAft>
            </a:pPr>
            <a:r>
              <a:rPr lang="en-US" altLang="zh-CN" b="1" dirty="0">
                <a:solidFill>
                  <a:srgbClr val="0A3F75"/>
                </a:solidFill>
                <a:ea typeface="微软雅黑" panose="020B0503020204020204" pitchFamily="34" charset="-122"/>
              </a:rPr>
              <a:t>Opinion 1</a:t>
            </a:r>
            <a:endParaRPr lang="zh-CN" altLang="en-US" b="1" dirty="0">
              <a:solidFill>
                <a:srgbClr val="0A3F75"/>
              </a:solidFill>
              <a:ea typeface="微软雅黑" panose="020B0503020204020204" pitchFamily="34" charset="-122"/>
            </a:endParaRPr>
          </a:p>
        </p:txBody>
      </p:sp>
      <p:sp>
        <p:nvSpPr>
          <p:cNvPr id="21" name="矩形 20"/>
          <p:cNvSpPr/>
          <p:nvPr/>
        </p:nvSpPr>
        <p:spPr>
          <a:xfrm>
            <a:off x="2360134" y="2012253"/>
            <a:ext cx="1739467" cy="1744067"/>
          </a:xfrm>
          <a:prstGeom prst="rect">
            <a:avLst/>
          </a:prstGeom>
        </p:spPr>
        <p:txBody>
          <a:bodyPr wrap="square">
            <a:spAutoFit/>
          </a:bodyPr>
          <a:lstStyle/>
          <a:p>
            <a:pPr fontAlgn="auto">
              <a:spcBef>
                <a:spcPts val="0"/>
              </a:spcBef>
              <a:spcAft>
                <a:spcPts val="0"/>
              </a:spcAft>
            </a:pPr>
            <a:r>
              <a:rPr lang="en-US" altLang="zh-CN" sz="1100" dirty="0">
                <a:solidFill>
                  <a:srgbClr val="000000"/>
                </a:solidFill>
                <a:ea typeface="微软雅黑" panose="020B0503020204020204" pitchFamily="34" charset="-122"/>
              </a:rPr>
              <a:t>Love, and the same charcoal, burning, need to find ways to ask cooling. Allow an arbitrary, it is necessary to heart charred </a:t>
            </a:r>
          </a:p>
          <a:p>
            <a:pPr fontAlgn="auto">
              <a:spcBef>
                <a:spcPts val="0"/>
              </a:spcBef>
              <a:spcAft>
                <a:spcPts val="0"/>
              </a:spcAft>
            </a:pPr>
            <a:endParaRPr lang="en-US" altLang="zh-CN" sz="800" b="1" dirty="0">
              <a:solidFill>
                <a:srgbClr val="000000"/>
              </a:solidFill>
              <a:ea typeface="微软雅黑" panose="020B0503020204020204" pitchFamily="34" charset="-122"/>
            </a:endParaRPr>
          </a:p>
          <a:p>
            <a:pPr fontAlgn="auto">
              <a:lnSpc>
                <a:spcPts val="2000"/>
              </a:lnSpc>
              <a:spcBef>
                <a:spcPts val="0"/>
              </a:spcBef>
              <a:spcAft>
                <a:spcPts val="0"/>
              </a:spcAft>
            </a:pPr>
            <a:r>
              <a:rPr lang="en-US" altLang="zh-CN" sz="2400" b="1" dirty="0">
                <a:solidFill>
                  <a:srgbClr val="234983"/>
                </a:solidFill>
                <a:ea typeface="微软雅黑" panose="020B0503020204020204" pitchFamily="34" charset="-122"/>
              </a:rPr>
              <a:t>FOR EXAMPLE</a:t>
            </a:r>
            <a:endParaRPr lang="zh-CN" altLang="en-US" sz="2400" b="1" dirty="0">
              <a:solidFill>
                <a:srgbClr val="234983"/>
              </a:solidFill>
              <a:ea typeface="微软雅黑" panose="020B0503020204020204" pitchFamily="34" charset="-122"/>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stCondLst>
                                            <p:cond delay="0"/>
                                          </p:stCondLst>
                                        </p:cTn>
                                        <p:tgtEl>
                                          <p:spTgt spid="12"/>
                                        </p:tgtEl>
                                        <p:attrNameLst>
                                          <p:attrName>ppt_x</p:attrName>
                                        </p:attrNameLst>
                                      </p:cBhvr>
                                      <p:tavLst>
                                        <p:tav tm="0">
                                          <p:val>
                                            <p:strVal val="#ppt_x+0.278"/>
                                          </p:val>
                                        </p:tav>
                                        <p:tav tm="100000">
                                          <p:val>
                                            <p:strVal val="#ppt_x"/>
                                          </p:val>
                                        </p:tav>
                                      </p:tavLst>
                                    </p:anim>
                                    <p:anim calcmode="lin" valueType="num">
                                      <p:cBhvr additive="base">
                                        <p:cTn id="8" dur="1000" fill="hold">
                                          <p:stCondLst>
                                            <p:cond delay="0"/>
                                          </p:stCondLst>
                                        </p:cTn>
                                        <p:tgtEl>
                                          <p:spTgt spid="1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stCondLst>
                                            <p:cond delay="0"/>
                                          </p:stCondLst>
                                        </p:cTn>
                                        <p:tgtEl>
                                          <p:spTgt spid="1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13"/>
                                        </p:tgtEl>
                                        <p:attrNameLst>
                                          <p:attrName>ppt_y</p:attrName>
                                        </p:attrNameLst>
                                      </p:cBhvr>
                                      <p:tavLst>
                                        <p:tav tm="0">
                                          <p:val>
                                            <p:strVal val="#ppt_y-0.07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1000" fill="hold">
                                          <p:stCondLst>
                                            <p:cond delay="0"/>
                                          </p:stCondLst>
                                        </p:cTn>
                                        <p:tgtEl>
                                          <p:spTgt spid="1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14"/>
                                        </p:tgtEl>
                                        <p:attrNameLst>
                                          <p:attrName>ppt_y</p:attrName>
                                        </p:attrNameLst>
                                      </p:cBhvr>
                                      <p:tavLst>
                                        <p:tav tm="0">
                                          <p:val>
                                            <p:strVal val="#ppt_y+0.316"/>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15"/>
                                        </p:tgtEl>
                                        <p:attrNameLst>
                                          <p:attrName>ppt_y</p:attrName>
                                        </p:attrNameLst>
                                      </p:cBhvr>
                                      <p:tavLst>
                                        <p:tav tm="0">
                                          <p:val>
                                            <p:strVal val="#ppt_y-0.164"/>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1000" fill="hold">
                                          <p:stCondLst>
                                            <p:cond delay="0"/>
                                          </p:stCondLst>
                                        </p:cTn>
                                        <p:tgtEl>
                                          <p:spTgt spid="16"/>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16"/>
                                        </p:tgtEl>
                                        <p:attrNameLst>
                                          <p:attrName>ppt_y</p:attrName>
                                        </p:attrNameLst>
                                      </p:cBhvr>
                                      <p:tavLst>
                                        <p:tav tm="0">
                                          <p:val>
                                            <p:strVal val="#ppt_y+0.147"/>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1000" fill="hold">
                                          <p:stCondLst>
                                            <p:cond delay="0"/>
                                          </p:stCondLst>
                                        </p:cTn>
                                        <p:tgtEl>
                                          <p:spTgt spid="17"/>
                                        </p:tgtEl>
                                        <p:attrNameLst>
                                          <p:attrName>ppt_x</p:attrName>
                                        </p:attrNameLst>
                                      </p:cBhvr>
                                      <p:tavLst>
                                        <p:tav tm="0">
                                          <p:val>
                                            <p:strVal val="#ppt_x-0.383"/>
                                          </p:val>
                                        </p:tav>
                                        <p:tav tm="100000">
                                          <p:val>
                                            <p:strVal val="#ppt_x"/>
                                          </p:val>
                                        </p:tav>
                                      </p:tavLst>
                                    </p:anim>
                                    <p:anim calcmode="lin" valueType="num">
                                      <p:cBhvr additive="base">
                                        <p:cTn id="28" dur="1000" fill="hold">
                                          <p:stCondLst>
                                            <p:cond delay="0"/>
                                          </p:stCondLst>
                                        </p:cTn>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1000" fill="hold">
                                          <p:stCondLst>
                                            <p:cond delay="0"/>
                                          </p:stCondLst>
                                        </p:cTn>
                                        <p:tgtEl>
                                          <p:spTgt spid="18"/>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18"/>
                                        </p:tgtEl>
                                        <p:attrNameLst>
                                          <p:attrName>ppt_y</p:attrName>
                                        </p:attrNameLst>
                                      </p:cBhvr>
                                      <p:tavLst>
                                        <p:tav tm="0">
                                          <p:val>
                                            <p:strVal val="#ppt_y+0.308"/>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1000" fill="hold">
                                          <p:stCondLst>
                                            <p:cond delay="0"/>
                                          </p:stCondLst>
                                        </p:cTn>
                                        <p:tgtEl>
                                          <p:spTgt spid="19"/>
                                        </p:tgtEl>
                                        <p:attrNameLst>
                                          <p:attrName>ppt_x</p:attrName>
                                        </p:attrNameLst>
                                      </p:cBhvr>
                                      <p:tavLst>
                                        <p:tav tm="0">
                                          <p:val>
                                            <p:strVal val="#ppt_x-0.222"/>
                                          </p:val>
                                        </p:tav>
                                        <p:tav tm="100000">
                                          <p:val>
                                            <p:strVal val="#ppt_x"/>
                                          </p:val>
                                        </p:tav>
                                      </p:tavLst>
                                    </p:anim>
                                    <p:anim calcmode="lin" valueType="num">
                                      <p:cBhvr additive="base">
                                        <p:cTn id="36" dur="1000" fill="hold">
                                          <p:stCondLst>
                                            <p:cond delay="0"/>
                                          </p:stCondLst>
                                        </p:cTn>
                                        <p:tgtEl>
                                          <p:spTgt spid="1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1000" fill="hold">
                                          <p:stCondLst>
                                            <p:cond delay="0"/>
                                          </p:stCondLst>
                                        </p:cTn>
                                        <p:tgtEl>
                                          <p:spTgt spid="2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20"/>
                                        </p:tgtEl>
                                        <p:attrNameLst>
                                          <p:attrName>ppt_y</p:attrName>
                                        </p:attrNameLst>
                                      </p:cBhvr>
                                      <p:tavLst>
                                        <p:tav tm="0">
                                          <p:val>
                                            <p:strVal val="#ppt_y+0.029"/>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1000" fill="hold">
                                          <p:stCondLst>
                                            <p:cond delay="0"/>
                                          </p:stCondLst>
                                        </p:cTn>
                                        <p:tgtEl>
                                          <p:spTgt spid="21"/>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21"/>
                                        </p:tgtEl>
                                        <p:attrNameLst>
                                          <p:attrName>ppt_y</p:attrName>
                                        </p:attrNameLst>
                                      </p:cBhvr>
                                      <p:tavLst>
                                        <p:tav tm="0">
                                          <p:val>
                                            <p:strVal val="#ppt_y-0.360"/>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animBg="1"/>
      <p:bldP spid="16" grpId="0" animBg="1"/>
      <p:bldP spid="17" grpId="0" animBg="1"/>
      <p:bldP spid="18" grpId="0"/>
      <p:bldP spid="19" grpId="0"/>
      <p:bldP spid="20" grpId="0"/>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A_任意多边形 19"/>
          <p:cNvSpPr>
            <a:spLocks noChangeAspect="1"/>
          </p:cNvSpPr>
          <p:nvPr>
            <p:custDataLst>
              <p:tags r:id="rId1"/>
            </p:custDataLst>
          </p:nvPr>
        </p:nvSpPr>
        <p:spPr bwMode="auto">
          <a:xfrm rot="5400000">
            <a:off x="10967798" y="6267514"/>
            <a:ext cx="814472" cy="9130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9" name="PA_任意多边形 38"/>
          <p:cNvSpPr>
            <a:spLocks noChangeAspect="1"/>
          </p:cNvSpPr>
          <p:nvPr>
            <p:custDataLst>
              <p:tags r:id="rId2"/>
            </p:custDataLst>
          </p:nvPr>
        </p:nvSpPr>
        <p:spPr bwMode="auto">
          <a:xfrm rot="5400000">
            <a:off x="2472494" y="295883"/>
            <a:ext cx="1997138" cy="3421400"/>
          </a:xfrm>
          <a:custGeom>
            <a:avLst/>
            <a:gdLst>
              <a:gd name="connsiteX0" fmla="*/ 0 w 1997138"/>
              <a:gd name="connsiteY0" fmla="*/ 3227103 h 3421400"/>
              <a:gd name="connsiteX1" fmla="*/ 0 w 1997138"/>
              <a:gd name="connsiteY1" fmla="*/ 194299 h 3421400"/>
              <a:gd name="connsiteX2" fmla="*/ 51685 w 1997138"/>
              <a:gd name="connsiteY2" fmla="*/ 164437 h 3421400"/>
              <a:gd name="connsiteX3" fmla="*/ 253378 w 1997138"/>
              <a:gd name="connsiteY3" fmla="*/ 47908 h 3421400"/>
              <a:gd name="connsiteX4" fmla="*/ 660389 w 1997138"/>
              <a:gd name="connsiteY4" fmla="*/ 47908 h 3421400"/>
              <a:gd name="connsiteX5" fmla="*/ 1793633 w 1997138"/>
              <a:gd name="connsiteY5" fmla="*/ 702645 h 3421400"/>
              <a:gd name="connsiteX6" fmla="*/ 1997138 w 1997138"/>
              <a:gd name="connsiteY6" fmla="*/ 1053967 h 3421400"/>
              <a:gd name="connsiteX7" fmla="*/ 1997138 w 1997138"/>
              <a:gd name="connsiteY7" fmla="*/ 2363442 h 3421400"/>
              <a:gd name="connsiteX8" fmla="*/ 1793633 w 1997138"/>
              <a:gd name="connsiteY8" fmla="*/ 2718756 h 3421400"/>
              <a:gd name="connsiteX9" fmla="*/ 660389 w 1997138"/>
              <a:gd name="connsiteY9" fmla="*/ 3373493 h 3421400"/>
              <a:gd name="connsiteX10" fmla="*/ 253378 w 1997138"/>
              <a:gd name="connsiteY10" fmla="*/ 3373493 h 3421400"/>
              <a:gd name="connsiteX11" fmla="*/ 53899 w 1997138"/>
              <a:gd name="connsiteY11" fmla="*/ 3258243 h 342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97138" h="3421400">
                <a:moveTo>
                  <a:pt x="0" y="3227103"/>
                </a:moveTo>
                <a:lnTo>
                  <a:pt x="0" y="194299"/>
                </a:lnTo>
                <a:lnTo>
                  <a:pt x="51685" y="164437"/>
                </a:lnTo>
                <a:cubicBezTo>
                  <a:pt x="253378" y="47908"/>
                  <a:pt x="253378" y="47908"/>
                  <a:pt x="253378" y="47908"/>
                </a:cubicBezTo>
                <a:cubicBezTo>
                  <a:pt x="365107" y="-15969"/>
                  <a:pt x="548660" y="-15969"/>
                  <a:pt x="660389" y="47908"/>
                </a:cubicBezTo>
                <a:cubicBezTo>
                  <a:pt x="1793633" y="702645"/>
                  <a:pt x="1793633" y="702645"/>
                  <a:pt x="1793633" y="702645"/>
                </a:cubicBezTo>
                <a:cubicBezTo>
                  <a:pt x="1905361" y="766522"/>
                  <a:pt x="1997138" y="926214"/>
                  <a:pt x="1997138" y="1053967"/>
                </a:cubicBezTo>
                <a:lnTo>
                  <a:pt x="1997138" y="2363442"/>
                </a:lnTo>
                <a:cubicBezTo>
                  <a:pt x="1997138" y="2495187"/>
                  <a:pt x="1905361" y="2650887"/>
                  <a:pt x="1793633" y="2718756"/>
                </a:cubicBezTo>
                <a:cubicBezTo>
                  <a:pt x="660389" y="3373493"/>
                  <a:pt x="660389" y="3373493"/>
                  <a:pt x="660389" y="3373493"/>
                </a:cubicBezTo>
                <a:cubicBezTo>
                  <a:pt x="548660" y="3437370"/>
                  <a:pt x="365107" y="3437370"/>
                  <a:pt x="253378" y="3373493"/>
                </a:cubicBezTo>
                <a:cubicBezTo>
                  <a:pt x="182551" y="3332572"/>
                  <a:pt x="116150" y="3294209"/>
                  <a:pt x="53899" y="3258243"/>
                </a:cubicBezTo>
                <a:close/>
              </a:path>
            </a:pathLst>
          </a:custGeom>
          <a:solidFill>
            <a:schemeClr val="bg1"/>
          </a:soli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nvGrpSpPr>
          <p:cNvPr id="40" name="PA_组合 6"/>
          <p:cNvGrpSpPr/>
          <p:nvPr>
            <p:custDataLst>
              <p:tags r:id="rId3"/>
            </p:custDataLst>
          </p:nvPr>
        </p:nvGrpSpPr>
        <p:grpSpPr>
          <a:xfrm>
            <a:off x="7381082" y="5746794"/>
            <a:ext cx="3582863" cy="2029971"/>
            <a:chOff x="2479453" y="4851245"/>
            <a:chExt cx="3582863" cy="2029971"/>
          </a:xfrm>
          <a:solidFill>
            <a:schemeClr val="bg1"/>
          </a:solidFill>
        </p:grpSpPr>
        <p:sp>
          <p:nvSpPr>
            <p:cNvPr id="41" name="任意多边形 40"/>
            <p:cNvSpPr>
              <a:spLocks noChangeAspect="1"/>
            </p:cNvSpPr>
            <p:nvPr/>
          </p:nvSpPr>
          <p:spPr bwMode="auto">
            <a:xfrm rot="5400000">
              <a:off x="3255899" y="4074799"/>
              <a:ext cx="2029971" cy="3582863"/>
            </a:xfrm>
            <a:custGeom>
              <a:avLst/>
              <a:gdLst>
                <a:gd name="connsiteX0" fmla="*/ 0 w 2029971"/>
                <a:gd name="connsiteY0" fmla="*/ 2474977 h 3582863"/>
                <a:gd name="connsiteX1" fmla="*/ 0 w 2029971"/>
                <a:gd name="connsiteY1" fmla="*/ 1103706 h 3582863"/>
                <a:gd name="connsiteX2" fmla="*/ 213109 w 2029971"/>
                <a:gd name="connsiteY2" fmla="*/ 735804 h 3582863"/>
                <a:gd name="connsiteX3" fmla="*/ 1399834 w 2029971"/>
                <a:gd name="connsiteY3" fmla="*/ 50169 h 3582863"/>
                <a:gd name="connsiteX4" fmla="*/ 1826052 w 2029971"/>
                <a:gd name="connsiteY4" fmla="*/ 50169 h 3582863"/>
                <a:gd name="connsiteX5" fmla="*/ 2029971 w 2029971"/>
                <a:gd name="connsiteY5" fmla="*/ 167984 h 3582863"/>
                <a:gd name="connsiteX6" fmla="*/ 2029971 w 2029971"/>
                <a:gd name="connsiteY6" fmla="*/ 3414879 h 3582863"/>
                <a:gd name="connsiteX7" fmla="*/ 1974392 w 2029971"/>
                <a:gd name="connsiteY7" fmla="*/ 3446990 h 3582863"/>
                <a:gd name="connsiteX8" fmla="*/ 1826052 w 2029971"/>
                <a:gd name="connsiteY8" fmla="*/ 3532695 h 3582863"/>
                <a:gd name="connsiteX9" fmla="*/ 1399834 w 2029971"/>
                <a:gd name="connsiteY9" fmla="*/ 3532695 h 3582863"/>
                <a:gd name="connsiteX10" fmla="*/ 213109 w 2029971"/>
                <a:gd name="connsiteY10" fmla="*/ 2847059 h 3582863"/>
                <a:gd name="connsiteX11" fmla="*/ 0 w 2029971"/>
                <a:gd name="connsiteY11" fmla="*/ 2474977 h 358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29971" h="3582863">
                  <a:moveTo>
                    <a:pt x="0" y="2474977"/>
                  </a:moveTo>
                  <a:cubicBezTo>
                    <a:pt x="0" y="1103706"/>
                    <a:pt x="0" y="1103706"/>
                    <a:pt x="0" y="1103706"/>
                  </a:cubicBezTo>
                  <a:cubicBezTo>
                    <a:pt x="0" y="969923"/>
                    <a:pt x="96108" y="802695"/>
                    <a:pt x="213109" y="735804"/>
                  </a:cubicBezTo>
                  <a:cubicBezTo>
                    <a:pt x="1399834" y="50169"/>
                    <a:pt x="1399834" y="50169"/>
                    <a:pt x="1399834" y="50169"/>
                  </a:cubicBezTo>
                  <a:cubicBezTo>
                    <a:pt x="1516835" y="-16723"/>
                    <a:pt x="1709051" y="-16723"/>
                    <a:pt x="1826052" y="50169"/>
                  </a:cubicBezTo>
                  <a:lnTo>
                    <a:pt x="2029971" y="167984"/>
                  </a:lnTo>
                  <a:lnTo>
                    <a:pt x="2029971" y="3414879"/>
                  </a:lnTo>
                  <a:lnTo>
                    <a:pt x="1974392" y="3446990"/>
                  </a:lnTo>
                  <a:cubicBezTo>
                    <a:pt x="1826052" y="3532695"/>
                    <a:pt x="1826052" y="3532695"/>
                    <a:pt x="1826052" y="3532695"/>
                  </a:cubicBezTo>
                  <a:cubicBezTo>
                    <a:pt x="1709051" y="3599586"/>
                    <a:pt x="1516835" y="3599586"/>
                    <a:pt x="1399834" y="3532695"/>
                  </a:cubicBezTo>
                  <a:cubicBezTo>
                    <a:pt x="213109" y="2847059"/>
                    <a:pt x="213109" y="2847059"/>
                    <a:pt x="213109" y="2847059"/>
                  </a:cubicBezTo>
                  <a:cubicBezTo>
                    <a:pt x="96108" y="2775987"/>
                    <a:pt x="0" y="2612940"/>
                    <a:pt x="0" y="2474977"/>
                  </a:cubicBezTo>
                  <a:close/>
                </a:path>
              </a:pathLst>
            </a:custGeom>
            <a:grp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2" name="文本框 8"/>
            <p:cNvSpPr txBox="1">
              <a:spLocks noChangeAspect="1"/>
            </p:cNvSpPr>
            <p:nvPr/>
          </p:nvSpPr>
          <p:spPr>
            <a:xfrm>
              <a:off x="3240828" y="5421252"/>
              <a:ext cx="2239716" cy="1323439"/>
            </a:xfrm>
            <a:prstGeom prst="rect">
              <a:avLst/>
            </a:prstGeom>
            <a:grp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8000" b="0" i="0" u="none" strike="noStrike" kern="0" cap="none" spc="0" normalizeH="0" baseline="0" noProof="0" dirty="0" smtClean="0">
                  <a:ln>
                    <a:noFill/>
                  </a:ln>
                  <a:solidFill>
                    <a:srgbClr val="002060"/>
                  </a:solidFill>
                  <a:effectLst/>
                  <a:uLnTx/>
                  <a:uFillTx/>
                  <a:latin typeface="Impact" panose="020B0806030902050204" pitchFamily="34" charset="0"/>
                  <a:ea typeface="微软雅黑" panose="020B0503020204020204" pitchFamily="34" charset="-122"/>
                </a:rPr>
                <a:t>20XX</a:t>
              </a:r>
              <a:endParaRPr kumimoji="0" lang="zh-CN" altLang="en-US" sz="8000" b="0" i="0" u="none" strike="noStrike" kern="0" cap="none" spc="0" normalizeH="0" baseline="0" noProof="0" dirty="0" smtClean="0">
                <a:ln>
                  <a:noFill/>
                </a:ln>
                <a:solidFill>
                  <a:srgbClr val="002060"/>
                </a:solidFill>
                <a:effectLst/>
                <a:uLnTx/>
                <a:uFillTx/>
                <a:latin typeface="Impact" panose="020B0806030902050204" pitchFamily="34" charset="0"/>
                <a:ea typeface="微软雅黑" panose="020B0503020204020204" pitchFamily="34" charset="-122"/>
              </a:endParaRPr>
            </a:p>
          </p:txBody>
        </p:sp>
      </p:grpSp>
      <p:grpSp>
        <p:nvGrpSpPr>
          <p:cNvPr id="43" name="PA_组合 9"/>
          <p:cNvGrpSpPr/>
          <p:nvPr>
            <p:custDataLst>
              <p:tags r:id="rId4"/>
            </p:custDataLst>
          </p:nvPr>
        </p:nvGrpSpPr>
        <p:grpSpPr>
          <a:xfrm>
            <a:off x="-21980" y="3027011"/>
            <a:ext cx="2176408" cy="2825133"/>
            <a:chOff x="-21980" y="1991021"/>
            <a:chExt cx="2176408" cy="2825133"/>
          </a:xfrm>
        </p:grpSpPr>
        <p:sp>
          <p:nvSpPr>
            <p:cNvPr id="44" name="任意多边形 37"/>
            <p:cNvSpPr>
              <a:spLocks noChangeAspect="1"/>
            </p:cNvSpPr>
            <p:nvPr/>
          </p:nvSpPr>
          <p:spPr bwMode="auto">
            <a:xfrm rot="5400000">
              <a:off x="-346343" y="2315384"/>
              <a:ext cx="2825133" cy="2176408"/>
            </a:xfrm>
            <a:custGeom>
              <a:avLst/>
              <a:gdLst>
                <a:gd name="connsiteX0" fmla="*/ 0 w 2825133"/>
                <a:gd name="connsiteY0" fmla="*/ 2167512 h 2176408"/>
                <a:gd name="connsiteX1" fmla="*/ 0 w 2825133"/>
                <a:gd name="connsiteY1" fmla="*/ 966593 h 2176408"/>
                <a:gd name="connsiteX2" fmla="*/ 186635 w 2825133"/>
                <a:gd name="connsiteY2" fmla="*/ 644396 h 2176408"/>
                <a:gd name="connsiteX3" fmla="*/ 1225932 w 2825133"/>
                <a:gd name="connsiteY3" fmla="*/ 43937 h 2176408"/>
                <a:gd name="connsiteX4" fmla="*/ 1599201 w 2825133"/>
                <a:gd name="connsiteY4" fmla="*/ 43937 h 2176408"/>
                <a:gd name="connsiteX5" fmla="*/ 2638499 w 2825133"/>
                <a:gd name="connsiteY5" fmla="*/ 644396 h 2176408"/>
                <a:gd name="connsiteX6" fmla="*/ 2825133 w 2825133"/>
                <a:gd name="connsiteY6" fmla="*/ 966593 h 2176408"/>
                <a:gd name="connsiteX7" fmla="*/ 2825133 w 2825133"/>
                <a:gd name="connsiteY7" fmla="*/ 2167512 h 2176408"/>
                <a:gd name="connsiteX8" fmla="*/ 2823724 w 2825133"/>
                <a:gd name="connsiteY8" fmla="*/ 2176408 h 2176408"/>
                <a:gd name="connsiteX9" fmla="*/ 1409 w 2825133"/>
                <a:gd name="connsiteY9" fmla="*/ 2176408 h 21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25133" h="2176408">
                  <a:moveTo>
                    <a:pt x="0" y="2167512"/>
                  </a:moveTo>
                  <a:cubicBezTo>
                    <a:pt x="0" y="966593"/>
                    <a:pt x="0" y="966593"/>
                    <a:pt x="0" y="966593"/>
                  </a:cubicBezTo>
                  <a:cubicBezTo>
                    <a:pt x="0" y="849430"/>
                    <a:pt x="84169" y="702977"/>
                    <a:pt x="186635" y="644396"/>
                  </a:cubicBezTo>
                  <a:cubicBezTo>
                    <a:pt x="1225932" y="43937"/>
                    <a:pt x="1225932" y="43937"/>
                    <a:pt x="1225932" y="43937"/>
                  </a:cubicBezTo>
                  <a:cubicBezTo>
                    <a:pt x="1328398" y="-14645"/>
                    <a:pt x="1496735" y="-14645"/>
                    <a:pt x="1599201" y="43937"/>
                  </a:cubicBezTo>
                  <a:cubicBezTo>
                    <a:pt x="2638499" y="644396"/>
                    <a:pt x="2638499" y="644396"/>
                    <a:pt x="2638499" y="644396"/>
                  </a:cubicBezTo>
                  <a:cubicBezTo>
                    <a:pt x="2740965" y="702977"/>
                    <a:pt x="2825133" y="849430"/>
                    <a:pt x="2825133" y="966593"/>
                  </a:cubicBezTo>
                  <a:lnTo>
                    <a:pt x="2825133" y="2167512"/>
                  </a:lnTo>
                  <a:lnTo>
                    <a:pt x="2823724" y="2176408"/>
                  </a:lnTo>
                  <a:lnTo>
                    <a:pt x="1409" y="2176408"/>
                  </a:lnTo>
                  <a:close/>
                </a:path>
              </a:pathLst>
            </a:custGeom>
            <a:solidFill>
              <a:srgbClr val="002060"/>
            </a:soli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45" name="文本框 11"/>
            <p:cNvSpPr txBox="1">
              <a:spLocks noChangeAspect="1"/>
            </p:cNvSpPr>
            <p:nvPr/>
          </p:nvSpPr>
          <p:spPr>
            <a:xfrm>
              <a:off x="160722" y="2967665"/>
              <a:ext cx="1731115" cy="101566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rgbClr val="FFFFFF"/>
                  </a:solidFill>
                  <a:effectLst/>
                  <a:uLnTx/>
                  <a:uFillTx/>
                  <a:latin typeface="Impact" panose="020B0806030902050204" pitchFamily="34" charset="0"/>
                  <a:ea typeface="微软雅黑" panose="020B0503020204020204" pitchFamily="34" charset="-122"/>
                </a:rPr>
                <a:t>LOGO</a:t>
              </a:r>
              <a:endParaRPr kumimoji="0" lang="zh-CN" altLang="en-US" sz="6000" b="0" i="0" u="none" strike="noStrike" kern="0" cap="none" spc="0" normalizeH="0" baseline="0" noProof="0" dirty="0" smtClean="0">
                <a:ln>
                  <a:noFill/>
                </a:ln>
                <a:solidFill>
                  <a:srgbClr val="FFFFFF"/>
                </a:solidFill>
                <a:effectLst/>
                <a:uLnTx/>
                <a:uFillTx/>
                <a:latin typeface="Impact" panose="020B0806030902050204" pitchFamily="34" charset="0"/>
                <a:ea typeface="微软雅黑" panose="020B0503020204020204" pitchFamily="34" charset="-122"/>
              </a:endParaRPr>
            </a:p>
          </p:txBody>
        </p:sp>
      </p:grpSp>
      <p:sp>
        <p:nvSpPr>
          <p:cNvPr id="46" name="PA_文本框 12"/>
          <p:cNvSpPr txBox="1"/>
          <p:nvPr>
            <p:custDataLst>
              <p:tags r:id="rId5"/>
            </p:custDataLst>
          </p:nvPr>
        </p:nvSpPr>
        <p:spPr>
          <a:xfrm>
            <a:off x="2797151" y="3923050"/>
            <a:ext cx="6608105" cy="830997"/>
          </a:xfrm>
          <a:prstGeom prst="rect">
            <a:avLst/>
          </a:prstGeom>
          <a:noFill/>
          <a:effectLst/>
        </p:spPr>
        <p:txBody>
          <a:bodyPr wrap="square" rtlCol="0">
            <a:spAutoFit/>
          </a:bodyPr>
          <a:lstStyle/>
          <a:p>
            <a:pPr algn="ctr" fontAlgn="auto">
              <a:spcBef>
                <a:spcPts val="0"/>
              </a:spcBef>
              <a:spcAft>
                <a:spcPts val="0"/>
              </a:spcAft>
            </a:pPr>
            <a:r>
              <a:rPr lang="en-US" altLang="zh-CN" sz="4800" dirty="0">
                <a:gradFill>
                  <a:gsLst>
                    <a:gs pos="0">
                      <a:srgbClr val="1B2C45"/>
                    </a:gs>
                    <a:gs pos="100000">
                      <a:srgbClr val="254E8C"/>
                    </a:gs>
                  </a:gsLst>
                  <a:lin ang="19200000" scaled="0"/>
                </a:gradFill>
                <a:ea typeface="微软雅黑" panose="020B0503020204020204" pitchFamily="34" charset="-122"/>
                <a:cs typeface="Kartika" panose="02020503030404060203" pitchFamily="18" charset="0"/>
              </a:rPr>
              <a:t>  </a:t>
            </a:r>
            <a:r>
              <a:rPr lang="en-US" altLang="zh-CN" sz="4000" dirty="0">
                <a:gradFill>
                  <a:gsLst>
                    <a:gs pos="0">
                      <a:srgbClr val="1B2C45"/>
                    </a:gs>
                    <a:gs pos="100000">
                      <a:srgbClr val="254E8C"/>
                    </a:gs>
                  </a:gsLst>
                  <a:lin ang="19200000" scaled="0"/>
                </a:gradFill>
                <a:ea typeface="微软雅黑" panose="020B0503020204020204" pitchFamily="34" charset="-122"/>
                <a:cs typeface="Kartika" panose="02020503030404060203" pitchFamily="18" charset="0"/>
              </a:rPr>
              <a:t> </a:t>
            </a:r>
            <a:r>
              <a:rPr lang="zh-CN" altLang="en-US" sz="4000" dirty="0">
                <a:gradFill>
                  <a:gsLst>
                    <a:gs pos="0">
                      <a:srgbClr val="1B2C45"/>
                    </a:gs>
                    <a:gs pos="100000">
                      <a:srgbClr val="254E8C"/>
                    </a:gs>
                  </a:gsLst>
                  <a:lin ang="19200000" scaled="0"/>
                </a:gradFill>
                <a:ea typeface="微软雅黑" panose="020B0503020204020204" pitchFamily="34" charset="-122"/>
                <a:cs typeface="Kartika" panose="02020503030404060203" pitchFamily="18" charset="0"/>
              </a:rPr>
              <a:t>感谢观看，祝您成功！</a:t>
            </a:r>
            <a:endParaRPr lang="en-US" altLang="zh-CN" sz="4000" dirty="0">
              <a:gradFill>
                <a:gsLst>
                  <a:gs pos="0">
                    <a:srgbClr val="1B2C45"/>
                  </a:gs>
                  <a:gs pos="100000">
                    <a:srgbClr val="254E8C"/>
                  </a:gs>
                </a:gsLst>
                <a:lin ang="19200000" scaled="0"/>
              </a:gradFill>
              <a:ea typeface="微软雅黑" panose="020B0503020204020204" pitchFamily="34" charset="-122"/>
              <a:cs typeface="Kartika" panose="02020503030404060203" pitchFamily="18" charset="0"/>
            </a:endParaRPr>
          </a:p>
        </p:txBody>
      </p:sp>
      <p:sp>
        <p:nvSpPr>
          <p:cNvPr id="47" name="PA_文本框 13"/>
          <p:cNvSpPr txBox="1"/>
          <p:nvPr>
            <p:custDataLst>
              <p:tags r:id="rId6"/>
            </p:custDataLst>
          </p:nvPr>
        </p:nvSpPr>
        <p:spPr>
          <a:xfrm>
            <a:off x="3534685" y="4423909"/>
            <a:ext cx="5262979" cy="984885"/>
          </a:xfrm>
          <a:prstGeom prst="rect">
            <a:avLst/>
          </a:prstGeom>
          <a:noFill/>
          <a:effectLst/>
        </p:spPr>
        <p:txBody>
          <a:bodyPr wrap="none" rtlCol="0">
            <a:spAutoFit/>
          </a:bodyPr>
          <a:lstStyle/>
          <a:p>
            <a:pPr fontAlgn="auto">
              <a:spcBef>
                <a:spcPts val="0"/>
              </a:spcBef>
              <a:spcAft>
                <a:spcPts val="0"/>
              </a:spcAft>
            </a:pPr>
            <a:r>
              <a:rPr lang="en-US" altLang="zh-CN" sz="4000" dirty="0">
                <a:solidFill>
                  <a:srgbClr val="FFFFFF"/>
                </a:solidFill>
                <a:ea typeface="微软雅黑" panose="020B0503020204020204" pitchFamily="34" charset="-122"/>
              </a:rPr>
              <a:t>          </a:t>
            </a:r>
            <a:endParaRPr lang="zh-CN" altLang="en-US" sz="4000" dirty="0">
              <a:solidFill>
                <a:srgbClr val="FFFFFF"/>
              </a:solidFill>
              <a:ea typeface="微软雅黑" panose="020B0503020204020204" pitchFamily="34" charset="-122"/>
            </a:endParaRPr>
          </a:p>
          <a:p>
            <a:pPr fontAlgn="auto">
              <a:spcBef>
                <a:spcPts val="0"/>
              </a:spcBef>
              <a:spcAft>
                <a:spcPts val="0"/>
              </a:spcAft>
            </a:pPr>
            <a:r>
              <a:rPr lang="zh-CN" altLang="en-US" dirty="0">
                <a:solidFill>
                  <a:srgbClr val="000000">
                    <a:lumMod val="85000"/>
                    <a:lumOff val="15000"/>
                  </a:srgbClr>
                </a:solidFill>
                <a:ea typeface="微软雅黑" panose="020B0503020204020204" pitchFamily="34" charset="-122"/>
              </a:rPr>
              <a:t>适用于创业计划、投资合作、公司介绍、企业宣传</a:t>
            </a:r>
            <a:endParaRPr lang="en-US" altLang="zh-CN" dirty="0">
              <a:solidFill>
                <a:srgbClr val="000000">
                  <a:lumMod val="85000"/>
                  <a:lumOff val="15000"/>
                </a:srgbClr>
              </a:solidFill>
              <a:ea typeface="微软雅黑" panose="020B0503020204020204" pitchFamily="34" charset="-122"/>
            </a:endParaRPr>
          </a:p>
        </p:txBody>
      </p:sp>
      <p:cxnSp>
        <p:nvCxnSpPr>
          <p:cNvPr id="48" name="PA_直接连接符 14"/>
          <p:cNvCxnSpPr/>
          <p:nvPr>
            <p:custDataLst>
              <p:tags r:id="rId7"/>
            </p:custDataLst>
          </p:nvPr>
        </p:nvCxnSpPr>
        <p:spPr>
          <a:xfrm rot="5400000">
            <a:off x="6151781" y="2046985"/>
            <a:ext cx="0" cy="5400000"/>
          </a:xfrm>
          <a:prstGeom prst="line">
            <a:avLst/>
          </a:prstGeom>
          <a:noFill/>
          <a:ln w="12700" cap="flat" cmpd="sng" algn="ctr">
            <a:solidFill>
              <a:srgbClr val="1E385F"/>
            </a:solidFill>
            <a:prstDash val="solid"/>
            <a:miter lim="800000"/>
          </a:ln>
          <a:effectLst/>
        </p:spPr>
      </p:cxnSp>
      <p:sp>
        <p:nvSpPr>
          <p:cNvPr id="49" name="PA_任意多边形 19"/>
          <p:cNvSpPr>
            <a:spLocks/>
          </p:cNvSpPr>
          <p:nvPr>
            <p:custDataLst>
              <p:tags r:id="rId8"/>
            </p:custDataLst>
          </p:nvPr>
        </p:nvSpPr>
        <p:spPr bwMode="auto">
          <a:xfrm rot="5400000">
            <a:off x="7835307" y="1003062"/>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50" name="PA_任意多边形 19"/>
          <p:cNvSpPr>
            <a:spLocks noChangeAspect="1"/>
          </p:cNvSpPr>
          <p:nvPr>
            <p:custDataLst>
              <p:tags r:id="rId9"/>
            </p:custDataLst>
          </p:nvPr>
        </p:nvSpPr>
        <p:spPr bwMode="auto">
          <a:xfrm rot="5400000">
            <a:off x="7805636" y="962734"/>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51" name="PA_任意多边形 19"/>
          <p:cNvSpPr>
            <a:spLocks/>
          </p:cNvSpPr>
          <p:nvPr>
            <p:custDataLst>
              <p:tags r:id="rId10"/>
            </p:custDataLst>
          </p:nvPr>
        </p:nvSpPr>
        <p:spPr bwMode="auto">
          <a:xfrm rot="5400000">
            <a:off x="8398007" y="1384144"/>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52" name="PA_任意多边形 19"/>
          <p:cNvSpPr>
            <a:spLocks noChangeAspect="1"/>
          </p:cNvSpPr>
          <p:nvPr>
            <p:custDataLst>
              <p:tags r:id="rId11"/>
            </p:custDataLst>
          </p:nvPr>
        </p:nvSpPr>
        <p:spPr bwMode="auto">
          <a:xfrm rot="5400000">
            <a:off x="8378993" y="1362829"/>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53" name="PA_任意多边形 19"/>
          <p:cNvSpPr>
            <a:spLocks/>
          </p:cNvSpPr>
          <p:nvPr>
            <p:custDataLst>
              <p:tags r:id="rId12"/>
            </p:custDataLst>
          </p:nvPr>
        </p:nvSpPr>
        <p:spPr bwMode="auto">
          <a:xfrm rot="5400000">
            <a:off x="7856622" y="1720237"/>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54" name="PA_任意多边形 19"/>
          <p:cNvSpPr>
            <a:spLocks noChangeAspect="1"/>
          </p:cNvSpPr>
          <p:nvPr>
            <p:custDataLst>
              <p:tags r:id="rId13"/>
            </p:custDataLst>
          </p:nvPr>
        </p:nvSpPr>
        <p:spPr bwMode="auto">
          <a:xfrm rot="5400000">
            <a:off x="7837608" y="1698922"/>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55" name="PA_任意多边形 19"/>
          <p:cNvSpPr>
            <a:spLocks/>
          </p:cNvSpPr>
          <p:nvPr>
            <p:custDataLst>
              <p:tags r:id="rId14"/>
            </p:custDataLst>
          </p:nvPr>
        </p:nvSpPr>
        <p:spPr bwMode="auto">
          <a:xfrm rot="5400000">
            <a:off x="7273524" y="2091190"/>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56" name="PA_任意多边形 19"/>
          <p:cNvSpPr>
            <a:spLocks noChangeAspect="1"/>
          </p:cNvSpPr>
          <p:nvPr>
            <p:custDataLst>
              <p:tags r:id="rId15"/>
            </p:custDataLst>
          </p:nvPr>
        </p:nvSpPr>
        <p:spPr bwMode="auto">
          <a:xfrm rot="5400000">
            <a:off x="7254510" y="2069875"/>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57" name="PA_任意多边形 19"/>
          <p:cNvSpPr>
            <a:spLocks/>
          </p:cNvSpPr>
          <p:nvPr>
            <p:custDataLst>
              <p:tags r:id="rId16"/>
            </p:custDataLst>
          </p:nvPr>
        </p:nvSpPr>
        <p:spPr bwMode="auto">
          <a:xfrm rot="5400000">
            <a:off x="6680929" y="1740503"/>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58" name="PA_任意多边形 19"/>
          <p:cNvSpPr>
            <a:spLocks noChangeAspect="1"/>
          </p:cNvSpPr>
          <p:nvPr>
            <p:custDataLst>
              <p:tags r:id="rId17"/>
            </p:custDataLst>
          </p:nvPr>
        </p:nvSpPr>
        <p:spPr bwMode="auto">
          <a:xfrm rot="5400000">
            <a:off x="6661915" y="1719188"/>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3F2F4"/>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59" name="PA_任意多边形 19"/>
          <p:cNvSpPr>
            <a:spLocks/>
          </p:cNvSpPr>
          <p:nvPr>
            <p:custDataLst>
              <p:tags r:id="rId18"/>
            </p:custDataLst>
          </p:nvPr>
        </p:nvSpPr>
        <p:spPr bwMode="auto">
          <a:xfrm rot="5400000">
            <a:off x="7890441" y="2453257"/>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60" name="PA_任意多边形 19"/>
          <p:cNvSpPr>
            <a:spLocks noChangeAspect="1"/>
          </p:cNvSpPr>
          <p:nvPr>
            <p:custDataLst>
              <p:tags r:id="rId19"/>
            </p:custDataLst>
          </p:nvPr>
        </p:nvSpPr>
        <p:spPr bwMode="auto">
          <a:xfrm rot="5400000">
            <a:off x="7871427" y="2431942"/>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61" name="PA_任意多边形 19"/>
          <p:cNvSpPr>
            <a:spLocks/>
          </p:cNvSpPr>
          <p:nvPr>
            <p:custDataLst>
              <p:tags r:id="rId20"/>
            </p:custDataLst>
          </p:nvPr>
        </p:nvSpPr>
        <p:spPr bwMode="auto">
          <a:xfrm rot="5400000">
            <a:off x="7252208" y="2815998"/>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62" name="PA_任意多边形 19"/>
          <p:cNvSpPr>
            <a:spLocks noChangeAspect="1"/>
          </p:cNvSpPr>
          <p:nvPr>
            <p:custDataLst>
              <p:tags r:id="rId21"/>
            </p:custDataLst>
          </p:nvPr>
        </p:nvSpPr>
        <p:spPr bwMode="auto">
          <a:xfrm rot="5400000">
            <a:off x="7233194" y="2794683"/>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3F2F4"/>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63" name="PA_任意多边形 19"/>
          <p:cNvSpPr>
            <a:spLocks/>
          </p:cNvSpPr>
          <p:nvPr>
            <p:custDataLst>
              <p:tags r:id="rId22"/>
            </p:custDataLst>
          </p:nvPr>
        </p:nvSpPr>
        <p:spPr bwMode="auto">
          <a:xfrm rot="5400000">
            <a:off x="6009072" y="2086771"/>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64" name="PA_任意多边形 19"/>
          <p:cNvSpPr>
            <a:spLocks noChangeAspect="1"/>
          </p:cNvSpPr>
          <p:nvPr>
            <p:custDataLst>
              <p:tags r:id="rId23"/>
            </p:custDataLst>
          </p:nvPr>
        </p:nvSpPr>
        <p:spPr bwMode="auto">
          <a:xfrm rot="5400000">
            <a:off x="5990058" y="2065456"/>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65" name="PA_任意多边形 19"/>
          <p:cNvSpPr>
            <a:spLocks/>
          </p:cNvSpPr>
          <p:nvPr>
            <p:custDataLst>
              <p:tags r:id="rId24"/>
            </p:custDataLst>
          </p:nvPr>
        </p:nvSpPr>
        <p:spPr bwMode="auto">
          <a:xfrm rot="5400000">
            <a:off x="7885542" y="3180613"/>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66" name="PA_任意多边形 19"/>
          <p:cNvSpPr>
            <a:spLocks noChangeAspect="1"/>
          </p:cNvSpPr>
          <p:nvPr>
            <p:custDataLst>
              <p:tags r:id="rId25"/>
            </p:custDataLst>
          </p:nvPr>
        </p:nvSpPr>
        <p:spPr bwMode="auto">
          <a:xfrm rot="5400000">
            <a:off x="7866528" y="3159298"/>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67" name="PA_任意多边形 19"/>
          <p:cNvSpPr>
            <a:spLocks/>
          </p:cNvSpPr>
          <p:nvPr>
            <p:custDataLst>
              <p:tags r:id="rId26"/>
            </p:custDataLst>
          </p:nvPr>
        </p:nvSpPr>
        <p:spPr bwMode="auto">
          <a:xfrm rot="5400000">
            <a:off x="5746751" y="295381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68" name="PA_任意多边形 19"/>
          <p:cNvSpPr>
            <a:spLocks/>
          </p:cNvSpPr>
          <p:nvPr>
            <p:custDataLst>
              <p:tags r:id="rId27"/>
            </p:custDataLst>
          </p:nvPr>
        </p:nvSpPr>
        <p:spPr bwMode="auto">
          <a:xfrm rot="5400000">
            <a:off x="5378758" y="205400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69" name="PA_任意多边形 19"/>
          <p:cNvSpPr>
            <a:spLocks/>
          </p:cNvSpPr>
          <p:nvPr>
            <p:custDataLst>
              <p:tags r:id="rId28"/>
            </p:custDataLst>
          </p:nvPr>
        </p:nvSpPr>
        <p:spPr bwMode="auto">
          <a:xfrm rot="5400000">
            <a:off x="6771102" y="132868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70" name="PA_任意多边形 19"/>
          <p:cNvSpPr>
            <a:spLocks/>
          </p:cNvSpPr>
          <p:nvPr>
            <p:custDataLst>
              <p:tags r:id="rId29"/>
            </p:custDataLst>
          </p:nvPr>
        </p:nvSpPr>
        <p:spPr bwMode="auto">
          <a:xfrm rot="5400000">
            <a:off x="7479316" y="176930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cap="flat" cmpd="sng" algn="ctr">
            <a:gradFill>
              <a:gsLst>
                <a:gs pos="0">
                  <a:srgbClr val="1B2C45"/>
                </a:gs>
                <a:gs pos="100000">
                  <a:srgbClr val="254E8C"/>
                </a:gs>
              </a:gsLst>
              <a:lin ang="3600000" scaled="0"/>
            </a:gradFill>
            <a:prstDash val="solid"/>
            <a:miter lim="800000"/>
          </a:ln>
          <a:effectLst>
            <a:outerShdw blurRad="254000" dist="190500" dir="2700000" algn="tl" rotWithShape="0">
              <a:prstClr val="black">
                <a:alpha val="2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71" name="PA_任意多边形 19"/>
          <p:cNvSpPr>
            <a:spLocks/>
          </p:cNvSpPr>
          <p:nvPr>
            <p:custDataLst>
              <p:tags r:id="rId30"/>
            </p:custDataLst>
          </p:nvPr>
        </p:nvSpPr>
        <p:spPr bwMode="auto">
          <a:xfrm rot="5400000">
            <a:off x="6764519" y="215308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cap="flat" cmpd="sng" algn="ctr">
            <a:gradFill>
              <a:gsLst>
                <a:gs pos="0">
                  <a:srgbClr val="2C8FCE">
                    <a:lumMod val="5000"/>
                    <a:lumOff val="95000"/>
                  </a:srgbClr>
                </a:gs>
                <a:gs pos="100000">
                  <a:srgbClr val="FEFEFE"/>
                </a:gs>
              </a:gsLst>
              <a:lin ang="3600000" scaled="0"/>
            </a:gradFill>
            <a:prstDash val="solid"/>
            <a:miter lim="800000"/>
          </a:ln>
          <a:effectLst>
            <a:outerShdw blurRad="381000" dist="1270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1000" fill="hold">
                                          <p:stCondLst>
                                            <p:cond delay="0"/>
                                          </p:stCondLst>
                                        </p:cTn>
                                        <p:tgtEl>
                                          <p:spTgt spid="38"/>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38"/>
                                        </p:tgtEl>
                                        <p:attrNameLst>
                                          <p:attrName>ppt_y</p:attrName>
                                        </p:attrNameLst>
                                      </p:cBhvr>
                                      <p:tavLst>
                                        <p:tav tm="0">
                                          <p:val>
                                            <p:strVal val="#ppt_y+0.137"/>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1000" fill="hold">
                                          <p:stCondLst>
                                            <p:cond delay="0"/>
                                          </p:stCondLst>
                                        </p:cTn>
                                        <p:tgtEl>
                                          <p:spTgt spid="39"/>
                                        </p:tgtEl>
                                        <p:attrNameLst>
                                          <p:attrName>ppt_x</p:attrName>
                                        </p:attrNameLst>
                                      </p:cBhvr>
                                      <p:tavLst>
                                        <p:tav tm="0">
                                          <p:val>
                                            <p:strVal val="#ppt_x-0.252"/>
                                          </p:val>
                                        </p:tav>
                                        <p:tav tm="100000">
                                          <p:val>
                                            <p:strVal val="#ppt_x"/>
                                          </p:val>
                                        </p:tav>
                                      </p:tavLst>
                                    </p:anim>
                                    <p:anim calcmode="lin" valueType="num">
                                      <p:cBhvr additive="base">
                                        <p:cTn id="12" dur="1000" fill="hold">
                                          <p:stCondLst>
                                            <p:cond delay="0"/>
                                          </p:stCondLst>
                                        </p:cTn>
                                        <p:tgtEl>
                                          <p:spTgt spid="39"/>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1000" fill="hold">
                                          <p:stCondLst>
                                            <p:cond delay="0"/>
                                          </p:stCondLst>
                                        </p:cTn>
                                        <p:tgtEl>
                                          <p:spTgt spid="40"/>
                                        </p:tgtEl>
                                        <p:attrNameLst>
                                          <p:attrName>ppt_x</p:attrName>
                                        </p:attrNameLst>
                                      </p:cBhvr>
                                      <p:tavLst>
                                        <p:tav tm="0">
                                          <p:val>
                                            <p:strVal val="#ppt_x-0.109"/>
                                          </p:val>
                                        </p:tav>
                                        <p:tav tm="100000">
                                          <p:val>
                                            <p:strVal val="#ppt_x"/>
                                          </p:val>
                                        </p:tav>
                                      </p:tavLst>
                                    </p:anim>
                                    <p:anim calcmode="lin" valueType="num">
                                      <p:cBhvr additive="base">
                                        <p:cTn id="16" dur="1000" fill="hold">
                                          <p:stCondLst>
                                            <p:cond delay="0"/>
                                          </p:stCondLst>
                                        </p:cTn>
                                        <p:tgtEl>
                                          <p:spTgt spid="4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1000" fill="hold">
                                          <p:stCondLst>
                                            <p:cond delay="0"/>
                                          </p:stCondLst>
                                        </p:cTn>
                                        <p:tgtEl>
                                          <p:spTgt spid="43"/>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43"/>
                                        </p:tgtEl>
                                        <p:attrNameLst>
                                          <p:attrName>ppt_y</p:attrName>
                                        </p:attrNameLst>
                                      </p:cBhvr>
                                      <p:tavLst>
                                        <p:tav tm="0">
                                          <p:val>
                                            <p:strVal val="#ppt_y+0.01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1000" fill="hold">
                                          <p:stCondLst>
                                            <p:cond delay="0"/>
                                          </p:stCondLst>
                                        </p:cTn>
                                        <p:tgtEl>
                                          <p:spTgt spid="46"/>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46"/>
                                        </p:tgtEl>
                                        <p:attrNameLst>
                                          <p:attrName>ppt_y</p:attrName>
                                        </p:attrNameLst>
                                      </p:cBhvr>
                                      <p:tavLst>
                                        <p:tav tm="0">
                                          <p:val>
                                            <p:strVal val="#ppt_y+0.280"/>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1000" fill="hold">
                                          <p:stCondLst>
                                            <p:cond delay="0"/>
                                          </p:stCondLst>
                                        </p:cTn>
                                        <p:tgtEl>
                                          <p:spTgt spid="47"/>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47"/>
                                        </p:tgtEl>
                                        <p:attrNameLst>
                                          <p:attrName>ppt_y</p:attrName>
                                        </p:attrNameLst>
                                      </p:cBhvr>
                                      <p:tavLst>
                                        <p:tav tm="0">
                                          <p:val>
                                            <p:strVal val="#ppt_y+0.396"/>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1000" fill="hold">
                                          <p:stCondLst>
                                            <p:cond delay="0"/>
                                          </p:stCondLst>
                                        </p:cTn>
                                        <p:tgtEl>
                                          <p:spTgt spid="48"/>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48"/>
                                        </p:tgtEl>
                                        <p:attrNameLst>
                                          <p:attrName>ppt_y</p:attrName>
                                        </p:attrNameLst>
                                      </p:cBhvr>
                                      <p:tavLst>
                                        <p:tav tm="0">
                                          <p:val>
                                            <p:strVal val="#ppt_y+0.191"/>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1000" fill="hold">
                                          <p:stCondLst>
                                            <p:cond delay="0"/>
                                          </p:stCondLst>
                                        </p:cTn>
                                        <p:tgtEl>
                                          <p:spTgt spid="49"/>
                                        </p:tgtEl>
                                        <p:attrNameLst>
                                          <p:attrName>ppt_x</p:attrName>
                                        </p:attrNameLst>
                                      </p:cBhvr>
                                      <p:tavLst>
                                        <p:tav tm="0">
                                          <p:val>
                                            <p:strVal val="#ppt_x+0.048"/>
                                          </p:val>
                                        </p:tav>
                                        <p:tav tm="100000">
                                          <p:val>
                                            <p:strVal val="#ppt_x"/>
                                          </p:val>
                                        </p:tav>
                                      </p:tavLst>
                                    </p:anim>
                                    <p:anim calcmode="lin" valueType="num">
                                      <p:cBhvr additive="base">
                                        <p:cTn id="36" dur="1000" fill="hold">
                                          <p:stCondLst>
                                            <p:cond delay="0"/>
                                          </p:stCondLst>
                                        </p:cTn>
                                        <p:tgtEl>
                                          <p:spTgt spid="49"/>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1000" fill="hold">
                                          <p:stCondLst>
                                            <p:cond delay="0"/>
                                          </p:stCondLst>
                                        </p:cTn>
                                        <p:tgtEl>
                                          <p:spTgt spid="50"/>
                                        </p:tgtEl>
                                        <p:attrNameLst>
                                          <p:attrName>ppt_x</p:attrName>
                                        </p:attrNameLst>
                                      </p:cBhvr>
                                      <p:tavLst>
                                        <p:tav tm="0">
                                          <p:val>
                                            <p:strVal val="#ppt_x+0.047"/>
                                          </p:val>
                                        </p:tav>
                                        <p:tav tm="100000">
                                          <p:val>
                                            <p:strVal val="#ppt_x"/>
                                          </p:val>
                                        </p:tav>
                                      </p:tavLst>
                                    </p:anim>
                                    <p:anim calcmode="lin" valueType="num">
                                      <p:cBhvr additive="base">
                                        <p:cTn id="40" dur="1000" fill="hold">
                                          <p:stCondLst>
                                            <p:cond delay="0"/>
                                          </p:stCondLst>
                                        </p:cTn>
                                        <p:tgtEl>
                                          <p:spTgt spid="50"/>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1000" fill="hold">
                                          <p:stCondLst>
                                            <p:cond delay="0"/>
                                          </p:stCondLst>
                                        </p:cTn>
                                        <p:tgtEl>
                                          <p:spTgt spid="51"/>
                                        </p:tgtEl>
                                        <p:attrNameLst>
                                          <p:attrName>ppt_x</p:attrName>
                                        </p:attrNameLst>
                                      </p:cBhvr>
                                      <p:tavLst>
                                        <p:tav tm="0">
                                          <p:val>
                                            <p:strVal val="#ppt_x+0.104"/>
                                          </p:val>
                                        </p:tav>
                                        <p:tav tm="100000">
                                          <p:val>
                                            <p:strVal val="#ppt_x"/>
                                          </p:val>
                                        </p:tav>
                                      </p:tavLst>
                                    </p:anim>
                                    <p:anim calcmode="lin" valueType="num">
                                      <p:cBhvr additive="base">
                                        <p:cTn id="44" dur="1000" fill="hold">
                                          <p:stCondLst>
                                            <p:cond delay="0"/>
                                          </p:stCondLst>
                                        </p:cTn>
                                        <p:tgtEl>
                                          <p:spTgt spid="51"/>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1000" fill="hold">
                                          <p:stCondLst>
                                            <p:cond delay="0"/>
                                          </p:stCondLst>
                                        </p:cTn>
                                        <p:tgtEl>
                                          <p:spTgt spid="52"/>
                                        </p:tgtEl>
                                        <p:attrNameLst>
                                          <p:attrName>ppt_x</p:attrName>
                                        </p:attrNameLst>
                                      </p:cBhvr>
                                      <p:tavLst>
                                        <p:tav tm="0">
                                          <p:val>
                                            <p:strVal val="#ppt_x+0.106"/>
                                          </p:val>
                                        </p:tav>
                                        <p:tav tm="100000">
                                          <p:val>
                                            <p:strVal val="#ppt_x"/>
                                          </p:val>
                                        </p:tav>
                                      </p:tavLst>
                                    </p:anim>
                                    <p:anim calcmode="lin" valueType="num">
                                      <p:cBhvr additive="base">
                                        <p:cTn id="48" dur="1000" fill="hold">
                                          <p:stCondLst>
                                            <p:cond delay="0"/>
                                          </p:stCondLst>
                                        </p:cTn>
                                        <p:tgtEl>
                                          <p:spTgt spid="5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1000" fill="hold">
                                          <p:stCondLst>
                                            <p:cond delay="0"/>
                                          </p:stCondLst>
                                        </p:cTn>
                                        <p:tgtEl>
                                          <p:spTgt spid="53"/>
                                        </p:tgtEl>
                                        <p:attrNameLst>
                                          <p:attrName>ppt_x</p:attrName>
                                        </p:attrNameLst>
                                      </p:cBhvr>
                                      <p:tavLst>
                                        <p:tav tm="0">
                                          <p:val>
                                            <p:strVal val="#ppt_x+0.124"/>
                                          </p:val>
                                        </p:tav>
                                        <p:tav tm="100000">
                                          <p:val>
                                            <p:strVal val="#ppt_x"/>
                                          </p:val>
                                        </p:tav>
                                      </p:tavLst>
                                    </p:anim>
                                    <p:anim calcmode="lin" valueType="num">
                                      <p:cBhvr additive="base">
                                        <p:cTn id="52" dur="1000" fill="hold">
                                          <p:stCondLst>
                                            <p:cond delay="0"/>
                                          </p:stCondLst>
                                        </p:cTn>
                                        <p:tgtEl>
                                          <p:spTgt spid="53"/>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additive="base">
                                        <p:cTn id="55" dur="1000" fill="hold">
                                          <p:stCondLst>
                                            <p:cond delay="0"/>
                                          </p:stCondLst>
                                        </p:cTn>
                                        <p:tgtEl>
                                          <p:spTgt spid="54"/>
                                        </p:tgtEl>
                                        <p:attrNameLst>
                                          <p:attrName>ppt_x</p:attrName>
                                        </p:attrNameLst>
                                      </p:cBhvr>
                                      <p:tavLst>
                                        <p:tav tm="0">
                                          <p:val>
                                            <p:strVal val="#ppt_x+0.126"/>
                                          </p:val>
                                        </p:tav>
                                        <p:tav tm="100000">
                                          <p:val>
                                            <p:strVal val="#ppt_x"/>
                                          </p:val>
                                        </p:tav>
                                      </p:tavLst>
                                    </p:anim>
                                    <p:anim calcmode="lin" valueType="num">
                                      <p:cBhvr additive="base">
                                        <p:cTn id="56" dur="1000" fill="hold">
                                          <p:stCondLst>
                                            <p:cond delay="0"/>
                                          </p:stCondLst>
                                        </p:cTn>
                                        <p:tgtEl>
                                          <p:spTgt spid="54"/>
                                        </p:tgtEl>
                                        <p:attrNameLst>
                                          <p:attrName>ppt_y</p:attrName>
                                        </p:attrNameLst>
                                      </p:cBhvr>
                                      <p:tavLst>
                                        <p:tav tm="0">
                                          <p:val>
                                            <p:strVal val="0-#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1000" fill="hold">
                                          <p:stCondLst>
                                            <p:cond delay="0"/>
                                          </p:stCondLst>
                                        </p:cTn>
                                        <p:tgtEl>
                                          <p:spTgt spid="55"/>
                                        </p:tgtEl>
                                        <p:attrNameLst>
                                          <p:attrName>ppt_x</p:attrName>
                                        </p:attrNameLst>
                                      </p:cBhvr>
                                      <p:tavLst>
                                        <p:tav tm="0">
                                          <p:val>
                                            <p:strVal val="#ppt_x+0.138"/>
                                          </p:val>
                                        </p:tav>
                                        <p:tav tm="100000">
                                          <p:val>
                                            <p:strVal val="#ppt_x"/>
                                          </p:val>
                                        </p:tav>
                                      </p:tavLst>
                                    </p:anim>
                                    <p:anim calcmode="lin" valueType="num">
                                      <p:cBhvr additive="base">
                                        <p:cTn id="60" dur="1000" fill="hold">
                                          <p:stCondLst>
                                            <p:cond delay="0"/>
                                          </p:stCondLst>
                                        </p:cTn>
                                        <p:tgtEl>
                                          <p:spTgt spid="55"/>
                                        </p:tgtEl>
                                        <p:attrNameLst>
                                          <p:attrName>ppt_y</p:attrName>
                                        </p:attrNameLst>
                                      </p:cBhvr>
                                      <p:tavLst>
                                        <p:tav tm="0">
                                          <p:val>
                                            <p:strVal val="0-#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1000" fill="hold">
                                          <p:stCondLst>
                                            <p:cond delay="0"/>
                                          </p:stCondLst>
                                        </p:cTn>
                                        <p:tgtEl>
                                          <p:spTgt spid="56"/>
                                        </p:tgtEl>
                                        <p:attrNameLst>
                                          <p:attrName>ppt_x</p:attrName>
                                        </p:attrNameLst>
                                      </p:cBhvr>
                                      <p:tavLst>
                                        <p:tav tm="0">
                                          <p:val>
                                            <p:strVal val="#ppt_x+0.140"/>
                                          </p:val>
                                        </p:tav>
                                        <p:tav tm="100000">
                                          <p:val>
                                            <p:strVal val="#ppt_x"/>
                                          </p:val>
                                        </p:tav>
                                      </p:tavLst>
                                    </p:anim>
                                    <p:anim calcmode="lin" valueType="num">
                                      <p:cBhvr additive="base">
                                        <p:cTn id="64" dur="1000" fill="hold">
                                          <p:stCondLst>
                                            <p:cond delay="0"/>
                                          </p:stCondLst>
                                        </p:cTn>
                                        <p:tgtEl>
                                          <p:spTgt spid="56"/>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additive="base">
                                        <p:cTn id="67" dur="1000" fill="hold">
                                          <p:stCondLst>
                                            <p:cond delay="0"/>
                                          </p:stCondLst>
                                        </p:cTn>
                                        <p:tgtEl>
                                          <p:spTgt spid="57"/>
                                        </p:tgtEl>
                                        <p:attrNameLst>
                                          <p:attrName>ppt_x</p:attrName>
                                        </p:attrNameLst>
                                      </p:cBhvr>
                                      <p:tavLst>
                                        <p:tav tm="0">
                                          <p:val>
                                            <p:strVal val="#ppt_x+0.059"/>
                                          </p:val>
                                        </p:tav>
                                        <p:tav tm="100000">
                                          <p:val>
                                            <p:strVal val="#ppt_x"/>
                                          </p:val>
                                        </p:tav>
                                      </p:tavLst>
                                    </p:anim>
                                    <p:anim calcmode="lin" valueType="num">
                                      <p:cBhvr additive="base">
                                        <p:cTn id="68" dur="1000" fill="hold">
                                          <p:stCondLst>
                                            <p:cond delay="0"/>
                                          </p:stCondLst>
                                        </p:cTn>
                                        <p:tgtEl>
                                          <p:spTgt spid="57"/>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 calcmode="lin" valueType="num">
                                      <p:cBhvr additive="base">
                                        <p:cTn id="71" dur="1000" fill="hold">
                                          <p:stCondLst>
                                            <p:cond delay="0"/>
                                          </p:stCondLst>
                                        </p:cTn>
                                        <p:tgtEl>
                                          <p:spTgt spid="58"/>
                                        </p:tgtEl>
                                        <p:attrNameLst>
                                          <p:attrName>ppt_x</p:attrName>
                                        </p:attrNameLst>
                                      </p:cBhvr>
                                      <p:tavLst>
                                        <p:tav tm="0">
                                          <p:val>
                                            <p:strVal val="#ppt_x+0.059"/>
                                          </p:val>
                                        </p:tav>
                                        <p:tav tm="100000">
                                          <p:val>
                                            <p:strVal val="#ppt_x"/>
                                          </p:val>
                                        </p:tav>
                                      </p:tavLst>
                                    </p:anim>
                                    <p:anim calcmode="lin" valueType="num">
                                      <p:cBhvr additive="base">
                                        <p:cTn id="72" dur="1000" fill="hold">
                                          <p:stCondLst>
                                            <p:cond delay="0"/>
                                          </p:stCondLst>
                                        </p:cTn>
                                        <p:tgtEl>
                                          <p:spTgt spid="58"/>
                                        </p:tgtEl>
                                        <p:attrNameLst>
                                          <p:attrName>ppt_y</p:attrName>
                                        </p:attrNameLst>
                                      </p:cBhvr>
                                      <p:tavLst>
                                        <p:tav tm="0">
                                          <p:val>
                                            <p:strVal val="0-#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additive="base">
                                        <p:cTn id="75" dur="1000" fill="hold">
                                          <p:stCondLst>
                                            <p:cond delay="0"/>
                                          </p:stCondLst>
                                        </p:cTn>
                                        <p:tgtEl>
                                          <p:spTgt spid="59"/>
                                        </p:tgtEl>
                                        <p:attrNameLst>
                                          <p:attrName>ppt_x</p:attrName>
                                        </p:attrNameLst>
                                      </p:cBhvr>
                                      <p:tavLst>
                                        <p:tav tm="0">
                                          <p:val>
                                            <p:strVal val="#ppt_x+0.289"/>
                                          </p:val>
                                        </p:tav>
                                        <p:tav tm="100000">
                                          <p:val>
                                            <p:strVal val="#ppt_x"/>
                                          </p:val>
                                        </p:tav>
                                      </p:tavLst>
                                    </p:anim>
                                    <p:anim calcmode="lin" valueType="num">
                                      <p:cBhvr additive="base">
                                        <p:cTn id="76" dur="1000" fill="hold">
                                          <p:stCondLst>
                                            <p:cond delay="0"/>
                                          </p:stCondLst>
                                        </p:cTn>
                                        <p:tgtEl>
                                          <p:spTgt spid="59"/>
                                        </p:tgtEl>
                                        <p:attrNameLst>
                                          <p:attrName>ppt_y</p:attrName>
                                        </p:attrNameLst>
                                      </p:cBhvr>
                                      <p:tavLst>
                                        <p:tav tm="0">
                                          <p:val>
                                            <p:strVal val="0-#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60"/>
                                        </p:tgtEl>
                                        <p:attrNameLst>
                                          <p:attrName>style.visibility</p:attrName>
                                        </p:attrNameLst>
                                      </p:cBhvr>
                                      <p:to>
                                        <p:strVal val="visible"/>
                                      </p:to>
                                    </p:set>
                                    <p:anim calcmode="lin" valueType="num">
                                      <p:cBhvr additive="base">
                                        <p:cTn id="79" dur="1000" fill="hold">
                                          <p:stCondLst>
                                            <p:cond delay="0"/>
                                          </p:stCondLst>
                                        </p:cTn>
                                        <p:tgtEl>
                                          <p:spTgt spid="60"/>
                                        </p:tgtEl>
                                        <p:attrNameLst>
                                          <p:attrName>ppt_x</p:attrName>
                                        </p:attrNameLst>
                                      </p:cBhvr>
                                      <p:tavLst>
                                        <p:tav tm="0">
                                          <p:val>
                                            <p:strVal val="#ppt_x+0.291"/>
                                          </p:val>
                                        </p:tav>
                                        <p:tav tm="100000">
                                          <p:val>
                                            <p:strVal val="#ppt_x"/>
                                          </p:val>
                                        </p:tav>
                                      </p:tavLst>
                                    </p:anim>
                                    <p:anim calcmode="lin" valueType="num">
                                      <p:cBhvr additive="base">
                                        <p:cTn id="80" dur="1000" fill="hold">
                                          <p:stCondLst>
                                            <p:cond delay="0"/>
                                          </p:stCondLst>
                                        </p:cTn>
                                        <p:tgtEl>
                                          <p:spTgt spid="60"/>
                                        </p:tgtEl>
                                        <p:attrNameLst>
                                          <p:attrName>ppt_y</p:attrName>
                                        </p:attrNameLst>
                                      </p:cBhvr>
                                      <p:tavLst>
                                        <p:tav tm="0">
                                          <p:val>
                                            <p:strVal val="0-#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cBhvr additive="base">
                                        <p:cTn id="83" dur="1000" fill="hold">
                                          <p:stCondLst>
                                            <p:cond delay="0"/>
                                          </p:stCondLst>
                                        </p:cTn>
                                        <p:tgtEl>
                                          <p:spTgt spid="61"/>
                                        </p:tgtEl>
                                        <p:attrNameLst>
                                          <p:attrName>ppt_x</p:attrName>
                                        </p:attrNameLst>
                                      </p:cBhvr>
                                      <p:tavLst>
                                        <p:tav tm="0">
                                          <p:val>
                                            <p:strVal val="#ppt_x+0.323"/>
                                          </p:val>
                                        </p:tav>
                                        <p:tav tm="100000">
                                          <p:val>
                                            <p:strVal val="#ppt_x"/>
                                          </p:val>
                                        </p:tav>
                                      </p:tavLst>
                                    </p:anim>
                                    <p:anim calcmode="lin" valueType="num">
                                      <p:cBhvr additive="base">
                                        <p:cTn id="84" dur="1000" fill="hold">
                                          <p:stCondLst>
                                            <p:cond delay="0"/>
                                          </p:stCondLst>
                                        </p:cTn>
                                        <p:tgtEl>
                                          <p:spTgt spid="61"/>
                                        </p:tgtEl>
                                        <p:attrNameLst>
                                          <p:attrName>ppt_y</p:attrName>
                                        </p:attrNameLst>
                                      </p:cBhvr>
                                      <p:tavLst>
                                        <p:tav tm="0">
                                          <p:val>
                                            <p:strVal val="0-#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62"/>
                                        </p:tgtEl>
                                        <p:attrNameLst>
                                          <p:attrName>style.visibility</p:attrName>
                                        </p:attrNameLst>
                                      </p:cBhvr>
                                      <p:to>
                                        <p:strVal val="visible"/>
                                      </p:to>
                                    </p:set>
                                    <p:anim calcmode="lin" valueType="num">
                                      <p:cBhvr additive="base">
                                        <p:cTn id="87" dur="1000" fill="hold">
                                          <p:stCondLst>
                                            <p:cond delay="0"/>
                                          </p:stCondLst>
                                        </p:cTn>
                                        <p:tgtEl>
                                          <p:spTgt spid="62"/>
                                        </p:tgtEl>
                                        <p:attrNameLst>
                                          <p:attrName>ppt_x</p:attrName>
                                        </p:attrNameLst>
                                      </p:cBhvr>
                                      <p:tavLst>
                                        <p:tav tm="0">
                                          <p:val>
                                            <p:strVal val="#ppt_x+0.326"/>
                                          </p:val>
                                        </p:tav>
                                        <p:tav tm="100000">
                                          <p:val>
                                            <p:strVal val="#ppt_x"/>
                                          </p:val>
                                        </p:tav>
                                      </p:tavLst>
                                    </p:anim>
                                    <p:anim calcmode="lin" valueType="num">
                                      <p:cBhvr additive="base">
                                        <p:cTn id="88" dur="1000" fill="hold">
                                          <p:stCondLst>
                                            <p:cond delay="0"/>
                                          </p:stCondLst>
                                        </p:cTn>
                                        <p:tgtEl>
                                          <p:spTgt spid="62"/>
                                        </p:tgtEl>
                                        <p:attrNameLst>
                                          <p:attrName>ppt_y</p:attrName>
                                        </p:attrNameLst>
                                      </p:cBhvr>
                                      <p:tavLst>
                                        <p:tav tm="0">
                                          <p:val>
                                            <p:strVal val="0-#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 calcmode="lin" valueType="num">
                                      <p:cBhvr additive="base">
                                        <p:cTn id="91" dur="1000" fill="hold">
                                          <p:stCondLst>
                                            <p:cond delay="0"/>
                                          </p:stCondLst>
                                        </p:cTn>
                                        <p:tgtEl>
                                          <p:spTgt spid="63"/>
                                        </p:tgtEl>
                                        <p:attrNameLst>
                                          <p:attrName>ppt_x</p:attrName>
                                        </p:attrNameLst>
                                      </p:cBhvr>
                                      <p:tavLst>
                                        <p:tav tm="0">
                                          <p:val>
                                            <p:strVal val="#ppt_x+0.028"/>
                                          </p:val>
                                        </p:tav>
                                        <p:tav tm="100000">
                                          <p:val>
                                            <p:strVal val="#ppt_x"/>
                                          </p:val>
                                        </p:tav>
                                      </p:tavLst>
                                    </p:anim>
                                    <p:anim calcmode="lin" valueType="num">
                                      <p:cBhvr additive="base">
                                        <p:cTn id="92" dur="1000" fill="hold">
                                          <p:stCondLst>
                                            <p:cond delay="0"/>
                                          </p:stCondLst>
                                        </p:cTn>
                                        <p:tgtEl>
                                          <p:spTgt spid="63"/>
                                        </p:tgtEl>
                                        <p:attrNameLst>
                                          <p:attrName>ppt_y</p:attrName>
                                        </p:attrNameLst>
                                      </p:cBhvr>
                                      <p:tavLst>
                                        <p:tav tm="0">
                                          <p:val>
                                            <p:strVal val="0-#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64"/>
                                        </p:tgtEl>
                                        <p:attrNameLst>
                                          <p:attrName>style.visibility</p:attrName>
                                        </p:attrNameLst>
                                      </p:cBhvr>
                                      <p:to>
                                        <p:strVal val="visible"/>
                                      </p:to>
                                    </p:set>
                                    <p:anim calcmode="lin" valueType="num">
                                      <p:cBhvr additive="base">
                                        <p:cTn id="95" dur="1000" fill="hold">
                                          <p:stCondLst>
                                            <p:cond delay="0"/>
                                          </p:stCondLst>
                                        </p:cTn>
                                        <p:tgtEl>
                                          <p:spTgt spid="64"/>
                                        </p:tgtEl>
                                        <p:attrNameLst>
                                          <p:attrName>ppt_x</p:attrName>
                                        </p:attrNameLst>
                                      </p:cBhvr>
                                      <p:tavLst>
                                        <p:tav tm="0">
                                          <p:val>
                                            <p:strVal val="#ppt_x+0.029"/>
                                          </p:val>
                                        </p:tav>
                                        <p:tav tm="100000">
                                          <p:val>
                                            <p:strVal val="#ppt_x"/>
                                          </p:val>
                                        </p:tav>
                                      </p:tavLst>
                                    </p:anim>
                                    <p:anim calcmode="lin" valueType="num">
                                      <p:cBhvr additive="base">
                                        <p:cTn id="96" dur="1000" fill="hold">
                                          <p:stCondLst>
                                            <p:cond delay="0"/>
                                          </p:stCondLst>
                                        </p:cTn>
                                        <p:tgtEl>
                                          <p:spTgt spid="64"/>
                                        </p:tgtEl>
                                        <p:attrNameLst>
                                          <p:attrName>ppt_y</p:attrName>
                                        </p:attrNameLst>
                                      </p:cBhvr>
                                      <p:tavLst>
                                        <p:tav tm="0">
                                          <p:val>
                                            <p:strVal val="0-#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65"/>
                                        </p:tgtEl>
                                        <p:attrNameLst>
                                          <p:attrName>style.visibility</p:attrName>
                                        </p:attrNameLst>
                                      </p:cBhvr>
                                      <p:to>
                                        <p:strVal val="visible"/>
                                      </p:to>
                                    </p:set>
                                    <p:anim calcmode="lin" valueType="num">
                                      <p:cBhvr additive="base">
                                        <p:cTn id="99" dur="1000" fill="hold">
                                          <p:stCondLst>
                                            <p:cond delay="0"/>
                                          </p:stCondLst>
                                        </p:cTn>
                                        <p:tgtEl>
                                          <p:spTgt spid="65"/>
                                        </p:tgtEl>
                                        <p:attrNameLst>
                                          <p:attrName>ppt_x</p:attrName>
                                        </p:attrNameLst>
                                      </p:cBhvr>
                                      <p:tavLst>
                                        <p:tav tm="0">
                                          <p:val>
                                            <p:strVal val="1+#ppt_w/2"/>
                                          </p:val>
                                        </p:tav>
                                        <p:tav tm="100000">
                                          <p:val>
                                            <p:strVal val="#ppt_x"/>
                                          </p:val>
                                        </p:tav>
                                      </p:tavLst>
                                    </p:anim>
                                    <p:anim calcmode="lin" valueType="num">
                                      <p:cBhvr additive="base">
                                        <p:cTn id="100" dur="1000" fill="hold">
                                          <p:stCondLst>
                                            <p:cond delay="0"/>
                                          </p:stCondLst>
                                        </p:cTn>
                                        <p:tgtEl>
                                          <p:spTgt spid="65"/>
                                        </p:tgtEl>
                                        <p:attrNameLst>
                                          <p:attrName>ppt_y</p:attrName>
                                        </p:attrNameLst>
                                      </p:cBhvr>
                                      <p:tavLst>
                                        <p:tav tm="0">
                                          <p:val>
                                            <p:strVal val="#ppt_y-0.189"/>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66"/>
                                        </p:tgtEl>
                                        <p:attrNameLst>
                                          <p:attrName>style.visibility</p:attrName>
                                        </p:attrNameLst>
                                      </p:cBhvr>
                                      <p:to>
                                        <p:strVal val="visible"/>
                                      </p:to>
                                    </p:set>
                                    <p:anim calcmode="lin" valueType="num">
                                      <p:cBhvr additive="base">
                                        <p:cTn id="103" dur="1000" fill="hold">
                                          <p:stCondLst>
                                            <p:cond delay="0"/>
                                          </p:stCondLst>
                                        </p:cTn>
                                        <p:tgtEl>
                                          <p:spTgt spid="66"/>
                                        </p:tgtEl>
                                        <p:attrNameLst>
                                          <p:attrName>ppt_x</p:attrName>
                                        </p:attrNameLst>
                                      </p:cBhvr>
                                      <p:tavLst>
                                        <p:tav tm="0">
                                          <p:val>
                                            <p:strVal val="1+#ppt_w/2"/>
                                          </p:val>
                                        </p:tav>
                                        <p:tav tm="100000">
                                          <p:val>
                                            <p:strVal val="#ppt_x"/>
                                          </p:val>
                                        </p:tav>
                                      </p:tavLst>
                                    </p:anim>
                                    <p:anim calcmode="lin" valueType="num">
                                      <p:cBhvr additive="base">
                                        <p:cTn id="104" dur="1000" fill="hold">
                                          <p:stCondLst>
                                            <p:cond delay="0"/>
                                          </p:stCondLst>
                                        </p:cTn>
                                        <p:tgtEl>
                                          <p:spTgt spid="66"/>
                                        </p:tgtEl>
                                        <p:attrNameLst>
                                          <p:attrName>ppt_y</p:attrName>
                                        </p:attrNameLst>
                                      </p:cBhvr>
                                      <p:tavLst>
                                        <p:tav tm="0">
                                          <p:val>
                                            <p:strVal val="#ppt_y-0.190"/>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67"/>
                                        </p:tgtEl>
                                        <p:attrNameLst>
                                          <p:attrName>style.visibility</p:attrName>
                                        </p:attrNameLst>
                                      </p:cBhvr>
                                      <p:to>
                                        <p:strVal val="visible"/>
                                      </p:to>
                                    </p:set>
                                    <p:anim calcmode="lin" valueType="num">
                                      <p:cBhvr additive="base">
                                        <p:cTn id="107" dur="1000" fill="hold">
                                          <p:stCondLst>
                                            <p:cond delay="0"/>
                                          </p:stCondLst>
                                        </p:cTn>
                                        <p:tgtEl>
                                          <p:spTgt spid="67"/>
                                        </p:tgtEl>
                                        <p:attrNameLst>
                                          <p:attrName>ppt_x</p:attrName>
                                        </p:attrNameLst>
                                      </p:cBhvr>
                                      <p:tavLst>
                                        <p:tav tm="0">
                                          <p:val>
                                            <p:strVal val="#ppt_x+0.022"/>
                                          </p:val>
                                        </p:tav>
                                        <p:tav tm="100000">
                                          <p:val>
                                            <p:strVal val="#ppt_x"/>
                                          </p:val>
                                        </p:tav>
                                      </p:tavLst>
                                    </p:anim>
                                    <p:anim calcmode="lin" valueType="num">
                                      <p:cBhvr additive="base">
                                        <p:cTn id="108" dur="1000" fill="hold">
                                          <p:stCondLst>
                                            <p:cond delay="0"/>
                                          </p:stCondLst>
                                        </p:cTn>
                                        <p:tgtEl>
                                          <p:spTgt spid="67"/>
                                        </p:tgtEl>
                                        <p:attrNameLst>
                                          <p:attrName>ppt_y</p:attrName>
                                        </p:attrNameLst>
                                      </p:cBhvr>
                                      <p:tavLst>
                                        <p:tav tm="0">
                                          <p:val>
                                            <p:strVal val="0-#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68"/>
                                        </p:tgtEl>
                                        <p:attrNameLst>
                                          <p:attrName>style.visibility</p:attrName>
                                        </p:attrNameLst>
                                      </p:cBhvr>
                                      <p:to>
                                        <p:strVal val="visible"/>
                                      </p:to>
                                    </p:set>
                                    <p:anim calcmode="lin" valueType="num">
                                      <p:cBhvr additive="base">
                                        <p:cTn id="111" dur="1000" fill="hold">
                                          <p:stCondLst>
                                            <p:cond delay="0"/>
                                          </p:stCondLst>
                                        </p:cTn>
                                        <p:tgtEl>
                                          <p:spTgt spid="68"/>
                                        </p:tgtEl>
                                        <p:attrNameLst>
                                          <p:attrName>ppt_x</p:attrName>
                                        </p:attrNameLst>
                                      </p:cBhvr>
                                      <p:tavLst>
                                        <p:tav tm="0">
                                          <p:val>
                                            <p:strVal val="#ppt_x-0.024"/>
                                          </p:val>
                                        </p:tav>
                                        <p:tav tm="100000">
                                          <p:val>
                                            <p:strVal val="#ppt_x"/>
                                          </p:val>
                                        </p:tav>
                                      </p:tavLst>
                                    </p:anim>
                                    <p:anim calcmode="lin" valueType="num">
                                      <p:cBhvr additive="base">
                                        <p:cTn id="112" dur="1000" fill="hold">
                                          <p:stCondLst>
                                            <p:cond delay="0"/>
                                          </p:stCondLst>
                                        </p:cTn>
                                        <p:tgtEl>
                                          <p:spTgt spid="68"/>
                                        </p:tgtEl>
                                        <p:attrNameLst>
                                          <p:attrName>ppt_y</p:attrName>
                                        </p:attrNameLst>
                                      </p:cBhvr>
                                      <p:tavLst>
                                        <p:tav tm="0">
                                          <p:val>
                                            <p:strVal val="0-#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69"/>
                                        </p:tgtEl>
                                        <p:attrNameLst>
                                          <p:attrName>style.visibility</p:attrName>
                                        </p:attrNameLst>
                                      </p:cBhvr>
                                      <p:to>
                                        <p:strVal val="visible"/>
                                      </p:to>
                                    </p:set>
                                    <p:anim calcmode="lin" valueType="num">
                                      <p:cBhvr additive="base">
                                        <p:cTn id="115" dur="1000" fill="hold">
                                          <p:stCondLst>
                                            <p:cond delay="0"/>
                                          </p:stCondLst>
                                        </p:cTn>
                                        <p:tgtEl>
                                          <p:spTgt spid="69"/>
                                        </p:tgtEl>
                                        <p:attrNameLst>
                                          <p:attrName>ppt_x</p:attrName>
                                        </p:attrNameLst>
                                      </p:cBhvr>
                                      <p:tavLst>
                                        <p:tav tm="0">
                                          <p:val>
                                            <p:strVal val="#ppt_x+0.041"/>
                                          </p:val>
                                        </p:tav>
                                        <p:tav tm="100000">
                                          <p:val>
                                            <p:strVal val="#ppt_x"/>
                                          </p:val>
                                        </p:tav>
                                      </p:tavLst>
                                    </p:anim>
                                    <p:anim calcmode="lin" valueType="num">
                                      <p:cBhvr additive="base">
                                        <p:cTn id="116" dur="1000" fill="hold">
                                          <p:stCondLst>
                                            <p:cond delay="0"/>
                                          </p:stCondLst>
                                        </p:cTn>
                                        <p:tgtEl>
                                          <p:spTgt spid="69"/>
                                        </p:tgtEl>
                                        <p:attrNameLst>
                                          <p:attrName>ppt_y</p:attrName>
                                        </p:attrNameLst>
                                      </p:cBhvr>
                                      <p:tavLst>
                                        <p:tav tm="0">
                                          <p:val>
                                            <p:strVal val="0-#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70"/>
                                        </p:tgtEl>
                                        <p:attrNameLst>
                                          <p:attrName>style.visibility</p:attrName>
                                        </p:attrNameLst>
                                      </p:cBhvr>
                                      <p:to>
                                        <p:strVal val="visible"/>
                                      </p:to>
                                    </p:set>
                                    <p:anim calcmode="lin" valueType="num">
                                      <p:cBhvr additive="base">
                                        <p:cTn id="119" dur="1000" fill="hold">
                                          <p:stCondLst>
                                            <p:cond delay="0"/>
                                          </p:stCondLst>
                                        </p:cTn>
                                        <p:tgtEl>
                                          <p:spTgt spid="70"/>
                                        </p:tgtEl>
                                        <p:attrNameLst>
                                          <p:attrName>ppt_x</p:attrName>
                                        </p:attrNameLst>
                                      </p:cBhvr>
                                      <p:tavLst>
                                        <p:tav tm="0">
                                          <p:val>
                                            <p:strVal val="#ppt_x+0.113"/>
                                          </p:val>
                                        </p:tav>
                                        <p:tav tm="100000">
                                          <p:val>
                                            <p:strVal val="#ppt_x"/>
                                          </p:val>
                                        </p:tav>
                                      </p:tavLst>
                                    </p:anim>
                                    <p:anim calcmode="lin" valueType="num">
                                      <p:cBhvr additive="base">
                                        <p:cTn id="120" dur="1000" fill="hold">
                                          <p:stCondLst>
                                            <p:cond delay="0"/>
                                          </p:stCondLst>
                                        </p:cTn>
                                        <p:tgtEl>
                                          <p:spTgt spid="70"/>
                                        </p:tgtEl>
                                        <p:attrNameLst>
                                          <p:attrName>ppt_y</p:attrName>
                                        </p:attrNameLst>
                                      </p:cBhvr>
                                      <p:tavLst>
                                        <p:tav tm="0">
                                          <p:val>
                                            <p:strVal val="0-#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71"/>
                                        </p:tgtEl>
                                        <p:attrNameLst>
                                          <p:attrName>style.visibility</p:attrName>
                                        </p:attrNameLst>
                                      </p:cBhvr>
                                      <p:to>
                                        <p:strVal val="visible"/>
                                      </p:to>
                                    </p:set>
                                    <p:anim calcmode="lin" valueType="num">
                                      <p:cBhvr additive="base">
                                        <p:cTn id="123" dur="1000" fill="hold">
                                          <p:stCondLst>
                                            <p:cond delay="0"/>
                                          </p:stCondLst>
                                        </p:cTn>
                                        <p:tgtEl>
                                          <p:spTgt spid="71"/>
                                        </p:tgtEl>
                                        <p:attrNameLst>
                                          <p:attrName>ppt_x</p:attrName>
                                        </p:attrNameLst>
                                      </p:cBhvr>
                                      <p:tavLst>
                                        <p:tav tm="0">
                                          <p:val>
                                            <p:strVal val="#ppt_x+0.105"/>
                                          </p:val>
                                        </p:tav>
                                        <p:tav tm="100000">
                                          <p:val>
                                            <p:strVal val="#ppt_x"/>
                                          </p:val>
                                        </p:tav>
                                      </p:tavLst>
                                    </p:anim>
                                    <p:anim calcmode="lin" valueType="num">
                                      <p:cBhvr additive="base">
                                        <p:cTn id="124" dur="1000" fill="hold">
                                          <p:stCondLst>
                                            <p:cond delay="0"/>
                                          </p:stCondLst>
                                        </p:cTn>
                                        <p:tgtEl>
                                          <p:spTgt spid="7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6" grpId="0"/>
      <p:bldP spid="47" grpId="0"/>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564960" y="1684628"/>
            <a:ext cx="5400584" cy="5084025"/>
          </a:xfrm>
          <a:prstGeom prst="rect">
            <a:avLst/>
          </a:prstGeom>
          <a:blipFill>
            <a:blip r:embed="rId2"/>
            <a:stretch>
              <a:fillRect/>
            </a:stretch>
          </a:blip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7" name="文本框 11"/>
          <p:cNvSpPr txBox="1"/>
          <p:nvPr/>
        </p:nvSpPr>
        <p:spPr>
          <a:xfrm>
            <a:off x="6181534" y="2388607"/>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8" name="矩形 7"/>
          <p:cNvSpPr/>
          <p:nvPr/>
        </p:nvSpPr>
        <p:spPr>
          <a:xfrm>
            <a:off x="6210562" y="3074980"/>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9" name="矩形 8"/>
          <p:cNvSpPr/>
          <p:nvPr/>
        </p:nvSpPr>
        <p:spPr>
          <a:xfrm>
            <a:off x="6210562" y="4890411"/>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ln w="0"/>
                <a:solidFill>
                  <a:srgbClr val="000000"/>
                </a:solidFill>
                <a:effectLst>
                  <a:outerShdw blurRad="38100" dist="19050" dir="2700000" algn="tl" rotWithShape="0">
                    <a:srgbClr val="000000">
                      <a:alpha val="40000"/>
                    </a:srgbClr>
                  </a:outerShdw>
                </a:effectLst>
                <a:ea typeface="微软雅黑" panose="020B0503020204020204" pitchFamily="34" charset="-122"/>
              </a:rPr>
              <a:t> </a:t>
            </a:r>
            <a:r>
              <a:rPr lang="zh-CN" altLang="en-US" sz="1200" dirty="0">
                <a:solidFill>
                  <a:srgbClr val="FFFFFF">
                    <a:lumMod val="50000"/>
                  </a:srgbClr>
                </a:solidFill>
                <a:ea typeface="微软雅黑" panose="020B0503020204020204" pitchFamily="34" charset="-122"/>
              </a:rPr>
              <a:t>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38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38000">
                                          <p:cBhvr additive="base">
                                            <p:cTn id="7" dur="500" fill="hold"/>
                                            <p:tgtEl>
                                              <p:spTgt spid="6"/>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38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38000">
                                          <p:cBhvr additive="base">
                                            <p:cTn id="11" dur="1000" fill="hold">
                                              <p:stCondLst>
                                                <p:cond delay="0"/>
                                              </p:stCondLst>
                                            </p:cTn>
                                            <p:tgtEl>
                                              <p:spTgt spid="7"/>
                                            </p:tgtEl>
                                            <p:attrNameLst>
                                              <p:attrName>ppt_x</p:attrName>
                                            </p:attrNameLst>
                                          </p:cBhvr>
                                          <p:tavLst>
                                            <p:tav tm="0">
                                              <p:val>
                                                <p:strVal val="#ppt_x"/>
                                              </p:val>
                                            </p:tav>
                                            <p:tav tm="100000">
                                              <p:val>
                                                <p:strVal val="#ppt_x"/>
                                              </p:val>
                                            </p:tav>
                                          </p:tavLst>
                                        </p:anim>
                                        <p:anim calcmode="lin" valueType="num" p14:bounceEnd="38000">
                                          <p:cBhvr additive="base">
                                            <p:cTn id="12" dur="1000" fill="hold">
                                              <p:stCondLst>
                                                <p:cond delay="0"/>
                                              </p:stCondLst>
                                            </p:cTn>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38000">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14:bounceEnd="38000">
                                          <p:cBhvr additive="base">
                                            <p:cTn id="15" dur="1000" fill="hold">
                                              <p:stCondLst>
                                                <p:cond delay="0"/>
                                              </p:stCondLst>
                                            </p:cTn>
                                            <p:tgtEl>
                                              <p:spTgt spid="8"/>
                                            </p:tgtEl>
                                            <p:attrNameLst>
                                              <p:attrName>ppt_x</p:attrName>
                                            </p:attrNameLst>
                                          </p:cBhvr>
                                          <p:tavLst>
                                            <p:tav tm="0">
                                              <p:val>
                                                <p:strVal val="#ppt_x"/>
                                              </p:val>
                                            </p:tav>
                                            <p:tav tm="100000">
                                              <p:val>
                                                <p:strVal val="#ppt_x"/>
                                              </p:val>
                                            </p:tav>
                                          </p:tavLst>
                                        </p:anim>
                                        <p:anim calcmode="lin" valueType="num" p14:bounceEnd="38000">
                                          <p:cBhvr additive="base">
                                            <p:cTn id="16" dur="1000" fill="hold">
                                              <p:stCondLst>
                                                <p:cond delay="0"/>
                                              </p:stCondLst>
                                            </p:cTn>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38000">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14:bounceEnd="38000">
                                          <p:cBhvr additive="base">
                                            <p:cTn id="19" dur="1000" fill="hold">
                                              <p:stCondLst>
                                                <p:cond delay="0"/>
                                              </p:stCondLst>
                                            </p:cTn>
                                            <p:tgtEl>
                                              <p:spTgt spid="9"/>
                                            </p:tgtEl>
                                            <p:attrNameLst>
                                              <p:attrName>ppt_x</p:attrName>
                                            </p:attrNameLst>
                                          </p:cBhvr>
                                          <p:tavLst>
                                            <p:tav tm="0">
                                              <p:val>
                                                <p:strVal val="#ppt_x"/>
                                              </p:val>
                                            </p:tav>
                                            <p:tav tm="100000">
                                              <p:val>
                                                <p:strVal val="#ppt_x"/>
                                              </p:val>
                                            </p:tav>
                                          </p:tavLst>
                                        </p:anim>
                                        <p:anim calcmode="lin" valueType="num" p14:bounceEnd="38000">
                                          <p:cBhvr additive="base">
                                            <p:cTn id="20" dur="1000" fill="hold">
                                              <p:stCondLst>
                                                <p:cond delay="0"/>
                                              </p:stCondLst>
                                            </p:cTn>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stCondLst>
                                                <p:cond delay="0"/>
                                              </p:stCondLst>
                                            </p:cTn>
                                            <p:tgtEl>
                                              <p:spTgt spid="7"/>
                                            </p:tgtEl>
                                            <p:attrNameLst>
                                              <p:attrName>ppt_x</p:attrName>
                                            </p:attrNameLst>
                                          </p:cBhvr>
                                          <p:tavLst>
                                            <p:tav tm="0">
                                              <p:val>
                                                <p:strVal val="#ppt_x"/>
                                              </p:val>
                                            </p:tav>
                                            <p:tav tm="100000">
                                              <p:val>
                                                <p:strVal val="#ppt_x"/>
                                              </p:val>
                                            </p:tav>
                                          </p:tavLst>
                                        </p:anim>
                                        <p:anim calcmode="lin" valueType="num">
                                          <p:cBhvr additive="base">
                                            <p:cTn id="12" dur="1000" fill="hold">
                                              <p:stCondLst>
                                                <p:cond delay="0"/>
                                              </p:stCondLst>
                                            </p:cTn>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stCondLst>
                                                <p:cond delay="0"/>
                                              </p:stCondLst>
                                            </p:cTn>
                                            <p:tgtEl>
                                              <p:spTgt spid="8"/>
                                            </p:tgtEl>
                                            <p:attrNameLst>
                                              <p:attrName>ppt_x</p:attrName>
                                            </p:attrNameLst>
                                          </p:cBhvr>
                                          <p:tavLst>
                                            <p:tav tm="0">
                                              <p:val>
                                                <p:strVal val="#ppt_x"/>
                                              </p:val>
                                            </p:tav>
                                            <p:tav tm="100000">
                                              <p:val>
                                                <p:strVal val="#ppt_x"/>
                                              </p:val>
                                            </p:tav>
                                          </p:tavLst>
                                        </p:anim>
                                        <p:anim calcmode="lin" valueType="num">
                                          <p:cBhvr additive="base">
                                            <p:cTn id="16" dur="1000" fill="hold">
                                              <p:stCondLst>
                                                <p:cond delay="0"/>
                                              </p:stCondLst>
                                            </p:cTn>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stCondLst>
                                                <p:cond delay="0"/>
                                              </p:stCondLst>
                                            </p:cTn>
                                            <p:tgtEl>
                                              <p:spTgt spid="9"/>
                                            </p:tgtEl>
                                            <p:attrNameLst>
                                              <p:attrName>ppt_x</p:attrName>
                                            </p:attrNameLst>
                                          </p:cBhvr>
                                          <p:tavLst>
                                            <p:tav tm="0">
                                              <p:val>
                                                <p:strVal val="#ppt_x"/>
                                              </p:val>
                                            </p:tav>
                                            <p:tav tm="100000">
                                              <p:val>
                                                <p:strVal val="#ppt_x"/>
                                              </p:val>
                                            </p:tav>
                                          </p:tavLst>
                                        </p:anim>
                                        <p:anim calcmode="lin" valueType="num">
                                          <p:cBhvr additive="base">
                                            <p:cTn id="20" dur="1000" fill="hold">
                                              <p:stCondLst>
                                                <p:cond delay="0"/>
                                              </p:stCondLst>
                                            </p:cTn>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9"/>
          <p:cNvSpPr/>
          <p:nvPr/>
        </p:nvSpPr>
        <p:spPr>
          <a:xfrm>
            <a:off x="1459724" y="2649217"/>
            <a:ext cx="3275617" cy="2998912"/>
          </a:xfrm>
          <a:prstGeom prst="ellipse">
            <a:avLst/>
          </a:prstGeom>
          <a:noFill/>
          <a:ln w="101600" cap="flat" cmpd="sng" algn="ctr">
            <a:solidFill>
              <a:srgbClr val="0A3F75"/>
            </a:solidFill>
            <a:prstDash val="solid"/>
            <a:miter lim="800000"/>
          </a:ln>
          <a:effectLst/>
        </p:spPr>
        <p:txBody>
          <a:bodyPr rtlCol="0" anchor="ctr"/>
          <a:lstStyle/>
          <a:p>
            <a:pPr marL="0" marR="0" lvl="0" indent="0" algn="ctr" defTabSz="914400" eaLnBrk="1" fontAlgn="auto" latinLnBrk="0" hangingPunct="1">
              <a:lnSpc>
                <a:spcPts val="2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zh-CN" altLang="en-US" sz="18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11" name="椭圆 10"/>
          <p:cNvSpPr/>
          <p:nvPr/>
        </p:nvSpPr>
        <p:spPr>
          <a:xfrm>
            <a:off x="3984315" y="3240265"/>
            <a:ext cx="1811939" cy="181193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HERE</a:t>
            </a:r>
            <a:endParaRPr kumimoji="0" lang="zh-CN" altLang="en-US"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12" name="椭圆 11"/>
          <p:cNvSpPr/>
          <p:nvPr/>
        </p:nvSpPr>
        <p:spPr>
          <a:xfrm>
            <a:off x="2172376" y="1595825"/>
            <a:ext cx="1811939" cy="181193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FOR</a:t>
            </a:r>
          </a:p>
        </p:txBody>
      </p:sp>
      <p:sp>
        <p:nvSpPr>
          <p:cNvPr id="13" name="椭圆 12"/>
          <p:cNvSpPr/>
          <p:nvPr/>
        </p:nvSpPr>
        <p:spPr>
          <a:xfrm>
            <a:off x="360437" y="3240265"/>
            <a:ext cx="1811939" cy="181193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EXAMPLE</a:t>
            </a:r>
            <a:endPar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14" name="椭圆 13"/>
          <p:cNvSpPr/>
          <p:nvPr/>
        </p:nvSpPr>
        <p:spPr>
          <a:xfrm>
            <a:off x="2172376" y="4884706"/>
            <a:ext cx="1811939" cy="1811939"/>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TEXT</a:t>
            </a:r>
            <a:endParaRPr kumimoji="0" lang="zh-CN" altLang="en-US"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15" name="文本框 6"/>
          <p:cNvSpPr txBox="1"/>
          <p:nvPr/>
        </p:nvSpPr>
        <p:spPr>
          <a:xfrm>
            <a:off x="6743909" y="2268545"/>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6" name="矩形 15"/>
          <p:cNvSpPr/>
          <p:nvPr/>
        </p:nvSpPr>
        <p:spPr>
          <a:xfrm>
            <a:off x="6772937" y="2954918"/>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17" name="矩形 16"/>
          <p:cNvSpPr/>
          <p:nvPr/>
        </p:nvSpPr>
        <p:spPr>
          <a:xfrm>
            <a:off x="6772937" y="4770349"/>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ln w="0"/>
                <a:solidFill>
                  <a:srgbClr val="000000"/>
                </a:solidFill>
                <a:effectLst>
                  <a:outerShdw blurRad="38100" dist="19050" dir="2700000" algn="tl" rotWithShape="0">
                    <a:srgbClr val="000000">
                      <a:alpha val="40000"/>
                    </a:srgbClr>
                  </a:outerShdw>
                </a:effectLst>
                <a:ea typeface="微软雅黑" panose="020B0503020204020204" pitchFamily="34" charset="-122"/>
              </a:rPr>
              <a:t> </a:t>
            </a:r>
            <a:r>
              <a:rPr lang="zh-CN" altLang="en-US" sz="1200" dirty="0">
                <a:solidFill>
                  <a:srgbClr val="FFFFFF">
                    <a:lumMod val="50000"/>
                  </a:srgbClr>
                </a:solidFill>
                <a:ea typeface="微软雅黑" panose="020B0503020204020204" pitchFamily="34" charset="-122"/>
              </a:rPr>
              <a:t>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Tree>
    <p:extLst>
      <p:ext uri="{BB962C8B-B14F-4D97-AF65-F5344CB8AC3E}">
        <p14:creationId xmlns:p14="http://schemas.microsoft.com/office/powerpoint/2010/main" val="155334757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2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52000">
                                          <p:cBhvr additive="base">
                                            <p:cTn id="7"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14:bounceEnd="52000">
                                          <p:cBhvr additive="base">
                                            <p:cTn id="8" dur="1000" fill="hold">
                                              <p:stCondLst>
                                                <p:cond delay="0"/>
                                              </p:stCondLst>
                                            </p:cTn>
                                            <p:tgtEl>
                                              <p:spTgt spid="10"/>
                                            </p:tgtEl>
                                            <p:attrNameLst>
                                              <p:attrName>ppt_y</p:attrName>
                                            </p:attrNameLst>
                                          </p:cBhvr>
                                          <p:tavLst>
                                            <p:tav tm="0">
                                              <p:val>
                                                <p:strVal val="#ppt_y+0.001"/>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14:bounceEnd="52000">
                                          <p:cBhvr additive="base">
                                            <p:cTn id="11" dur="1000" fill="hold">
                                              <p:stCondLst>
                                                <p:cond delay="0"/>
                                              </p:stCondLst>
                                            </p:cTn>
                                            <p:tgtEl>
                                              <p:spTgt spid="11"/>
                                            </p:tgtEl>
                                            <p:attrNameLst>
                                              <p:attrName>ppt_x</p:attrName>
                                            </p:attrNameLst>
                                          </p:cBhvr>
                                          <p:tavLst>
                                            <p:tav tm="0">
                                              <p:val>
                                                <p:strVal val="0-#ppt_w/2"/>
                                              </p:val>
                                            </p:tav>
                                            <p:tav tm="100000">
                                              <p:val>
                                                <p:strVal val="#ppt_x"/>
                                              </p:val>
                                            </p:tav>
                                          </p:tavLst>
                                        </p:anim>
                                        <p:anim calcmode="lin" valueType="num" p14:bounceEnd="52000">
                                          <p:cBhvr additive="base">
                                            <p:cTn id="12" dur="1000" fill="hold">
                                              <p:stCondLst>
                                                <p:cond delay="0"/>
                                              </p:stCondLst>
                                            </p:cTn>
                                            <p:tgtEl>
                                              <p:spTgt spid="11"/>
                                            </p:tgtEl>
                                            <p:attrNameLst>
                                              <p:attrName>ppt_y</p:attrName>
                                            </p:attrNameLst>
                                          </p:cBhvr>
                                          <p:tavLst>
                                            <p:tav tm="0">
                                              <p:val>
                                                <p:strVal val="#ppt_y-0.000"/>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14:bounceEnd="52000">
                                          <p:cBhvr additive="base">
                                            <p:cTn id="15" dur="1000" fill="hold">
                                              <p:stCondLst>
                                                <p:cond delay="0"/>
                                              </p:stCondLst>
                                            </p:cTn>
                                            <p:tgtEl>
                                              <p:spTgt spid="12"/>
                                            </p:tgtEl>
                                            <p:attrNameLst>
                                              <p:attrName>ppt_x</p:attrName>
                                            </p:attrNameLst>
                                          </p:cBhvr>
                                          <p:tavLst>
                                            <p:tav tm="0">
                                              <p:val>
                                                <p:strVal val="0-#ppt_w/2"/>
                                              </p:val>
                                            </p:tav>
                                            <p:tav tm="100000">
                                              <p:val>
                                                <p:strVal val="#ppt_x"/>
                                              </p:val>
                                            </p:tav>
                                          </p:tavLst>
                                        </p:anim>
                                        <p:anim calcmode="lin" valueType="num" p14:bounceEnd="52000">
                                          <p:cBhvr additive="base">
                                            <p:cTn id="16" dur="1000" fill="hold">
                                              <p:stCondLst>
                                                <p:cond delay="0"/>
                                              </p:stCondLst>
                                            </p:cTn>
                                            <p:tgtEl>
                                              <p:spTgt spid="12"/>
                                            </p:tgtEl>
                                            <p:attrNameLst>
                                              <p:attrName>ppt_y</p:attrName>
                                            </p:attrNameLst>
                                          </p:cBhvr>
                                          <p:tavLst>
                                            <p:tav tm="0">
                                              <p:val>
                                                <p:strVal val="#ppt_y-0.364"/>
                                              </p:val>
                                            </p:tav>
                                            <p:tav tm="100000">
                                              <p:val>
                                                <p:strVal val="#ppt_y"/>
                                              </p:val>
                                            </p:tav>
                                          </p:tavLst>
                                        </p:anim>
                                      </p:childTnLst>
                                    </p:cTn>
                                  </p:par>
                                  <p:par>
                                    <p:cTn id="17" presetID="2" presetClass="entr" presetSubtype="4" fill="hold" grpId="0" nodeType="withEffect" p14:presetBounceEnd="52000">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14:bounceEnd="52000">
                                          <p:cBhvr additive="base">
                                            <p:cTn id="19"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14:bounceEnd="52000">
                                          <p:cBhvr additive="base">
                                            <p:cTn id="20" dur="1000" fill="hold">
                                              <p:stCondLst>
                                                <p:cond delay="0"/>
                                              </p:stCondLst>
                                            </p:cTn>
                                            <p:tgtEl>
                                              <p:spTgt spid="13"/>
                                            </p:tgtEl>
                                            <p:attrNameLst>
                                              <p:attrName>ppt_y</p:attrName>
                                            </p:attrNameLst>
                                          </p:cBhvr>
                                          <p:tavLst>
                                            <p:tav tm="0">
                                              <p:val>
                                                <p:strVal val="#ppt_y-0.000"/>
                                              </p:val>
                                            </p:tav>
                                            <p:tav tm="100000">
                                              <p:val>
                                                <p:strVal val="#ppt_y"/>
                                              </p:val>
                                            </p:tav>
                                          </p:tavLst>
                                        </p:anim>
                                      </p:childTnLst>
                                    </p:cTn>
                                  </p:par>
                                  <p:par>
                                    <p:cTn id="21" presetID="2" presetClass="entr" presetSubtype="4" fill="hold" grpId="0" nodeType="withEffect" p14:presetBounceEnd="52000">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14:bounceEnd="52000">
                                          <p:cBhvr additive="base">
                                            <p:cTn id="23" dur="1000" fill="hold">
                                              <p:stCondLst>
                                                <p:cond delay="0"/>
                                              </p:stCondLst>
                                            </p:cTn>
                                            <p:tgtEl>
                                              <p:spTgt spid="14"/>
                                            </p:tgtEl>
                                            <p:attrNameLst>
                                              <p:attrName>ppt_x</p:attrName>
                                            </p:attrNameLst>
                                          </p:cBhvr>
                                          <p:tavLst>
                                            <p:tav tm="0">
                                              <p:val>
                                                <p:strVal val="#ppt_x-0.342"/>
                                              </p:val>
                                            </p:tav>
                                            <p:tav tm="100000">
                                              <p:val>
                                                <p:strVal val="#ppt_x"/>
                                              </p:val>
                                            </p:tav>
                                          </p:tavLst>
                                        </p:anim>
                                        <p:anim calcmode="lin" valueType="num" p14:bounceEnd="52000">
                                          <p:cBhvr additive="base">
                                            <p:cTn id="24" dur="1000" fill="hold">
                                              <p:stCondLst>
                                                <p:cond delay="0"/>
                                              </p:stCondLst>
                                            </p:cTn>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2000">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14:bounceEnd="52000">
                                          <p:cBhvr additive="base">
                                            <p:cTn id="27" dur="1000" fill="hold">
                                              <p:stCondLst>
                                                <p:cond delay="0"/>
                                              </p:stCondLst>
                                            </p:cTn>
                                            <p:tgtEl>
                                              <p:spTgt spid="15"/>
                                            </p:tgtEl>
                                            <p:attrNameLst>
                                              <p:attrName>ppt_x</p:attrName>
                                            </p:attrNameLst>
                                          </p:cBhvr>
                                          <p:tavLst>
                                            <p:tav tm="0">
                                              <p:val>
                                                <p:strVal val="#ppt_x+0.269"/>
                                              </p:val>
                                            </p:tav>
                                            <p:tav tm="100000">
                                              <p:val>
                                                <p:strVal val="#ppt_x"/>
                                              </p:val>
                                            </p:tav>
                                          </p:tavLst>
                                        </p:anim>
                                        <p:anim calcmode="lin" valueType="num" p14:bounceEnd="52000">
                                          <p:cBhvr additive="base">
                                            <p:cTn id="28" dur="1000" fill="hold">
                                              <p:stCondLst>
                                                <p:cond delay="0"/>
                                              </p:stCondLst>
                                            </p:cTn>
                                            <p:tgtEl>
                                              <p:spTgt spid="15"/>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14:presetBounceEnd="52000">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14:bounceEnd="52000">
                                          <p:cBhvr additive="base">
                                            <p:cTn id="31" dur="1000" fill="hold">
                                              <p:stCondLst>
                                                <p:cond delay="0"/>
                                              </p:stCondLst>
                                            </p:cTn>
                                            <p:tgtEl>
                                              <p:spTgt spid="16"/>
                                            </p:tgtEl>
                                            <p:attrNameLst>
                                              <p:attrName>ppt_x</p:attrName>
                                            </p:attrNameLst>
                                          </p:cBhvr>
                                          <p:tavLst>
                                            <p:tav tm="0">
                                              <p:val>
                                                <p:strVal val="1+#ppt_w/2"/>
                                              </p:val>
                                            </p:tav>
                                            <p:tav tm="100000">
                                              <p:val>
                                                <p:strVal val="#ppt_x"/>
                                              </p:val>
                                            </p:tav>
                                          </p:tavLst>
                                        </p:anim>
                                        <p:anim calcmode="lin" valueType="num" p14:bounceEnd="52000">
                                          <p:cBhvr additive="base">
                                            <p:cTn id="32" dur="1000" fill="hold">
                                              <p:stCondLst>
                                                <p:cond delay="0"/>
                                              </p:stCondLst>
                                            </p:cTn>
                                            <p:tgtEl>
                                              <p:spTgt spid="16"/>
                                            </p:tgtEl>
                                            <p:attrNameLst>
                                              <p:attrName>ppt_y</p:attrName>
                                            </p:attrNameLst>
                                          </p:cBhvr>
                                          <p:tavLst>
                                            <p:tav tm="0">
                                              <p:val>
                                                <p:strVal val="#ppt_y-0.095"/>
                                              </p:val>
                                            </p:tav>
                                            <p:tav tm="100000">
                                              <p:val>
                                                <p:strVal val="#ppt_y"/>
                                              </p:val>
                                            </p:tav>
                                          </p:tavLst>
                                        </p:anim>
                                      </p:childTnLst>
                                    </p:cTn>
                                  </p:par>
                                  <p:par>
                                    <p:cTn id="33" presetID="2" presetClass="entr" presetSubtype="4" fill="hold" grpId="0" nodeType="withEffect" p14:presetBounceEnd="52000">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14:bounceEnd="52000">
                                          <p:cBhvr additive="base">
                                            <p:cTn id="35" dur="1000" fill="hold">
                                              <p:stCondLst>
                                                <p:cond delay="0"/>
                                              </p:stCondLst>
                                            </p:cTn>
                                            <p:tgtEl>
                                              <p:spTgt spid="17"/>
                                            </p:tgtEl>
                                            <p:attrNameLst>
                                              <p:attrName>ppt_x</p:attrName>
                                            </p:attrNameLst>
                                          </p:cBhvr>
                                          <p:tavLst>
                                            <p:tav tm="0">
                                              <p:val>
                                                <p:strVal val="1+#ppt_w/2"/>
                                              </p:val>
                                            </p:tav>
                                            <p:tav tm="100000">
                                              <p:val>
                                                <p:strVal val="#ppt_x"/>
                                              </p:val>
                                            </p:tav>
                                          </p:tavLst>
                                        </p:anim>
                                        <p:anim calcmode="lin" valueType="num" p14:bounceEnd="52000">
                                          <p:cBhvr additive="base">
                                            <p:cTn id="36" dur="1000" fill="hold">
                                              <p:stCondLst>
                                                <p:cond delay="0"/>
                                              </p:stCondLst>
                                            </p:cTn>
                                            <p:tgtEl>
                                              <p:spTgt spid="17"/>
                                            </p:tgtEl>
                                            <p:attrNameLst>
                                              <p:attrName>ppt_y</p:attrName>
                                            </p:attrNameLst>
                                          </p:cBhvr>
                                          <p:tavLst>
                                            <p:tav tm="0">
                                              <p:val>
                                                <p:strVal val="#ppt_y+0.28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p:bldP spid="16" grpId="0"/>
          <p:bldP spid="1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10"/>
                                            </p:tgtEl>
                                            <p:attrNameLst>
                                              <p:attrName>ppt_y</p:attrName>
                                            </p:attrNameLst>
                                          </p:cBhvr>
                                          <p:tavLst>
                                            <p:tav tm="0">
                                              <p:val>
                                                <p:strVal val="#ppt_y+0.001"/>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stCondLst>
                                                <p:cond delay="0"/>
                                              </p:stCondLst>
                                            </p:cTn>
                                            <p:tgtEl>
                                              <p:spTgt spid="11"/>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11"/>
                                            </p:tgtEl>
                                            <p:attrNameLst>
                                              <p:attrName>ppt_y</p:attrName>
                                            </p:attrNameLst>
                                          </p:cBhvr>
                                          <p:tavLst>
                                            <p:tav tm="0">
                                              <p:val>
                                                <p:strVal val="#ppt_y-0.000"/>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stCondLst>
                                                <p:cond delay="0"/>
                                              </p:stCondLst>
                                            </p:cTn>
                                            <p:tgtEl>
                                              <p:spTgt spid="12"/>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12"/>
                                            </p:tgtEl>
                                            <p:attrNameLst>
                                              <p:attrName>ppt_y</p:attrName>
                                            </p:attrNameLst>
                                          </p:cBhvr>
                                          <p:tavLst>
                                            <p:tav tm="0">
                                              <p:val>
                                                <p:strVal val="#ppt_y-0.364"/>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13"/>
                                            </p:tgtEl>
                                            <p:attrNameLst>
                                              <p:attrName>ppt_y</p:attrName>
                                            </p:attrNameLst>
                                          </p:cBhvr>
                                          <p:tavLst>
                                            <p:tav tm="0">
                                              <p:val>
                                                <p:strVal val="#ppt_y-0.000"/>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stCondLst>
                                                <p:cond delay="0"/>
                                              </p:stCondLst>
                                            </p:cTn>
                                            <p:tgtEl>
                                              <p:spTgt spid="14"/>
                                            </p:tgtEl>
                                            <p:attrNameLst>
                                              <p:attrName>ppt_x</p:attrName>
                                            </p:attrNameLst>
                                          </p:cBhvr>
                                          <p:tavLst>
                                            <p:tav tm="0">
                                              <p:val>
                                                <p:strVal val="#ppt_x-0.342"/>
                                              </p:val>
                                            </p:tav>
                                            <p:tav tm="100000">
                                              <p:val>
                                                <p:strVal val="#ppt_x"/>
                                              </p:val>
                                            </p:tav>
                                          </p:tavLst>
                                        </p:anim>
                                        <p:anim calcmode="lin" valueType="num">
                                          <p:cBhvr additive="base">
                                            <p:cTn id="24" dur="1000" fill="hold">
                                              <p:stCondLst>
                                                <p:cond delay="0"/>
                                              </p:stCondLst>
                                            </p:cTn>
                                            <p:tgtEl>
                                              <p:spTgt spid="1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stCondLst>
                                                <p:cond delay="0"/>
                                              </p:stCondLst>
                                            </p:cTn>
                                            <p:tgtEl>
                                              <p:spTgt spid="15"/>
                                            </p:tgtEl>
                                            <p:attrNameLst>
                                              <p:attrName>ppt_x</p:attrName>
                                            </p:attrNameLst>
                                          </p:cBhvr>
                                          <p:tavLst>
                                            <p:tav tm="0">
                                              <p:val>
                                                <p:strVal val="#ppt_x+0.269"/>
                                              </p:val>
                                            </p:tav>
                                            <p:tav tm="100000">
                                              <p:val>
                                                <p:strVal val="#ppt_x"/>
                                              </p:val>
                                            </p:tav>
                                          </p:tavLst>
                                        </p:anim>
                                        <p:anim calcmode="lin" valueType="num">
                                          <p:cBhvr additive="base">
                                            <p:cTn id="28" dur="1000" fill="hold">
                                              <p:stCondLst>
                                                <p:cond delay="0"/>
                                              </p:stCondLst>
                                            </p:cTn>
                                            <p:tgtEl>
                                              <p:spTgt spid="15"/>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stCondLst>
                                                <p:cond delay="0"/>
                                              </p:stCondLst>
                                            </p:cTn>
                                            <p:tgtEl>
                                              <p:spTgt spid="16"/>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16"/>
                                            </p:tgtEl>
                                            <p:attrNameLst>
                                              <p:attrName>ppt_y</p:attrName>
                                            </p:attrNameLst>
                                          </p:cBhvr>
                                          <p:tavLst>
                                            <p:tav tm="0">
                                              <p:val>
                                                <p:strVal val="#ppt_y-0.095"/>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stCondLst>
                                                <p:cond delay="0"/>
                                              </p:stCondLst>
                                            </p:cTn>
                                            <p:tgtEl>
                                              <p:spTgt spid="17"/>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17"/>
                                            </p:tgtEl>
                                            <p:attrNameLst>
                                              <p:attrName>ppt_y</p:attrName>
                                            </p:attrNameLst>
                                          </p:cBhvr>
                                          <p:tavLst>
                                            <p:tav tm="0">
                                              <p:val>
                                                <p:strVal val="#ppt_y+0.28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p:bldP spid="16" grpId="0"/>
          <p:bldP spid="1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
          <p:cNvSpPr txBox="1"/>
          <p:nvPr/>
        </p:nvSpPr>
        <p:spPr>
          <a:xfrm>
            <a:off x="4801722" y="5934740"/>
            <a:ext cx="2031325" cy="461665"/>
          </a:xfrm>
          <a:prstGeom prst="rect">
            <a:avLst/>
          </a:prstGeom>
          <a:noFill/>
        </p:spPr>
        <p:txBody>
          <a:bodyPr wrap="none" rtlCol="0">
            <a:spAutoFit/>
          </a:bodyPr>
          <a:lstStyle/>
          <a:p>
            <a:pPr fontAlgn="auto">
              <a:spcBef>
                <a:spcPts val="0"/>
              </a:spcBef>
              <a:spcAft>
                <a:spcPts val="0"/>
              </a:spcAft>
            </a:pPr>
            <a:r>
              <a:rPr lang="zh-CN" altLang="en-US" sz="2400" dirty="0">
                <a:solidFill>
                  <a:srgbClr val="0A3F75"/>
                </a:solidFill>
                <a:ea typeface="微软雅黑" panose="020B0503020204020204" pitchFamily="34" charset="-122"/>
              </a:rPr>
              <a:t>点击添加标题</a:t>
            </a:r>
          </a:p>
        </p:txBody>
      </p:sp>
      <p:sp>
        <p:nvSpPr>
          <p:cNvPr id="12" name="矩形 11"/>
          <p:cNvSpPr/>
          <p:nvPr/>
        </p:nvSpPr>
        <p:spPr>
          <a:xfrm>
            <a:off x="2438941" y="6461457"/>
            <a:ext cx="7019781" cy="523220"/>
          </a:xfrm>
          <a:prstGeom prst="rect">
            <a:avLst/>
          </a:prstGeom>
        </p:spPr>
        <p:txBody>
          <a:bodyPr wrap="square">
            <a:spAutoFit/>
          </a:bodyPr>
          <a:lstStyle/>
          <a:p>
            <a:pPr algn="ctr" fontAlgn="auto">
              <a:spcBef>
                <a:spcPts val="0"/>
              </a:spcBef>
              <a:spcAft>
                <a:spcPts val="0"/>
              </a:spcAft>
            </a:pPr>
            <a:r>
              <a:rPr lang="zh-CN" altLang="en-US" sz="1400" dirty="0">
                <a:solidFill>
                  <a:srgbClr val="E7E6E6">
                    <a:lumMod val="50000"/>
                  </a:srgbClr>
                </a:solidFill>
                <a:ea typeface="微软雅黑" panose="020B0503020204020204" pitchFamily="34" charset="-122"/>
              </a:rPr>
              <a:t>Lorem ipsum dolor sit amet, consectetuer adipiscing elit, sed diam nonummy nibh euismod tincidunt ut laoreet dolore magna aliquam erat volutpat</a:t>
            </a:r>
            <a:r>
              <a:rPr lang="en-US" altLang="zh-CN" sz="1400" dirty="0">
                <a:solidFill>
                  <a:srgbClr val="E7E6E6">
                    <a:lumMod val="50000"/>
                  </a:srgbClr>
                </a:solidFill>
                <a:ea typeface="微软雅黑" panose="020B0503020204020204" pitchFamily="34" charset="-122"/>
              </a:rPr>
              <a:t>.</a:t>
            </a:r>
            <a:endParaRPr lang="zh-CN" altLang="en-US" sz="1400" dirty="0">
              <a:solidFill>
                <a:srgbClr val="E7E6E6">
                  <a:lumMod val="50000"/>
                </a:srgbClr>
              </a:solidFill>
              <a:ea typeface="微软雅黑" panose="020B0503020204020204" pitchFamily="34" charset="-122"/>
            </a:endParaRPr>
          </a:p>
        </p:txBody>
      </p:sp>
      <p:sp>
        <p:nvSpPr>
          <p:cNvPr id="13" name="椭圆 12"/>
          <p:cNvSpPr/>
          <p:nvPr/>
        </p:nvSpPr>
        <p:spPr>
          <a:xfrm>
            <a:off x="5129132" y="3074485"/>
            <a:ext cx="1550398" cy="1550398"/>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TEXT HERE</a:t>
            </a:r>
            <a:endParaRPr kumimoji="0" lang="zh-CN" altLang="en-US"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14" name="流程图: 终止 13"/>
          <p:cNvSpPr/>
          <p:nvPr/>
        </p:nvSpPr>
        <p:spPr>
          <a:xfrm>
            <a:off x="1152525" y="3169759"/>
            <a:ext cx="3551086" cy="1330916"/>
          </a:xfrm>
          <a:prstGeom prst="flowChartTerminator">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The empty vessels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make the greatest sound . </a:t>
            </a:r>
          </a:p>
        </p:txBody>
      </p:sp>
      <p:sp>
        <p:nvSpPr>
          <p:cNvPr id="15" name="流程图: 终止 14"/>
          <p:cNvSpPr/>
          <p:nvPr/>
        </p:nvSpPr>
        <p:spPr>
          <a:xfrm>
            <a:off x="7105051" y="3169758"/>
            <a:ext cx="3551086" cy="1330916"/>
          </a:xfrm>
          <a:prstGeom prst="flowChartTerminator">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The empty vessels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make the greatest sound . </a:t>
            </a:r>
          </a:p>
        </p:txBody>
      </p:sp>
      <p:sp>
        <p:nvSpPr>
          <p:cNvPr id="16" name="圆角矩形 95"/>
          <p:cNvSpPr/>
          <p:nvPr/>
        </p:nvSpPr>
        <p:spPr>
          <a:xfrm rot="2700000">
            <a:off x="3757973" y="2047728"/>
            <a:ext cx="1891277" cy="419528"/>
          </a:xfrm>
          <a:prstGeom prst="roundRect">
            <a:avLst>
              <a:gd name="adj" fmla="val 50000"/>
            </a:avLst>
          </a:prstGeom>
          <a:solidFill>
            <a:srgbClr val="0A3F75"/>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rPr>
              <a:t>TEXT HERE</a:t>
            </a:r>
            <a:endParaRPr kumimoji="0" lang="zh-CN" altLang="en-US"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7" name="圆角矩形 96"/>
          <p:cNvSpPr/>
          <p:nvPr/>
        </p:nvSpPr>
        <p:spPr>
          <a:xfrm rot="18900000">
            <a:off x="6182354" y="2047728"/>
            <a:ext cx="1891277" cy="419528"/>
          </a:xfrm>
          <a:prstGeom prst="roundRect">
            <a:avLst>
              <a:gd name="adj" fmla="val 50000"/>
            </a:avLst>
          </a:prstGeom>
          <a:solidFill>
            <a:srgbClr val="2C8FCE"/>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rPr>
              <a:t>TEXT HERE</a:t>
            </a:r>
            <a:endParaRPr kumimoji="0" lang="zh-CN" altLang="en-US"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8" name="圆角矩形 97"/>
          <p:cNvSpPr/>
          <p:nvPr/>
        </p:nvSpPr>
        <p:spPr>
          <a:xfrm rot="2700000" flipH="1" flipV="1">
            <a:off x="6182355" y="5332904"/>
            <a:ext cx="1891277" cy="419528"/>
          </a:xfrm>
          <a:prstGeom prst="roundRect">
            <a:avLst>
              <a:gd name="adj" fmla="val 50000"/>
            </a:avLst>
          </a:prstGeom>
          <a:solidFill>
            <a:srgbClr val="0A3F75"/>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rPr>
              <a:t>TEXT HERE</a:t>
            </a:r>
            <a:endParaRPr kumimoji="0" lang="zh-CN" altLang="en-US"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9" name="圆角矩形 98"/>
          <p:cNvSpPr/>
          <p:nvPr/>
        </p:nvSpPr>
        <p:spPr>
          <a:xfrm rot="18900000" flipH="1" flipV="1">
            <a:off x="3757972" y="5327386"/>
            <a:ext cx="1891277" cy="419528"/>
          </a:xfrm>
          <a:prstGeom prst="roundRect">
            <a:avLst>
              <a:gd name="adj" fmla="val 50000"/>
            </a:avLst>
          </a:prstGeom>
          <a:solidFill>
            <a:srgbClr val="0A3F75"/>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rPr>
              <a:t>TEXT HERE</a:t>
            </a:r>
            <a:endParaRPr kumimoji="0" lang="zh-CN" altLang="en-US"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stCondLst>
                                            <p:cond delay="0"/>
                                          </p:stCondLst>
                                        </p:cTn>
                                        <p:tgtEl>
                                          <p:spTgt spid="11"/>
                                        </p:tgtEl>
                                        <p:attrNameLst>
                                          <p:attrName>ppt_x</p:attrName>
                                        </p:attrNameLst>
                                      </p:cBhvr>
                                      <p:tavLst>
                                        <p:tav tm="0">
                                          <p:val>
                                            <p:strVal val="#ppt_x-0.007"/>
                                          </p:val>
                                        </p:tav>
                                        <p:tav tm="100000">
                                          <p:val>
                                            <p:strVal val="#ppt_x"/>
                                          </p:val>
                                        </p:tav>
                                      </p:tavLst>
                                    </p:anim>
                                    <p:anim calcmode="lin" valueType="num">
                                      <p:cBhvr additive="base">
                                        <p:cTn id="8" dur="1000" fill="hold">
                                          <p:stCondLst>
                                            <p:cond delay="0"/>
                                          </p:stCondLst>
                                        </p:cTn>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stCondLst>
                                            <p:cond delay="0"/>
                                          </p:stCondLst>
                                        </p:cTn>
                                        <p:tgtEl>
                                          <p:spTgt spid="12"/>
                                        </p:tgtEl>
                                        <p:attrNameLst>
                                          <p:attrName>ppt_x</p:attrName>
                                        </p:attrNameLst>
                                      </p:cBhvr>
                                      <p:tavLst>
                                        <p:tav tm="0">
                                          <p:val>
                                            <p:strVal val="#ppt_x+0.002"/>
                                          </p:val>
                                        </p:tav>
                                        <p:tav tm="100000">
                                          <p:val>
                                            <p:strVal val="#ppt_x"/>
                                          </p:val>
                                        </p:tav>
                                      </p:tavLst>
                                    </p:anim>
                                    <p:anim calcmode="lin" valueType="num">
                                      <p:cBhvr additive="base">
                                        <p:cTn id="12" dur="1000" fill="hold">
                                          <p:stCondLst>
                                            <p:cond delay="0"/>
                                          </p:stCondLst>
                                        </p:cTn>
                                        <p:tgtEl>
                                          <p:spTgt spid="12"/>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ppt_x"/>
                                          </p:val>
                                        </p:tav>
                                        <p:tav tm="100000">
                                          <p:val>
                                            <p:strVal val="#ppt_x"/>
                                          </p:val>
                                        </p:tav>
                                      </p:tavLst>
                                    </p:anim>
                                    <p:anim calcmode="lin" valueType="num">
                                      <p:cBhvr additive="base">
                                        <p:cTn id="16" dur="500" fill="hold"/>
                                        <p:tgtEl>
                                          <p:spTgt spid="13"/>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stCondLst>
                                            <p:cond delay="0"/>
                                          </p:stCondLst>
                                        </p:cTn>
                                        <p:tgtEl>
                                          <p:spTgt spid="14"/>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14"/>
                                        </p:tgtEl>
                                        <p:attrNameLst>
                                          <p:attrName>ppt_y</p:attrName>
                                        </p:attrNameLst>
                                      </p:cBhvr>
                                      <p:tavLst>
                                        <p:tav tm="0">
                                          <p:val>
                                            <p:strVal val="#ppt_y-0.163"/>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stCondLst>
                                            <p:cond delay="0"/>
                                          </p:stCondLst>
                                        </p:cTn>
                                        <p:tgtEl>
                                          <p:spTgt spid="15"/>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15"/>
                                        </p:tgtEl>
                                        <p:attrNameLst>
                                          <p:attrName>ppt_y</p:attrName>
                                        </p:attrNameLst>
                                      </p:cBhvr>
                                      <p:tavLst>
                                        <p:tav tm="0">
                                          <p:val>
                                            <p:strVal val="#ppt_y-0.163"/>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1000" fill="hold">
                                          <p:stCondLst>
                                            <p:cond delay="0"/>
                                          </p:stCondLst>
                                        </p:cTn>
                                        <p:tgtEl>
                                          <p:spTgt spid="16"/>
                                        </p:tgtEl>
                                        <p:attrNameLst>
                                          <p:attrName>ppt_x</p:attrName>
                                        </p:attrNameLst>
                                      </p:cBhvr>
                                      <p:tavLst>
                                        <p:tav tm="0">
                                          <p:val>
                                            <p:strVal val="#ppt_x-0.081"/>
                                          </p:val>
                                        </p:tav>
                                        <p:tav tm="100000">
                                          <p:val>
                                            <p:strVal val="#ppt_x"/>
                                          </p:val>
                                        </p:tav>
                                      </p:tavLst>
                                    </p:anim>
                                    <p:anim calcmode="lin" valueType="num">
                                      <p:cBhvr additive="base">
                                        <p:cTn id="28" dur="1000" fill="hold">
                                          <p:stCondLst>
                                            <p:cond delay="0"/>
                                          </p:stCondLst>
                                        </p:cTn>
                                        <p:tgtEl>
                                          <p:spTgt spid="16"/>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1000" fill="hold">
                                          <p:stCondLst>
                                            <p:cond delay="0"/>
                                          </p:stCondLst>
                                        </p:cTn>
                                        <p:tgtEl>
                                          <p:spTgt spid="17"/>
                                        </p:tgtEl>
                                        <p:attrNameLst>
                                          <p:attrName>ppt_x</p:attrName>
                                        </p:attrNameLst>
                                      </p:cBhvr>
                                      <p:tavLst>
                                        <p:tav tm="0">
                                          <p:val>
                                            <p:strVal val="#ppt_x+0.083"/>
                                          </p:val>
                                        </p:tav>
                                        <p:tav tm="100000">
                                          <p:val>
                                            <p:strVal val="#ppt_x"/>
                                          </p:val>
                                        </p:tav>
                                      </p:tavLst>
                                    </p:anim>
                                    <p:anim calcmode="lin" valueType="num">
                                      <p:cBhvr additive="base">
                                        <p:cTn id="32" dur="1000" fill="hold">
                                          <p:stCondLst>
                                            <p:cond delay="0"/>
                                          </p:stCondLst>
                                        </p:cTn>
                                        <p:tgtEl>
                                          <p:spTgt spid="17"/>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stCondLst>
                                            <p:cond delay="0"/>
                                          </p:stCondLst>
                                        </p:cTn>
                                        <p:tgtEl>
                                          <p:spTgt spid="18"/>
                                        </p:tgtEl>
                                        <p:attrNameLst>
                                          <p:attrName>ppt_x</p:attrName>
                                        </p:attrNameLst>
                                      </p:cBhvr>
                                      <p:tavLst>
                                        <p:tav tm="0">
                                          <p:val>
                                            <p:strVal val="#ppt_x+0.208"/>
                                          </p:val>
                                        </p:tav>
                                        <p:tav tm="100000">
                                          <p:val>
                                            <p:strVal val="#ppt_x"/>
                                          </p:val>
                                        </p:tav>
                                      </p:tavLst>
                                    </p:anim>
                                    <p:anim calcmode="lin" valueType="num">
                                      <p:cBhvr additive="base">
                                        <p:cTn id="36" dur="1000" fill="hold">
                                          <p:stCondLst>
                                            <p:cond delay="0"/>
                                          </p:stCondLst>
                                        </p:cTn>
                                        <p:tgtEl>
                                          <p:spTgt spid="1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1000" fill="hold">
                                          <p:stCondLst>
                                            <p:cond delay="0"/>
                                          </p:stCondLst>
                                        </p:cTn>
                                        <p:tgtEl>
                                          <p:spTgt spid="19"/>
                                        </p:tgtEl>
                                        <p:attrNameLst>
                                          <p:attrName>ppt_x</p:attrName>
                                        </p:attrNameLst>
                                      </p:cBhvr>
                                      <p:tavLst>
                                        <p:tav tm="0">
                                          <p:val>
                                            <p:strVal val="#ppt_x-0.206"/>
                                          </p:val>
                                        </p:tav>
                                        <p:tav tm="100000">
                                          <p:val>
                                            <p:strVal val="#ppt_x"/>
                                          </p:val>
                                        </p:tav>
                                      </p:tavLst>
                                    </p:anim>
                                    <p:anim calcmode="lin" valueType="num">
                                      <p:cBhvr additive="base">
                                        <p:cTn id="40" dur="1000" fill="hold">
                                          <p:stCondLst>
                                            <p:cond delay="0"/>
                                          </p:stCondLst>
                                        </p:cTn>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5" grpId="0" animBg="1"/>
      <p:bldP spid="16" grpId="0" animBg="1"/>
      <p:bldP spid="17" grpId="0" animBg="1"/>
      <p:bldP spid="18" grpId="0" animBg="1"/>
      <p:bldP spid="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
          <p:cNvSpPr txBox="1"/>
          <p:nvPr/>
        </p:nvSpPr>
        <p:spPr>
          <a:xfrm>
            <a:off x="6625139" y="2274432"/>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1" name="矩形 10"/>
          <p:cNvSpPr/>
          <p:nvPr/>
        </p:nvSpPr>
        <p:spPr>
          <a:xfrm>
            <a:off x="6654167" y="2960805"/>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E7E6E6">
                    <a:lumMod val="50000"/>
                  </a:srgbClr>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12" name="矩形 11"/>
          <p:cNvSpPr/>
          <p:nvPr/>
        </p:nvSpPr>
        <p:spPr>
          <a:xfrm>
            <a:off x="6654167" y="4776236"/>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E7E6E6">
                    <a:lumMod val="50000"/>
                  </a:srgbClr>
                </a:solidFill>
                <a:ea typeface="微软雅黑" panose="020B0503020204020204" pitchFamily="34" charset="-122"/>
              </a:rPr>
              <a:t>Lorem ipsum dolor sit amet, consectetuer adipiscing elit,</a:t>
            </a:r>
            <a:endParaRPr lang="en-US" altLang="zh-CN" sz="1200" dirty="0">
              <a:solidFill>
                <a:srgbClr val="E7E6E6">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E7E6E6">
                    <a:lumMod val="50000"/>
                  </a:srgbClr>
                </a:solidFill>
                <a:ea typeface="微软雅黑" panose="020B0503020204020204" pitchFamily="34" charset="-122"/>
              </a:rPr>
              <a:t> magna aliquam erat volutpat. Ut wisi enim ad minim veniam, </a:t>
            </a:r>
            <a:endParaRPr lang="en-US" altLang="zh-CN" sz="1200" dirty="0">
              <a:solidFill>
                <a:srgbClr val="E7E6E6">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E7E6E6">
                    <a:lumMod val="50000"/>
                  </a:srgbClr>
                </a:solidFill>
                <a:ea typeface="微软雅黑" panose="020B0503020204020204" pitchFamily="34" charset="-122"/>
              </a:rPr>
              <a:t>quis nostrud exerci tation ullamcorper suscipit lobortis nisl ut aliquip ex ea commodo consequat.</a:t>
            </a:r>
          </a:p>
        </p:txBody>
      </p:sp>
      <p:sp>
        <p:nvSpPr>
          <p:cNvPr id="13" name="流程图: 终止 12"/>
          <p:cNvSpPr/>
          <p:nvPr/>
        </p:nvSpPr>
        <p:spPr>
          <a:xfrm rot="10800000" flipH="1" flipV="1">
            <a:off x="2438474" y="3459262"/>
            <a:ext cx="3409400" cy="1125102"/>
          </a:xfrm>
          <a:prstGeom prst="flowChartTerminator">
            <a:avLst/>
          </a:prstGeom>
          <a:gradFill flip="none" rotWithShape="1">
            <a:gsLst>
              <a:gs pos="0">
                <a:srgbClr val="F7F7F7">
                  <a:lumMod val="100000"/>
                </a:srgbClr>
              </a:gs>
              <a:gs pos="100000">
                <a:srgbClr val="C8C8C8"/>
              </a:gs>
            </a:gsLst>
            <a:lin ang="19800000" scaled="0"/>
            <a:tileRect/>
          </a:gradFill>
          <a:ln w="19050" cap="flat" cmpd="sng" algn="ctr">
            <a:gradFill flip="none" rotWithShape="1">
              <a:gsLst>
                <a:gs pos="53000">
                  <a:srgbClr val="FFFFFF">
                    <a:alpha val="90000"/>
                  </a:srgbClr>
                </a:gs>
                <a:gs pos="100000">
                  <a:srgbClr val="000000">
                    <a:lumMod val="50000"/>
                    <a:lumOff val="50000"/>
                  </a:srgbClr>
                </a:gs>
              </a:gsLst>
              <a:lin ang="114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14" name="流程图: 终止 13"/>
          <p:cNvSpPr/>
          <p:nvPr/>
        </p:nvSpPr>
        <p:spPr>
          <a:xfrm rot="19917173">
            <a:off x="280734" y="4012365"/>
            <a:ext cx="3409400" cy="1125102"/>
          </a:xfrm>
          <a:prstGeom prst="flowChartTerminator">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The time of life is short ;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to spend that shortness basely,</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it would be too long . </a:t>
            </a:r>
            <a:endParaRPr kumimoji="0" lang="zh-CN" altLang="en-US"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endParaRPr>
          </a:p>
        </p:txBody>
      </p:sp>
      <p:sp>
        <p:nvSpPr>
          <p:cNvPr id="15" name="流程图: 终止 14"/>
          <p:cNvSpPr/>
          <p:nvPr/>
        </p:nvSpPr>
        <p:spPr>
          <a:xfrm rot="1911807">
            <a:off x="271747" y="2859207"/>
            <a:ext cx="3409400" cy="1125102"/>
          </a:xfrm>
          <a:prstGeom prst="flowChartTerminator">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The empty vessels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1" i="0" u="none" strike="noStrike" kern="0" cap="none" spc="0" normalizeH="0" baseline="0" noProof="0" dirty="0" smtClean="0">
                <a:ln>
                  <a:noFill/>
                </a:ln>
                <a:solidFill>
                  <a:srgbClr val="0A3F75"/>
                </a:solidFill>
                <a:effectLst/>
                <a:uLnTx/>
                <a:uFillTx/>
                <a:latin typeface="Arial" panose="020B0604020202020204" pitchFamily="34" charset="0"/>
                <a:ea typeface="微软雅黑" panose="020B0503020204020204" pitchFamily="34" charset="-122"/>
                <a:cs typeface="+mn-cs"/>
              </a:rPr>
              <a:t>           make the greatest sound . </a:t>
            </a:r>
          </a:p>
        </p:txBody>
      </p:sp>
      <p:sp>
        <p:nvSpPr>
          <p:cNvPr id="16" name="椭圆 15"/>
          <p:cNvSpPr/>
          <p:nvPr/>
        </p:nvSpPr>
        <p:spPr>
          <a:xfrm>
            <a:off x="2423033" y="3459262"/>
            <a:ext cx="1132422" cy="1132422"/>
          </a:xfrm>
          <a:prstGeom prst="ellipse">
            <a:avLst/>
          </a:prstGeom>
          <a:solidFill>
            <a:srgbClr val="0A3F75"/>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rPr>
              <a:t>TEXT HERE</a:t>
            </a:r>
            <a:endParaRPr kumimoji="0" lang="zh-CN" altLang="en-US" sz="1200" b="1"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7" name="文本框 8"/>
          <p:cNvSpPr txBox="1"/>
          <p:nvPr/>
        </p:nvSpPr>
        <p:spPr>
          <a:xfrm>
            <a:off x="3736674" y="3812614"/>
            <a:ext cx="1977139" cy="600164"/>
          </a:xfrm>
          <a:prstGeom prst="rect">
            <a:avLst/>
          </a:prstGeom>
          <a:noFill/>
        </p:spPr>
        <p:txBody>
          <a:bodyPr wrap="square" rtlCol="0">
            <a:spAutoFit/>
          </a:bodyPr>
          <a:lstStyle/>
          <a:p>
            <a:pPr fontAlgn="auto">
              <a:spcBef>
                <a:spcPts val="0"/>
              </a:spcBef>
              <a:spcAft>
                <a:spcPts val="0"/>
              </a:spcAft>
            </a:pPr>
            <a:r>
              <a:rPr lang="en-US" altLang="zh-CN" sz="1100" b="1" dirty="0">
                <a:solidFill>
                  <a:srgbClr val="0A3F75"/>
                </a:solidFill>
                <a:ea typeface="微软雅黑" panose="020B0503020204020204" pitchFamily="34" charset="-122"/>
              </a:rPr>
              <a:t>The time of life is short ; to spend that shortness basely.</a:t>
            </a:r>
            <a:endParaRPr lang="zh-CN" altLang="en-US" sz="1100" b="1" dirty="0">
              <a:solidFill>
                <a:srgbClr val="0A3F75"/>
              </a:solidFill>
              <a:ea typeface="微软雅黑" panose="020B0503020204020204" pitchFamily="34" charset="-122"/>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stCondLst>
                                            <p:cond delay="0"/>
                                          </p:stCondLst>
                                        </p:cTn>
                                        <p:tgtEl>
                                          <p:spTgt spid="10"/>
                                        </p:tgtEl>
                                        <p:attrNameLst>
                                          <p:attrName>ppt_x</p:attrName>
                                        </p:attrNameLst>
                                      </p:cBhvr>
                                      <p:tavLst>
                                        <p:tav tm="0">
                                          <p:val>
                                            <p:strVal val="#ppt_x+0.272"/>
                                          </p:val>
                                        </p:tav>
                                        <p:tav tm="100000">
                                          <p:val>
                                            <p:strVal val="#ppt_x"/>
                                          </p:val>
                                        </p:tav>
                                      </p:tavLst>
                                    </p:anim>
                                    <p:anim calcmode="lin" valueType="num">
                                      <p:cBhvr additive="base">
                                        <p:cTn id="8" dur="1000" fill="hold">
                                          <p:stCondLst>
                                            <p:cond delay="0"/>
                                          </p:stCondLst>
                                        </p:cTn>
                                        <p:tgtEl>
                                          <p:spTgt spid="10"/>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1000" fill="hold">
                                          <p:stCondLst>
                                            <p:cond delay="0"/>
                                          </p:stCondLst>
                                        </p:cTn>
                                        <p:tgtEl>
                                          <p:spTgt spid="11"/>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11"/>
                                        </p:tgtEl>
                                        <p:attrNameLst>
                                          <p:attrName>ppt_y</p:attrName>
                                        </p:attrNameLst>
                                      </p:cBhvr>
                                      <p:tavLst>
                                        <p:tav tm="0">
                                          <p:val>
                                            <p:strVal val="#ppt_y-0.089"/>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stCondLst>
                                            <p:cond delay="0"/>
                                          </p:stCondLst>
                                        </p:cTn>
                                        <p:tgtEl>
                                          <p:spTgt spid="12"/>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12"/>
                                        </p:tgtEl>
                                        <p:attrNameLst>
                                          <p:attrName>ppt_y</p:attrName>
                                        </p:attrNameLst>
                                      </p:cBhvr>
                                      <p:tavLst>
                                        <p:tav tm="0">
                                          <p:val>
                                            <p:strVal val="#ppt_y+0.293"/>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13"/>
                                        </p:tgtEl>
                                        <p:attrNameLst>
                                          <p:attrName>ppt_y</p:attrName>
                                        </p:attrNameLst>
                                      </p:cBhvr>
                                      <p:tavLst>
                                        <p:tav tm="0">
                                          <p:val>
                                            <p:strVal val="#ppt_y-0.057"/>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1000" fill="hold">
                                          <p:stCondLst>
                                            <p:cond delay="0"/>
                                          </p:stCondLst>
                                        </p:cTn>
                                        <p:tgtEl>
                                          <p:spTgt spid="14"/>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14"/>
                                        </p:tgtEl>
                                        <p:attrNameLst>
                                          <p:attrName>ppt_y</p:attrName>
                                        </p:attrNameLst>
                                      </p:cBhvr>
                                      <p:tavLst>
                                        <p:tav tm="0">
                                          <p:val>
                                            <p:strVal val="#ppt_y+0.071"/>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15"/>
                                        </p:tgtEl>
                                        <p:attrNameLst>
                                          <p:attrName>ppt_y</p:attrName>
                                        </p:attrNameLst>
                                      </p:cBhvr>
                                      <p:tavLst>
                                        <p:tav tm="0">
                                          <p:val>
                                            <p:strVal val="#ppt_y-0.110"/>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1000" fill="hold">
                                          <p:stCondLst>
                                            <p:cond delay="0"/>
                                          </p:stCondLst>
                                        </p:cTn>
                                        <p:tgtEl>
                                          <p:spTgt spid="16"/>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16"/>
                                        </p:tgtEl>
                                        <p:attrNameLst>
                                          <p:attrName>ppt_y</p:attrName>
                                        </p:attrNameLst>
                                      </p:cBhvr>
                                      <p:tavLst>
                                        <p:tav tm="0">
                                          <p:val>
                                            <p:strVal val="#ppt_y-0.021"/>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1000" fill="hold">
                                          <p:stCondLst>
                                            <p:cond delay="0"/>
                                          </p:stCondLst>
                                        </p:cTn>
                                        <p:tgtEl>
                                          <p:spTgt spid="17"/>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17"/>
                                        </p:tgtEl>
                                        <p:attrNameLst>
                                          <p:attrName>ppt_y</p:attrName>
                                        </p:attrNameLst>
                                      </p:cBhvr>
                                      <p:tavLst>
                                        <p:tav tm="0">
                                          <p:val>
                                            <p:strVal val="#ppt_y-0.08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14" grpId="0" animBg="1"/>
      <p:bldP spid="15" grpId="0" animBg="1"/>
      <p:bldP spid="16" grpId="0" animBg="1"/>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1"/>
          <p:cNvSpPr txBox="1"/>
          <p:nvPr/>
        </p:nvSpPr>
        <p:spPr>
          <a:xfrm>
            <a:off x="585763" y="2414544"/>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0" name="矩形 9"/>
          <p:cNvSpPr/>
          <p:nvPr/>
        </p:nvSpPr>
        <p:spPr>
          <a:xfrm>
            <a:off x="614791" y="3100917"/>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11" name="矩形 10"/>
          <p:cNvSpPr/>
          <p:nvPr/>
        </p:nvSpPr>
        <p:spPr>
          <a:xfrm>
            <a:off x="614791" y="4916348"/>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12" name="椭圆 11"/>
          <p:cNvSpPr/>
          <p:nvPr/>
        </p:nvSpPr>
        <p:spPr>
          <a:xfrm>
            <a:off x="6202724" y="1958702"/>
            <a:ext cx="2146326" cy="2146326"/>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FOR EXAMPLE 1</a:t>
            </a:r>
          </a:p>
        </p:txBody>
      </p:sp>
      <p:sp>
        <p:nvSpPr>
          <p:cNvPr id="13" name="椭圆 12"/>
          <p:cNvSpPr/>
          <p:nvPr/>
        </p:nvSpPr>
        <p:spPr>
          <a:xfrm>
            <a:off x="8583263" y="4334295"/>
            <a:ext cx="2146326" cy="2146326"/>
          </a:xfrm>
          <a:prstGeom prst="ellipse">
            <a:avLst/>
          </a:pr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smtClean="0">
                <a:ln>
                  <a:noFill/>
                </a:ln>
                <a:solidFill>
                  <a:srgbClr val="0A3F75"/>
                </a:solidFill>
                <a:effectLst/>
                <a:uLnTx/>
                <a:uFillTx/>
                <a:latin typeface="Arial" panose="020B0604020202020204" pitchFamily="34" charset="0"/>
                <a:ea typeface="微软雅黑" panose="020B0503020204020204" pitchFamily="34" charset="-122"/>
                <a:cs typeface="+mn-cs"/>
              </a:rPr>
              <a:t>FOR EXAMPLE 2</a:t>
            </a:r>
          </a:p>
        </p:txBody>
      </p:sp>
      <p:sp>
        <p:nvSpPr>
          <p:cNvPr id="14" name="椭圆 13"/>
          <p:cNvSpPr/>
          <p:nvPr/>
        </p:nvSpPr>
        <p:spPr>
          <a:xfrm>
            <a:off x="8739211" y="2114664"/>
            <a:ext cx="1847907" cy="1847907"/>
          </a:xfrm>
          <a:prstGeom prst="ellipse">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square"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rPr>
              <a:t>The empty vessels make the greatest sound . </a:t>
            </a:r>
            <a:endParaRPr kumimoji="0" lang="zh-CN" altLang="en-US" sz="1200" b="0" i="0" u="none" strike="noStrike" kern="0" cap="none" spc="0" normalizeH="0" baseline="0" noProof="0" dirty="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5" name="椭圆 14"/>
          <p:cNvSpPr/>
          <p:nvPr/>
        </p:nvSpPr>
        <p:spPr>
          <a:xfrm>
            <a:off x="6351933" y="4509407"/>
            <a:ext cx="1847907" cy="1847907"/>
          </a:xfrm>
          <a:prstGeom prst="ellipse">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square"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rPr>
              <a:t>The empty vessels make the greatest sound . </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000" fill="hold">
                                          <p:stCondLst>
                                            <p:cond delay="0"/>
                                          </p:stCondLst>
                                        </p:cTn>
                                        <p:tgtEl>
                                          <p:spTgt spid="9"/>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9"/>
                                        </p:tgtEl>
                                        <p:attrNameLst>
                                          <p:attrName>ppt_y</p:attrName>
                                        </p:attrNameLst>
                                      </p:cBhvr>
                                      <p:tavLst>
                                        <p:tav tm="0">
                                          <p:val>
                                            <p:strVal val="#ppt_y-0.200"/>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10"/>
                                        </p:tgtEl>
                                        <p:attrNameLst>
                                          <p:attrName>ppt_y</p:attrName>
                                        </p:attrNameLst>
                                      </p:cBhvr>
                                      <p:tavLst>
                                        <p:tav tm="0">
                                          <p:val>
                                            <p:strVal val="#ppt_y-0.098"/>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stCondLst>
                                            <p:cond delay="0"/>
                                          </p:stCondLst>
                                        </p:cTn>
                                        <p:tgtEl>
                                          <p:spTgt spid="11"/>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11"/>
                                        </p:tgtEl>
                                        <p:attrNameLst>
                                          <p:attrName>ppt_y</p:attrName>
                                        </p:attrNameLst>
                                      </p:cBhvr>
                                      <p:tavLst>
                                        <p:tav tm="0">
                                          <p:val>
                                            <p:strVal val="#ppt_y+0.379"/>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stCondLst>
                                            <p:cond delay="0"/>
                                          </p:stCondLst>
                                        </p:cTn>
                                        <p:tgtEl>
                                          <p:spTgt spid="12"/>
                                        </p:tgtEl>
                                        <p:attrNameLst>
                                          <p:attrName>ppt_x</p:attrName>
                                        </p:attrNameLst>
                                      </p:cBhvr>
                                      <p:tavLst>
                                        <p:tav tm="0">
                                          <p:val>
                                            <p:strVal val="#ppt_x+0.391"/>
                                          </p:val>
                                        </p:tav>
                                        <p:tav tm="100000">
                                          <p:val>
                                            <p:strVal val="#ppt_x"/>
                                          </p:val>
                                        </p:tav>
                                      </p:tavLst>
                                    </p:anim>
                                    <p:anim calcmode="lin" valueType="num">
                                      <p:cBhvr additive="base">
                                        <p:cTn id="20" dur="1000" fill="hold">
                                          <p:stCondLst>
                                            <p:cond delay="0"/>
                                          </p:stCondLst>
                                        </p:cTn>
                                        <p:tgtEl>
                                          <p:spTgt spid="12"/>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stCondLst>
                                            <p:cond delay="0"/>
                                          </p:stCondLst>
                                        </p:cTn>
                                        <p:tgtEl>
                                          <p:spTgt spid="13"/>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13"/>
                                        </p:tgtEl>
                                        <p:attrNameLst>
                                          <p:attrName>ppt_y</p:attrName>
                                        </p:attrNameLst>
                                      </p:cBhvr>
                                      <p:tavLst>
                                        <p:tav tm="0">
                                          <p:val>
                                            <p:strVal val="#ppt_y+0.149"/>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1000" fill="hold">
                                          <p:stCondLst>
                                            <p:cond delay="0"/>
                                          </p:stCondLst>
                                        </p:cTn>
                                        <p:tgtEl>
                                          <p:spTgt spid="14"/>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14"/>
                                        </p:tgtEl>
                                        <p:attrNameLst>
                                          <p:attrName>ppt_y</p:attrName>
                                        </p:attrNameLst>
                                      </p:cBhvr>
                                      <p:tavLst>
                                        <p:tav tm="0">
                                          <p:val>
                                            <p:strVal val="#ppt_y-0.14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stCondLst>
                                            <p:cond delay="0"/>
                                          </p:stCondLst>
                                        </p:cTn>
                                        <p:tgtEl>
                                          <p:spTgt spid="15"/>
                                        </p:tgtEl>
                                        <p:attrNameLst>
                                          <p:attrName>ppt_x</p:attrName>
                                        </p:attrNameLst>
                                      </p:cBhvr>
                                      <p:tavLst>
                                        <p:tav tm="0">
                                          <p:val>
                                            <p:strVal val="#ppt_x+0.323"/>
                                          </p:val>
                                        </p:tav>
                                        <p:tav tm="100000">
                                          <p:val>
                                            <p:strVal val="#ppt_x"/>
                                          </p:val>
                                        </p:tav>
                                      </p:tavLst>
                                    </p:anim>
                                    <p:anim calcmode="lin" valueType="num">
                                      <p:cBhvr additive="base">
                                        <p:cTn id="32" dur="1000" fill="hold">
                                          <p:stCondLst>
                                            <p:cond delay="0"/>
                                          </p:stCondLst>
                                        </p:cTn>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animBg="1"/>
      <p:bldP spid="13" grpId="0" animBg="1"/>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椭圆 17"/>
          <p:cNvSpPr/>
          <p:nvPr/>
        </p:nvSpPr>
        <p:spPr>
          <a:xfrm>
            <a:off x="3900969" y="2167667"/>
            <a:ext cx="3935146" cy="3935146"/>
          </a:xfrm>
          <a:prstGeom prst="ellipse">
            <a:avLst/>
          </a:prstGeom>
          <a:noFill/>
          <a:ln w="19050" cap="flat" cmpd="sng" algn="ctr">
            <a:solidFill>
              <a:srgbClr val="0A3F75"/>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9" name="椭圆 18"/>
          <p:cNvSpPr/>
          <p:nvPr/>
        </p:nvSpPr>
        <p:spPr>
          <a:xfrm>
            <a:off x="3950610" y="2207148"/>
            <a:ext cx="3815544" cy="3815544"/>
          </a:xfrm>
          <a:prstGeom prst="ellipse">
            <a:avLst/>
          </a:prstGeom>
          <a:solidFill>
            <a:srgbClr val="FFFFFF">
              <a:lumMod val="95000"/>
            </a:srgbClr>
          </a:solidFill>
          <a:ln w="254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0" name="椭圆 19"/>
          <p:cNvSpPr/>
          <p:nvPr/>
        </p:nvSpPr>
        <p:spPr>
          <a:xfrm flipV="1">
            <a:off x="8618286" y="6303255"/>
            <a:ext cx="105358" cy="105358"/>
          </a:xfrm>
          <a:prstGeom prst="ellipse">
            <a:avLst/>
          </a:prstGeom>
          <a:gradFill flip="none" rotWithShape="1">
            <a:gsLst>
              <a:gs pos="0">
                <a:srgbClr val="FFFFFF"/>
              </a:gs>
              <a:gs pos="36000">
                <a:srgbClr val="FFFFFF"/>
              </a:gs>
              <a:gs pos="100000">
                <a:srgbClr val="C7C7C7"/>
              </a:gs>
            </a:gsLst>
            <a:lin ang="13500000" scaled="1"/>
            <a:tileRect/>
          </a:gradFill>
          <a:ln w="9525" cap="flat" cmpd="sng" algn="ctr">
            <a:solidFill>
              <a:srgbClr val="FFFFFF"/>
            </a:solidFill>
            <a:prstDash val="solid"/>
            <a:miter lim="800000"/>
          </a:ln>
          <a:effectLst>
            <a:outerShdw blurRad="419100" dist="190500" dir="2700000" sx="90000" sy="90000" algn="tl" rotWithShape="0">
              <a:srgbClr val="000000">
                <a:alpha val="4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1" name="椭圆 20"/>
          <p:cNvSpPr/>
          <p:nvPr/>
        </p:nvSpPr>
        <p:spPr>
          <a:xfrm>
            <a:off x="4010532" y="2267070"/>
            <a:ext cx="3695700" cy="3695700"/>
          </a:xfrm>
          <a:prstGeom prst="ellipse">
            <a:avLst/>
          </a:prstGeom>
          <a:gradFill flip="none" rotWithShape="1">
            <a:gsLst>
              <a:gs pos="0">
                <a:srgbClr val="FFFFFF"/>
              </a:gs>
              <a:gs pos="36000">
                <a:srgbClr val="FFFFFF"/>
              </a:gs>
              <a:gs pos="100000">
                <a:srgbClr val="C7C7C7"/>
              </a:gs>
            </a:gsLst>
            <a:lin ang="13500000" scaled="1"/>
            <a:tileRect/>
          </a:gradFill>
          <a:ln w="25400" cap="flat" cmpd="sng" algn="ctr">
            <a:solidFill>
              <a:srgbClr val="FFFFFF"/>
            </a:solidFill>
            <a:prstDash val="solid"/>
            <a:miter lim="800000"/>
          </a:ln>
          <a:effectLst>
            <a:outerShdw blurRad="419100" dist="838200" dir="2700000" sx="90000" sy="90000" algn="tl" rotWithShape="0">
              <a:srgbClr val="FFFFFF">
                <a:lumMod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2" name="椭圆 21"/>
          <p:cNvSpPr/>
          <p:nvPr/>
        </p:nvSpPr>
        <p:spPr>
          <a:xfrm>
            <a:off x="6552540" y="2091649"/>
            <a:ext cx="1012723" cy="1012723"/>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5715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3" name="文本框 6"/>
          <p:cNvSpPr txBox="1"/>
          <p:nvPr/>
        </p:nvSpPr>
        <p:spPr>
          <a:xfrm>
            <a:off x="4541575" y="3246919"/>
            <a:ext cx="2693152" cy="584775"/>
          </a:xfrm>
          <a:prstGeom prst="rect">
            <a:avLst/>
          </a:prstGeom>
          <a:noFill/>
        </p:spPr>
        <p:txBody>
          <a:bodyPr wrap="square" rtlCol="0">
            <a:spAutoFit/>
          </a:bodyPr>
          <a:lstStyle/>
          <a:p>
            <a:pPr algn="ct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24" name="矩形 23"/>
          <p:cNvSpPr/>
          <p:nvPr/>
        </p:nvSpPr>
        <p:spPr>
          <a:xfrm>
            <a:off x="4249715" y="3831694"/>
            <a:ext cx="3217334" cy="978729"/>
          </a:xfrm>
          <a:prstGeom prst="rect">
            <a:avLst/>
          </a:prstGeom>
        </p:spPr>
        <p:txBody>
          <a:bodyPr wrap="square">
            <a:spAutoFit/>
          </a:bodyPr>
          <a:lstStyle/>
          <a:p>
            <a:pPr algn="ctr" fontAlgn="auto">
              <a:lnSpc>
                <a:spcPct val="120000"/>
              </a:lnSpc>
              <a:spcBef>
                <a:spcPts val="0"/>
              </a:spcBef>
              <a:spcAft>
                <a:spcPts val="0"/>
              </a:spcAft>
            </a:pPr>
            <a:r>
              <a:rPr lang="en-US" altLang="zh-CN" sz="1600" dirty="0">
                <a:solidFill>
                  <a:srgbClr val="000000">
                    <a:lumMod val="75000"/>
                    <a:lumOff val="25000"/>
                  </a:srgbClr>
                </a:solidFill>
                <a:ea typeface="微软雅黑" panose="020B0503020204020204" pitchFamily="34" charset="-122"/>
              </a:rPr>
              <a:t>  </a:t>
            </a:r>
            <a:r>
              <a:rPr lang="zh-CN" altLang="en-US" sz="1600" dirty="0">
                <a:solidFill>
                  <a:srgbClr val="000000">
                    <a:lumMod val="65000"/>
                    <a:lumOff val="35000"/>
                  </a:srgbClr>
                </a:solidFill>
                <a:ea typeface="微软雅黑" panose="020B0503020204020204" pitchFamily="34" charset="-122"/>
              </a:rPr>
              <a:t>您的内容打在这里，或者通过复制您的文本后，在此框中选择粘贴，并选择只保留文字。</a:t>
            </a:r>
          </a:p>
        </p:txBody>
      </p:sp>
      <p:sp>
        <p:nvSpPr>
          <p:cNvPr id="25" name="矩形 24"/>
          <p:cNvSpPr/>
          <p:nvPr/>
        </p:nvSpPr>
        <p:spPr>
          <a:xfrm>
            <a:off x="6711714" y="2291692"/>
            <a:ext cx="755335" cy="707886"/>
          </a:xfrm>
          <a:prstGeom prst="rect">
            <a:avLst/>
          </a:prstGeom>
        </p:spPr>
        <p:txBody>
          <a:bodyPr wrap="none">
            <a:spAutoFit/>
          </a:bodyPr>
          <a:lstStyle/>
          <a:p>
            <a:pPr algn="ctr" fontAlgn="auto">
              <a:spcBef>
                <a:spcPts val="0"/>
              </a:spcBef>
              <a:spcAft>
                <a:spcPts val="0"/>
              </a:spcAft>
            </a:pPr>
            <a:r>
              <a:rPr lang="en-US" altLang="zh-CN" sz="4000" b="1" dirty="0">
                <a:solidFill>
                  <a:srgbClr val="0A3F75"/>
                </a:solidFill>
                <a:ea typeface="微软雅黑" panose="020B0503020204020204" pitchFamily="34" charset="-122"/>
              </a:rPr>
              <a:t>02</a:t>
            </a:r>
            <a:endParaRPr lang="zh-CN" altLang="en-US" sz="4000" b="1" dirty="0">
              <a:solidFill>
                <a:srgbClr val="0A3F75"/>
              </a:solidFill>
              <a:ea typeface="微软雅黑" panose="020B0503020204020204" pitchFamily="34" charset="-122"/>
            </a:endParaRPr>
          </a:p>
        </p:txBody>
      </p:sp>
      <p:sp>
        <p:nvSpPr>
          <p:cNvPr id="26" name="圆角矩形 71"/>
          <p:cNvSpPr/>
          <p:nvPr/>
        </p:nvSpPr>
        <p:spPr>
          <a:xfrm>
            <a:off x="5694089" y="4929723"/>
            <a:ext cx="348906" cy="60960"/>
          </a:xfrm>
          <a:prstGeom prst="roundRect">
            <a:avLst>
              <a:gd name="adj" fmla="val 50000"/>
            </a:avLst>
          </a:prstGeom>
          <a:solidFill>
            <a:srgbClr val="1D3353"/>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234983"/>
              </a:solidFill>
              <a:effectLst/>
              <a:uLnTx/>
              <a:uFillTx/>
              <a:latin typeface="Arial" panose="020B0604020202020204" pitchFamily="34" charset="0"/>
              <a:ea typeface="微软雅黑" panose="020B0503020204020204" pitchFamily="34" charset="-122"/>
              <a:cs typeface="+mn-cs"/>
            </a:endParaRPr>
          </a:p>
        </p:txBody>
      </p:sp>
      <p:cxnSp>
        <p:nvCxnSpPr>
          <p:cNvPr id="27" name="直接连接符 26"/>
          <p:cNvCxnSpPr/>
          <p:nvPr/>
        </p:nvCxnSpPr>
        <p:spPr>
          <a:xfrm>
            <a:off x="5868542" y="5105674"/>
            <a:ext cx="0" cy="782320"/>
          </a:xfrm>
          <a:prstGeom prst="line">
            <a:avLst/>
          </a:prstGeom>
          <a:noFill/>
          <a:ln w="25400" cap="rnd" cmpd="sng" algn="ctr">
            <a:solidFill>
              <a:srgbClr val="0A3F75"/>
            </a:solidFill>
            <a:prstDash val="solid"/>
            <a:round/>
          </a:ln>
          <a:effectLst/>
        </p:spPr>
      </p:cxnSp>
      <p:grpSp>
        <p:nvGrpSpPr>
          <p:cNvPr id="28" name="组合 27"/>
          <p:cNvGrpSpPr/>
          <p:nvPr/>
        </p:nvGrpSpPr>
        <p:grpSpPr>
          <a:xfrm>
            <a:off x="1296541" y="3926960"/>
            <a:ext cx="375920" cy="375920"/>
            <a:chOff x="1534158" y="3352646"/>
            <a:chExt cx="375920" cy="375920"/>
          </a:xfrm>
        </p:grpSpPr>
        <p:sp>
          <p:nvSpPr>
            <p:cNvPr id="29" name="椭圆 28"/>
            <p:cNvSpPr/>
            <p:nvPr/>
          </p:nvSpPr>
          <p:spPr>
            <a:xfrm>
              <a:off x="1534158" y="3352646"/>
              <a:ext cx="375920" cy="375920"/>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3810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0" name="等腰三角形 29"/>
            <p:cNvSpPr/>
            <p:nvPr/>
          </p:nvSpPr>
          <p:spPr>
            <a:xfrm rot="16200000">
              <a:off x="1633052" y="3472583"/>
              <a:ext cx="157811" cy="136044"/>
            </a:xfrm>
            <a:prstGeom prst="triangle">
              <a:avLst/>
            </a:prstGeom>
            <a:solidFill>
              <a:srgbClr val="2C8FC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grpSp>
        <p:nvGrpSpPr>
          <p:cNvPr id="31" name="组合 30"/>
          <p:cNvGrpSpPr/>
          <p:nvPr/>
        </p:nvGrpSpPr>
        <p:grpSpPr>
          <a:xfrm>
            <a:off x="10064623" y="3926960"/>
            <a:ext cx="375920" cy="375920"/>
            <a:chOff x="10302240" y="3352646"/>
            <a:chExt cx="375920" cy="375920"/>
          </a:xfrm>
        </p:grpSpPr>
        <p:sp>
          <p:nvSpPr>
            <p:cNvPr id="32" name="椭圆 31"/>
            <p:cNvSpPr/>
            <p:nvPr/>
          </p:nvSpPr>
          <p:spPr>
            <a:xfrm>
              <a:off x="10302240" y="3352646"/>
              <a:ext cx="375920" cy="375920"/>
            </a:xfrm>
            <a:prstGeom prst="ellipse">
              <a:avLst/>
            </a:prstGeom>
            <a:gradFill flip="none" rotWithShape="1">
              <a:gsLst>
                <a:gs pos="0">
                  <a:srgbClr val="FFFFFF"/>
                </a:gs>
                <a:gs pos="36000">
                  <a:srgbClr val="FFFFFF"/>
                </a:gs>
                <a:gs pos="100000">
                  <a:srgbClr val="C7C7C7"/>
                </a:gs>
              </a:gsLst>
              <a:lin ang="13500000" scaled="1"/>
              <a:tileRect/>
            </a:gradFill>
            <a:ln w="19050" cap="flat" cmpd="sng" algn="ctr">
              <a:solidFill>
                <a:srgbClr val="FFFFFF"/>
              </a:solidFill>
              <a:prstDash val="solid"/>
              <a:miter lim="800000"/>
            </a:ln>
            <a:effectLst>
              <a:outerShdw blurRad="419100" dist="381000" dir="2700000" sx="90000" sy="90000" algn="tl" rotWithShape="0">
                <a:srgbClr val="000000">
                  <a:lumMod val="50000"/>
                  <a:lumOff val="50000"/>
                  <a:alpha val="40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33" name="等腰三角形 32"/>
            <p:cNvSpPr/>
            <p:nvPr/>
          </p:nvSpPr>
          <p:spPr>
            <a:xfrm rot="5400000" flipH="1">
              <a:off x="10441775" y="3472584"/>
              <a:ext cx="157811" cy="136044"/>
            </a:xfrm>
            <a:prstGeom prst="triangle">
              <a:avLst/>
            </a:prstGeom>
            <a:solidFill>
              <a:srgbClr val="2C8FC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64" presetClass="path" presetSubtype="0" decel="30000" fill="hold" grpId="1" nodeType="withEffect">
                                  <p:stCondLst>
                                    <p:cond delay="0"/>
                                  </p:stCondLst>
                                  <p:childTnLst>
                                    <p:animMotion origin="layout" path="M 0 0.03889 L 0 -0.14815 " pathEditMode="relative" rAng="0" ptsTypes="AA">
                                      <p:cBhvr>
                                        <p:cTn id="9" dur="750" spd="-100000" fill="hold"/>
                                        <p:tgtEl>
                                          <p:spTgt spid="21"/>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0 0.03842 L 0 1.11111E-6 " pathEditMode="relative" rAng="0" ptsTypes="AA">
                                      <p:cBhvr>
                                        <p:cTn id="11" dur="750" fill="hold"/>
                                        <p:tgtEl>
                                          <p:spTgt spid="21"/>
                                        </p:tgtEl>
                                        <p:attrNameLst>
                                          <p:attrName>ppt_x</p:attrName>
                                          <p:attrName>ppt_y</p:attrName>
                                        </p:attrNameLst>
                                      </p:cBhvr>
                                      <p:rCtr x="0" y="-1921"/>
                                    </p:animMotion>
                                  </p:childTnLst>
                                </p:cTn>
                              </p:par>
                              <p:par>
                                <p:cTn id="12" presetID="53" presetClass="entr" presetSubtype="16" fill="hold" grpId="0" nodeType="withEffect">
                                  <p:stCondLst>
                                    <p:cond delay="1250"/>
                                  </p:stCondLst>
                                  <p:childTnLst>
                                    <p:set>
                                      <p:cBhvr>
                                        <p:cTn id="13" dur="1" fill="hold">
                                          <p:stCondLst>
                                            <p:cond delay="0"/>
                                          </p:stCondLst>
                                        </p:cTn>
                                        <p:tgtEl>
                                          <p:spTgt spid="22"/>
                                        </p:tgtEl>
                                        <p:attrNameLst>
                                          <p:attrName>style.visibility</p:attrName>
                                        </p:attrNameLst>
                                      </p:cBhvr>
                                      <p:to>
                                        <p:strVal val="visible"/>
                                      </p:to>
                                    </p:set>
                                    <p:anim calcmode="lin" valueType="num">
                                      <p:cBhvr>
                                        <p:cTn id="14" dur="750" fill="hold"/>
                                        <p:tgtEl>
                                          <p:spTgt spid="22"/>
                                        </p:tgtEl>
                                        <p:attrNameLst>
                                          <p:attrName>ppt_w</p:attrName>
                                        </p:attrNameLst>
                                      </p:cBhvr>
                                      <p:tavLst>
                                        <p:tav tm="0">
                                          <p:val>
                                            <p:fltVal val="0"/>
                                          </p:val>
                                        </p:tav>
                                        <p:tav tm="100000">
                                          <p:val>
                                            <p:strVal val="#ppt_w"/>
                                          </p:val>
                                        </p:tav>
                                      </p:tavLst>
                                    </p:anim>
                                    <p:anim calcmode="lin" valueType="num">
                                      <p:cBhvr>
                                        <p:cTn id="15" dur="750" fill="hold"/>
                                        <p:tgtEl>
                                          <p:spTgt spid="22"/>
                                        </p:tgtEl>
                                        <p:attrNameLst>
                                          <p:attrName>ppt_h</p:attrName>
                                        </p:attrNameLst>
                                      </p:cBhvr>
                                      <p:tavLst>
                                        <p:tav tm="0">
                                          <p:val>
                                            <p:fltVal val="0"/>
                                          </p:val>
                                        </p:tav>
                                        <p:tav tm="100000">
                                          <p:val>
                                            <p:strVal val="#ppt_h"/>
                                          </p:val>
                                        </p:tav>
                                      </p:tavLst>
                                    </p:anim>
                                    <p:animEffect transition="in" filter="fade">
                                      <p:cBhvr>
                                        <p:cTn id="16" dur="750"/>
                                        <p:tgtEl>
                                          <p:spTgt spid="22"/>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750"/>
                                        <p:tgtEl>
                                          <p:spTgt spid="23"/>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750"/>
                                        <p:tgtEl>
                                          <p:spTgt spid="24"/>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750"/>
                                        <p:tgtEl>
                                          <p:spTgt spid="18"/>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750"/>
                                        <p:tgtEl>
                                          <p:spTgt spid="19"/>
                                        </p:tgtEl>
                                      </p:cBhvr>
                                    </p:animEffect>
                                  </p:childTnLst>
                                </p:cTn>
                              </p:par>
                              <p:par>
                                <p:cTn id="29" presetID="53" presetClass="entr" presetSubtype="16" fill="hold" nodeType="withEffect">
                                  <p:stCondLst>
                                    <p:cond delay="1750"/>
                                  </p:stCondLst>
                                  <p:childTnLst>
                                    <p:set>
                                      <p:cBhvr>
                                        <p:cTn id="30" dur="1" fill="hold">
                                          <p:stCondLst>
                                            <p:cond delay="0"/>
                                          </p:stCondLst>
                                        </p:cTn>
                                        <p:tgtEl>
                                          <p:spTgt spid="28"/>
                                        </p:tgtEl>
                                        <p:attrNameLst>
                                          <p:attrName>style.visibility</p:attrName>
                                        </p:attrNameLst>
                                      </p:cBhvr>
                                      <p:to>
                                        <p:strVal val="visible"/>
                                      </p:to>
                                    </p:set>
                                    <p:anim calcmode="lin" valueType="num">
                                      <p:cBhvr>
                                        <p:cTn id="31" dur="750" fill="hold"/>
                                        <p:tgtEl>
                                          <p:spTgt spid="28"/>
                                        </p:tgtEl>
                                        <p:attrNameLst>
                                          <p:attrName>ppt_w</p:attrName>
                                        </p:attrNameLst>
                                      </p:cBhvr>
                                      <p:tavLst>
                                        <p:tav tm="0">
                                          <p:val>
                                            <p:fltVal val="0"/>
                                          </p:val>
                                        </p:tav>
                                        <p:tav tm="100000">
                                          <p:val>
                                            <p:strVal val="#ppt_w"/>
                                          </p:val>
                                        </p:tav>
                                      </p:tavLst>
                                    </p:anim>
                                    <p:anim calcmode="lin" valueType="num">
                                      <p:cBhvr>
                                        <p:cTn id="32" dur="750" fill="hold"/>
                                        <p:tgtEl>
                                          <p:spTgt spid="28"/>
                                        </p:tgtEl>
                                        <p:attrNameLst>
                                          <p:attrName>ppt_h</p:attrName>
                                        </p:attrNameLst>
                                      </p:cBhvr>
                                      <p:tavLst>
                                        <p:tav tm="0">
                                          <p:val>
                                            <p:fltVal val="0"/>
                                          </p:val>
                                        </p:tav>
                                        <p:tav tm="100000">
                                          <p:val>
                                            <p:strVal val="#ppt_h"/>
                                          </p:val>
                                        </p:tav>
                                      </p:tavLst>
                                    </p:anim>
                                    <p:animEffect transition="in" filter="fade">
                                      <p:cBhvr>
                                        <p:cTn id="33" dur="750"/>
                                        <p:tgtEl>
                                          <p:spTgt spid="28"/>
                                        </p:tgtEl>
                                      </p:cBhvr>
                                    </p:animEffect>
                                  </p:childTnLst>
                                </p:cTn>
                              </p:par>
                              <p:par>
                                <p:cTn id="34" presetID="53" presetClass="entr" presetSubtype="16" fill="hold" nodeType="withEffect">
                                  <p:stCondLst>
                                    <p:cond delay="1750"/>
                                  </p:stCondLst>
                                  <p:childTnLst>
                                    <p:set>
                                      <p:cBhvr>
                                        <p:cTn id="35" dur="1" fill="hold">
                                          <p:stCondLst>
                                            <p:cond delay="0"/>
                                          </p:stCondLst>
                                        </p:cTn>
                                        <p:tgtEl>
                                          <p:spTgt spid="31"/>
                                        </p:tgtEl>
                                        <p:attrNameLst>
                                          <p:attrName>style.visibility</p:attrName>
                                        </p:attrNameLst>
                                      </p:cBhvr>
                                      <p:to>
                                        <p:strVal val="visible"/>
                                      </p:to>
                                    </p:set>
                                    <p:anim calcmode="lin" valueType="num">
                                      <p:cBhvr>
                                        <p:cTn id="36" dur="750" fill="hold"/>
                                        <p:tgtEl>
                                          <p:spTgt spid="31"/>
                                        </p:tgtEl>
                                        <p:attrNameLst>
                                          <p:attrName>ppt_w</p:attrName>
                                        </p:attrNameLst>
                                      </p:cBhvr>
                                      <p:tavLst>
                                        <p:tav tm="0">
                                          <p:val>
                                            <p:fltVal val="0"/>
                                          </p:val>
                                        </p:tav>
                                        <p:tav tm="100000">
                                          <p:val>
                                            <p:strVal val="#ppt_w"/>
                                          </p:val>
                                        </p:tav>
                                      </p:tavLst>
                                    </p:anim>
                                    <p:anim calcmode="lin" valueType="num">
                                      <p:cBhvr>
                                        <p:cTn id="37" dur="750" fill="hold"/>
                                        <p:tgtEl>
                                          <p:spTgt spid="31"/>
                                        </p:tgtEl>
                                        <p:attrNameLst>
                                          <p:attrName>ppt_h</p:attrName>
                                        </p:attrNameLst>
                                      </p:cBhvr>
                                      <p:tavLst>
                                        <p:tav tm="0">
                                          <p:val>
                                            <p:fltVal val="0"/>
                                          </p:val>
                                        </p:tav>
                                        <p:tav tm="100000">
                                          <p:val>
                                            <p:strVal val="#ppt_h"/>
                                          </p:val>
                                        </p:tav>
                                      </p:tavLst>
                                    </p:anim>
                                    <p:animEffect transition="in" filter="fade">
                                      <p:cBhvr>
                                        <p:cTn id="38" dur="750"/>
                                        <p:tgtEl>
                                          <p:spTgt spid="31"/>
                                        </p:tgtEl>
                                      </p:cBhvr>
                                    </p:animEffect>
                                  </p:childTnLst>
                                </p:cTn>
                              </p:par>
                              <p:par>
                                <p:cTn id="39" presetID="22" presetClass="entr" presetSubtype="4" fill="hold" nodeType="withEffect">
                                  <p:stCondLst>
                                    <p:cond delay="175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750"/>
                                        <p:tgtEl>
                                          <p:spTgt spid="27"/>
                                        </p:tgtEl>
                                      </p:cBhvr>
                                    </p:animEffect>
                                  </p:childTnLst>
                                </p:cTn>
                              </p:par>
                              <p:par>
                                <p:cTn id="42" presetID="53" presetClass="entr" presetSubtype="16" fill="hold" grpId="0" nodeType="withEffect">
                                  <p:stCondLst>
                                    <p:cond delay="1750"/>
                                  </p:stCondLst>
                                  <p:childTnLst>
                                    <p:set>
                                      <p:cBhvr>
                                        <p:cTn id="43" dur="1" fill="hold">
                                          <p:stCondLst>
                                            <p:cond delay="0"/>
                                          </p:stCondLst>
                                        </p:cTn>
                                        <p:tgtEl>
                                          <p:spTgt spid="26"/>
                                        </p:tgtEl>
                                        <p:attrNameLst>
                                          <p:attrName>style.visibility</p:attrName>
                                        </p:attrNameLst>
                                      </p:cBhvr>
                                      <p:to>
                                        <p:strVal val="visible"/>
                                      </p:to>
                                    </p:set>
                                    <p:anim calcmode="lin" valueType="num">
                                      <p:cBhvr>
                                        <p:cTn id="44" dur="750" fill="hold"/>
                                        <p:tgtEl>
                                          <p:spTgt spid="26"/>
                                        </p:tgtEl>
                                        <p:attrNameLst>
                                          <p:attrName>ppt_w</p:attrName>
                                        </p:attrNameLst>
                                      </p:cBhvr>
                                      <p:tavLst>
                                        <p:tav tm="0">
                                          <p:val>
                                            <p:fltVal val="0"/>
                                          </p:val>
                                        </p:tav>
                                        <p:tav tm="100000">
                                          <p:val>
                                            <p:strVal val="#ppt_w"/>
                                          </p:val>
                                        </p:tav>
                                      </p:tavLst>
                                    </p:anim>
                                    <p:anim calcmode="lin" valueType="num">
                                      <p:cBhvr>
                                        <p:cTn id="45" dur="750" fill="hold"/>
                                        <p:tgtEl>
                                          <p:spTgt spid="26"/>
                                        </p:tgtEl>
                                        <p:attrNameLst>
                                          <p:attrName>ppt_h</p:attrName>
                                        </p:attrNameLst>
                                      </p:cBhvr>
                                      <p:tavLst>
                                        <p:tav tm="0">
                                          <p:val>
                                            <p:fltVal val="0"/>
                                          </p:val>
                                        </p:tav>
                                        <p:tav tm="100000">
                                          <p:val>
                                            <p:strVal val="#ppt_h"/>
                                          </p:val>
                                        </p:tav>
                                      </p:tavLst>
                                    </p:anim>
                                    <p:animEffect transition="in" filter="fade">
                                      <p:cBhvr>
                                        <p:cTn id="46" dur="750"/>
                                        <p:tgtEl>
                                          <p:spTgt spid="26"/>
                                        </p:tgtEl>
                                      </p:cBhvr>
                                    </p:animEffect>
                                  </p:childTnLst>
                                </p:cTn>
                              </p:par>
                              <p:par>
                                <p:cTn id="47" presetID="53" presetClass="entr" presetSubtype="16" fill="hold" grpId="0" nodeType="withEffect">
                                  <p:stCondLst>
                                    <p:cond delay="1750"/>
                                  </p:stCondLst>
                                  <p:childTnLst>
                                    <p:set>
                                      <p:cBhvr>
                                        <p:cTn id="48" dur="1" fill="hold">
                                          <p:stCondLst>
                                            <p:cond delay="0"/>
                                          </p:stCondLst>
                                        </p:cTn>
                                        <p:tgtEl>
                                          <p:spTgt spid="25"/>
                                        </p:tgtEl>
                                        <p:attrNameLst>
                                          <p:attrName>style.visibility</p:attrName>
                                        </p:attrNameLst>
                                      </p:cBhvr>
                                      <p:to>
                                        <p:strVal val="visible"/>
                                      </p:to>
                                    </p:set>
                                    <p:anim calcmode="lin" valueType="num">
                                      <p:cBhvr>
                                        <p:cTn id="49" dur="750" fill="hold"/>
                                        <p:tgtEl>
                                          <p:spTgt spid="25"/>
                                        </p:tgtEl>
                                        <p:attrNameLst>
                                          <p:attrName>ppt_w</p:attrName>
                                        </p:attrNameLst>
                                      </p:cBhvr>
                                      <p:tavLst>
                                        <p:tav tm="0">
                                          <p:val>
                                            <p:fltVal val="0"/>
                                          </p:val>
                                        </p:tav>
                                        <p:tav tm="100000">
                                          <p:val>
                                            <p:strVal val="#ppt_w"/>
                                          </p:val>
                                        </p:tav>
                                      </p:tavLst>
                                    </p:anim>
                                    <p:anim calcmode="lin" valueType="num">
                                      <p:cBhvr>
                                        <p:cTn id="50" dur="750" fill="hold"/>
                                        <p:tgtEl>
                                          <p:spTgt spid="25"/>
                                        </p:tgtEl>
                                        <p:attrNameLst>
                                          <p:attrName>ppt_h</p:attrName>
                                        </p:attrNameLst>
                                      </p:cBhvr>
                                      <p:tavLst>
                                        <p:tav tm="0">
                                          <p:val>
                                            <p:fltVal val="0"/>
                                          </p:val>
                                        </p:tav>
                                        <p:tav tm="100000">
                                          <p:val>
                                            <p:strVal val="#ppt_h"/>
                                          </p:val>
                                        </p:tav>
                                      </p:tavLst>
                                    </p:anim>
                                    <p:animEffect transition="in" filter="fade">
                                      <p:cBhvr>
                                        <p:cTn id="51"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1" grpId="0" animBg="1"/>
      <p:bldP spid="21" grpId="1" animBg="1"/>
      <p:bldP spid="21" grpId="2" animBg="1"/>
      <p:bldP spid="22" grpId="0" animBg="1"/>
      <p:bldP spid="23" grpId="0"/>
      <p:bldP spid="24" grpId="0"/>
      <p:bldP spid="25" grpId="0"/>
      <p:bldP spid="2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
          <p:cNvSpPr txBox="1"/>
          <p:nvPr/>
        </p:nvSpPr>
        <p:spPr>
          <a:xfrm>
            <a:off x="6599139" y="2501025"/>
            <a:ext cx="2646878" cy="584775"/>
          </a:xfrm>
          <a:prstGeom prst="rect">
            <a:avLst/>
          </a:prstGeom>
          <a:noFill/>
        </p:spPr>
        <p:txBody>
          <a:bodyPr wrap="none" rtlCol="0">
            <a:spAutoFit/>
          </a:bodyPr>
          <a:lstStyle/>
          <a:p>
            <a:pPr fontAlgn="auto">
              <a:spcBef>
                <a:spcPts val="0"/>
              </a:spcBef>
              <a:spcAft>
                <a:spcPts val="0"/>
              </a:spcAft>
            </a:pPr>
            <a:r>
              <a:rPr lang="zh-CN" altLang="en-US" sz="3200" dirty="0">
                <a:solidFill>
                  <a:srgbClr val="0A3F75"/>
                </a:solidFill>
                <a:ea typeface="微软雅黑" panose="020B0503020204020204" pitchFamily="34" charset="-122"/>
              </a:rPr>
              <a:t>点击添加标题</a:t>
            </a:r>
          </a:p>
        </p:txBody>
      </p:sp>
      <p:sp>
        <p:nvSpPr>
          <p:cNvPr id="15" name="矩形 14"/>
          <p:cNvSpPr/>
          <p:nvPr/>
        </p:nvSpPr>
        <p:spPr>
          <a:xfrm>
            <a:off x="6628167" y="3187398"/>
            <a:ext cx="4663043" cy="1569660"/>
          </a:xfrm>
          <a:prstGeom prst="rect">
            <a:avLst/>
          </a:prstGeom>
        </p:spPr>
        <p:txBody>
          <a:bodyPr wrap="square">
            <a:spAutoFit/>
          </a:bodyPr>
          <a:lstStyle/>
          <a:p>
            <a:pPr fontAlgn="auto">
              <a:spcBef>
                <a:spcPts val="0"/>
              </a:spcBef>
              <a:spcAft>
                <a:spcPts val="0"/>
              </a:spcAft>
            </a:pPr>
            <a:r>
              <a:rPr lang="zh-CN" altLang="en-US" sz="1600" dirty="0">
                <a:solidFill>
                  <a:srgbClr val="000000"/>
                </a:solidFill>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16" name="矩形 15"/>
          <p:cNvSpPr/>
          <p:nvPr/>
        </p:nvSpPr>
        <p:spPr>
          <a:xfrm>
            <a:off x="6628167" y="5002829"/>
            <a:ext cx="4663043" cy="1200329"/>
          </a:xfrm>
          <a:prstGeom prst="rect">
            <a:avLst/>
          </a:prstGeom>
        </p:spPr>
        <p:txBody>
          <a:bodyPr wrap="square">
            <a:spAutoFit/>
          </a:bodyPr>
          <a:lstStyle/>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Lorem ipsum dolor sit amet, consectetuer adipiscing elit,</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 magna aliquam erat volutpat. Ut wisi enim ad minim veniam, </a:t>
            </a:r>
            <a:endParaRPr lang="en-US" altLang="zh-CN" sz="1200" dirty="0">
              <a:solidFill>
                <a:srgbClr val="FFFFFF">
                  <a:lumMod val="50000"/>
                </a:srgbClr>
              </a:solidFill>
              <a:ea typeface="微软雅黑" panose="020B0503020204020204" pitchFamily="34" charset="-122"/>
            </a:endParaRPr>
          </a:p>
          <a:p>
            <a:pPr marL="285750" indent="-285750" fontAlgn="auto">
              <a:lnSpc>
                <a:spcPct val="150000"/>
              </a:lnSpc>
              <a:spcBef>
                <a:spcPts val="0"/>
              </a:spcBef>
              <a:spcAft>
                <a:spcPts val="0"/>
              </a:spcAft>
              <a:buClr>
                <a:srgbClr val="C00000"/>
              </a:buClr>
              <a:buFont typeface="Wingdings" panose="05000000000000000000" pitchFamily="2" charset="2"/>
              <a:buChar char="l"/>
            </a:pPr>
            <a:r>
              <a:rPr lang="zh-CN" altLang="en-US" sz="1200" dirty="0">
                <a:solidFill>
                  <a:srgbClr val="FFFFFF">
                    <a:lumMod val="50000"/>
                  </a:srgbClr>
                </a:solidFill>
                <a:ea typeface="微软雅黑" panose="020B0503020204020204" pitchFamily="34" charset="-122"/>
              </a:rPr>
              <a:t>quis nostrud exerci tation ullamcorper suscipit lobortis nisl ut aliquip ex ea commodo consequat.</a:t>
            </a:r>
          </a:p>
        </p:txBody>
      </p:sp>
      <p:sp>
        <p:nvSpPr>
          <p:cNvPr id="17" name="任意多边形 47"/>
          <p:cNvSpPr/>
          <p:nvPr/>
        </p:nvSpPr>
        <p:spPr>
          <a:xfrm>
            <a:off x="1469912" y="1992224"/>
            <a:ext cx="3108054" cy="1444779"/>
          </a:xfrm>
          <a:custGeom>
            <a:avLst/>
            <a:gdLst>
              <a:gd name="connsiteX0" fmla="*/ 1781706 w 3566460"/>
              <a:gd name="connsiteY0" fmla="*/ 0 h 1657869"/>
              <a:gd name="connsiteX1" fmla="*/ 3387370 w 3566460"/>
              <a:gd name="connsiteY1" fmla="*/ 576419 h 1657869"/>
              <a:gd name="connsiteX2" fmla="*/ 3566460 w 3566460"/>
              <a:gd name="connsiteY2" fmla="*/ 739186 h 1657869"/>
              <a:gd name="connsiteX3" fmla="*/ 2647777 w 3566460"/>
              <a:gd name="connsiteY3" fmla="*/ 1657869 h 1657869"/>
              <a:gd name="connsiteX4" fmla="*/ 2645816 w 3566460"/>
              <a:gd name="connsiteY4" fmla="*/ 1655711 h 1657869"/>
              <a:gd name="connsiteX5" fmla="*/ 1780494 w 3566460"/>
              <a:gd name="connsiteY5" fmla="*/ 1297283 h 1657869"/>
              <a:gd name="connsiteX6" fmla="*/ 1002076 w 3566460"/>
              <a:gd name="connsiteY6" fmla="*/ 1576728 h 1657869"/>
              <a:gd name="connsiteX7" fmla="*/ 917332 w 3566460"/>
              <a:gd name="connsiteY7" fmla="*/ 1653749 h 1657869"/>
              <a:gd name="connsiteX8" fmla="*/ 0 w 3566460"/>
              <a:gd name="connsiteY8" fmla="*/ 736417 h 1657869"/>
              <a:gd name="connsiteX9" fmla="*/ 176043 w 3566460"/>
              <a:gd name="connsiteY9" fmla="*/ 576419 h 1657869"/>
              <a:gd name="connsiteX10" fmla="*/ 1781706 w 3566460"/>
              <a:gd name="connsiteY10" fmla="*/ 0 h 1657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66460" h="1657869">
                <a:moveTo>
                  <a:pt x="1781706" y="0"/>
                </a:moveTo>
                <a:cubicBezTo>
                  <a:pt x="2391629" y="0"/>
                  <a:pt x="2951029" y="216318"/>
                  <a:pt x="3387370" y="576419"/>
                </a:cubicBezTo>
                <a:lnTo>
                  <a:pt x="3566460" y="739186"/>
                </a:lnTo>
                <a:lnTo>
                  <a:pt x="2647777" y="1657869"/>
                </a:lnTo>
                <a:lnTo>
                  <a:pt x="2645816" y="1655711"/>
                </a:lnTo>
                <a:cubicBezTo>
                  <a:pt x="2424360" y="1434256"/>
                  <a:pt x="2118423" y="1297283"/>
                  <a:pt x="1780494" y="1297283"/>
                </a:cubicBezTo>
                <a:cubicBezTo>
                  <a:pt x="1484806" y="1297283"/>
                  <a:pt x="1213612" y="1402153"/>
                  <a:pt x="1002076" y="1576728"/>
                </a:cubicBezTo>
                <a:lnTo>
                  <a:pt x="917332" y="1653749"/>
                </a:lnTo>
                <a:lnTo>
                  <a:pt x="0" y="736417"/>
                </a:lnTo>
                <a:lnTo>
                  <a:pt x="176043" y="576419"/>
                </a:lnTo>
                <a:cubicBezTo>
                  <a:pt x="612384" y="216318"/>
                  <a:pt x="1171783" y="0"/>
                  <a:pt x="1781706" y="0"/>
                </a:cubicBezTo>
                <a:close/>
              </a:path>
            </a:pathLst>
          </a:cu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square"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18" name="任意多边形 62"/>
          <p:cNvSpPr/>
          <p:nvPr/>
        </p:nvSpPr>
        <p:spPr>
          <a:xfrm rot="16200000">
            <a:off x="-399816" y="3467455"/>
            <a:ext cx="3108054" cy="1443530"/>
          </a:xfrm>
          <a:custGeom>
            <a:avLst/>
            <a:gdLst>
              <a:gd name="connsiteX0" fmla="*/ 3566460 w 3566460"/>
              <a:gd name="connsiteY0" fmla="*/ 739186 h 1656436"/>
              <a:gd name="connsiteX1" fmla="*/ 2649210 w 3566460"/>
              <a:gd name="connsiteY1" fmla="*/ 1656436 h 1656436"/>
              <a:gd name="connsiteX2" fmla="*/ 2648551 w 3566460"/>
              <a:gd name="connsiteY2" fmla="*/ 1655711 h 1656436"/>
              <a:gd name="connsiteX3" fmla="*/ 1783230 w 3566460"/>
              <a:gd name="connsiteY3" fmla="*/ 1297283 h 1656436"/>
              <a:gd name="connsiteX4" fmla="*/ 1004812 w 3566460"/>
              <a:gd name="connsiteY4" fmla="*/ 1576728 h 1656436"/>
              <a:gd name="connsiteX5" fmla="*/ 918634 w 3566460"/>
              <a:gd name="connsiteY5" fmla="*/ 1655052 h 1656436"/>
              <a:gd name="connsiteX6" fmla="*/ 0 w 3566460"/>
              <a:gd name="connsiteY6" fmla="*/ 736417 h 1656436"/>
              <a:gd name="connsiteX7" fmla="*/ 176043 w 3566460"/>
              <a:gd name="connsiteY7" fmla="*/ 576419 h 1656436"/>
              <a:gd name="connsiteX8" fmla="*/ 1781706 w 3566460"/>
              <a:gd name="connsiteY8" fmla="*/ 0 h 1656436"/>
              <a:gd name="connsiteX9" fmla="*/ 3387370 w 3566460"/>
              <a:gd name="connsiteY9" fmla="*/ 576419 h 1656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6460" h="1656436">
                <a:moveTo>
                  <a:pt x="3566460" y="739186"/>
                </a:moveTo>
                <a:lnTo>
                  <a:pt x="2649210" y="1656436"/>
                </a:lnTo>
                <a:lnTo>
                  <a:pt x="2648551" y="1655711"/>
                </a:lnTo>
                <a:cubicBezTo>
                  <a:pt x="2427096" y="1434256"/>
                  <a:pt x="2121159" y="1297283"/>
                  <a:pt x="1783230" y="1297283"/>
                </a:cubicBezTo>
                <a:cubicBezTo>
                  <a:pt x="1487542" y="1297283"/>
                  <a:pt x="1216348" y="1402153"/>
                  <a:pt x="1004812" y="1576728"/>
                </a:cubicBezTo>
                <a:lnTo>
                  <a:pt x="918634" y="1655052"/>
                </a:lnTo>
                <a:lnTo>
                  <a:pt x="0" y="736417"/>
                </a:lnTo>
                <a:lnTo>
                  <a:pt x="176043" y="576419"/>
                </a:lnTo>
                <a:cubicBezTo>
                  <a:pt x="612384" y="216318"/>
                  <a:pt x="1171783" y="0"/>
                  <a:pt x="1781706" y="0"/>
                </a:cubicBezTo>
                <a:cubicBezTo>
                  <a:pt x="2391629" y="0"/>
                  <a:pt x="2951029" y="216318"/>
                  <a:pt x="3387370" y="576419"/>
                </a:cubicBez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19" name="任意多边形 63"/>
          <p:cNvSpPr/>
          <p:nvPr/>
        </p:nvSpPr>
        <p:spPr>
          <a:xfrm rot="10800000">
            <a:off x="1469912" y="5250237"/>
            <a:ext cx="3108054" cy="1446407"/>
          </a:xfrm>
          <a:custGeom>
            <a:avLst/>
            <a:gdLst>
              <a:gd name="connsiteX0" fmla="*/ 923320 w 3566460"/>
              <a:gd name="connsiteY0" fmla="*/ 1659737 h 1659737"/>
              <a:gd name="connsiteX1" fmla="*/ 0 w 3566460"/>
              <a:gd name="connsiteY1" fmla="*/ 736417 h 1659737"/>
              <a:gd name="connsiteX2" fmla="*/ 176043 w 3566460"/>
              <a:gd name="connsiteY2" fmla="*/ 576419 h 1659737"/>
              <a:gd name="connsiteX3" fmla="*/ 1781706 w 3566460"/>
              <a:gd name="connsiteY3" fmla="*/ 0 h 1659737"/>
              <a:gd name="connsiteX4" fmla="*/ 3387370 w 3566460"/>
              <a:gd name="connsiteY4" fmla="*/ 576419 h 1659737"/>
              <a:gd name="connsiteX5" fmla="*/ 3566460 w 3566460"/>
              <a:gd name="connsiteY5" fmla="*/ 739186 h 1659737"/>
              <a:gd name="connsiteX6" fmla="*/ 2647197 w 3566460"/>
              <a:gd name="connsiteY6" fmla="*/ 1658450 h 1659737"/>
              <a:gd name="connsiteX7" fmla="*/ 2564384 w 3566460"/>
              <a:gd name="connsiteY7" fmla="*/ 1583185 h 1659737"/>
              <a:gd name="connsiteX8" fmla="*/ 1785966 w 3566460"/>
              <a:gd name="connsiteY8" fmla="*/ 1303740 h 1659737"/>
              <a:gd name="connsiteX9" fmla="*/ 1007548 w 3566460"/>
              <a:gd name="connsiteY9" fmla="*/ 1583185 h 165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6460" h="1659737">
                <a:moveTo>
                  <a:pt x="923320" y="1659737"/>
                </a:moveTo>
                <a:lnTo>
                  <a:pt x="0" y="736417"/>
                </a:lnTo>
                <a:lnTo>
                  <a:pt x="176043" y="576419"/>
                </a:lnTo>
                <a:cubicBezTo>
                  <a:pt x="612384" y="216318"/>
                  <a:pt x="1171783" y="0"/>
                  <a:pt x="1781706" y="0"/>
                </a:cubicBezTo>
                <a:cubicBezTo>
                  <a:pt x="2391629" y="0"/>
                  <a:pt x="2951029" y="216318"/>
                  <a:pt x="3387370" y="576419"/>
                </a:cubicBezTo>
                <a:lnTo>
                  <a:pt x="3566460" y="739186"/>
                </a:lnTo>
                <a:lnTo>
                  <a:pt x="2647197" y="1658450"/>
                </a:lnTo>
                <a:lnTo>
                  <a:pt x="2564384" y="1583185"/>
                </a:lnTo>
                <a:cubicBezTo>
                  <a:pt x="2352848" y="1408610"/>
                  <a:pt x="2081654" y="1303740"/>
                  <a:pt x="1785966" y="1303740"/>
                </a:cubicBezTo>
                <a:cubicBezTo>
                  <a:pt x="1490278" y="1303740"/>
                  <a:pt x="1219084" y="1408610"/>
                  <a:pt x="1007548" y="1583185"/>
                </a:cubicBez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0" name="任意多边形 64"/>
          <p:cNvSpPr/>
          <p:nvPr/>
        </p:nvSpPr>
        <p:spPr>
          <a:xfrm rot="5400000">
            <a:off x="3350395" y="3468379"/>
            <a:ext cx="3108054" cy="1447311"/>
          </a:xfrm>
          <a:custGeom>
            <a:avLst/>
            <a:gdLst>
              <a:gd name="connsiteX0" fmla="*/ 0 w 3566460"/>
              <a:gd name="connsiteY0" fmla="*/ 736417 h 1660775"/>
              <a:gd name="connsiteX1" fmla="*/ 176043 w 3566460"/>
              <a:gd name="connsiteY1" fmla="*/ 576419 h 1660775"/>
              <a:gd name="connsiteX2" fmla="*/ 1781706 w 3566460"/>
              <a:gd name="connsiteY2" fmla="*/ 0 h 1660775"/>
              <a:gd name="connsiteX3" fmla="*/ 3387370 w 3566460"/>
              <a:gd name="connsiteY3" fmla="*/ 576419 h 1660775"/>
              <a:gd name="connsiteX4" fmla="*/ 3566460 w 3566460"/>
              <a:gd name="connsiteY4" fmla="*/ 739186 h 1660775"/>
              <a:gd name="connsiteX5" fmla="*/ 2644872 w 3566460"/>
              <a:gd name="connsiteY5" fmla="*/ 1660775 h 1660775"/>
              <a:gd name="connsiteX6" fmla="*/ 2558419 w 3566460"/>
              <a:gd name="connsiteY6" fmla="*/ 1582201 h 1660775"/>
              <a:gd name="connsiteX7" fmla="*/ 1780001 w 3566460"/>
              <a:gd name="connsiteY7" fmla="*/ 1302756 h 1660775"/>
              <a:gd name="connsiteX8" fmla="*/ 1001583 w 3566460"/>
              <a:gd name="connsiteY8" fmla="*/ 1582201 h 1660775"/>
              <a:gd name="connsiteX9" fmla="*/ 919964 w 3566460"/>
              <a:gd name="connsiteY9" fmla="*/ 1656382 h 166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6460" h="1660775">
                <a:moveTo>
                  <a:pt x="0" y="736417"/>
                </a:moveTo>
                <a:lnTo>
                  <a:pt x="176043" y="576419"/>
                </a:lnTo>
                <a:cubicBezTo>
                  <a:pt x="612384" y="216318"/>
                  <a:pt x="1171783" y="0"/>
                  <a:pt x="1781706" y="0"/>
                </a:cubicBezTo>
                <a:cubicBezTo>
                  <a:pt x="2391629" y="0"/>
                  <a:pt x="2951029" y="216318"/>
                  <a:pt x="3387370" y="576419"/>
                </a:cubicBezTo>
                <a:lnTo>
                  <a:pt x="3566460" y="739186"/>
                </a:lnTo>
                <a:lnTo>
                  <a:pt x="2644872" y="1660775"/>
                </a:lnTo>
                <a:lnTo>
                  <a:pt x="2558419" y="1582201"/>
                </a:lnTo>
                <a:cubicBezTo>
                  <a:pt x="2346883" y="1407626"/>
                  <a:pt x="2075689" y="1302756"/>
                  <a:pt x="1780001" y="1302756"/>
                </a:cubicBezTo>
                <a:cubicBezTo>
                  <a:pt x="1484313" y="1302756"/>
                  <a:pt x="1213119" y="1407626"/>
                  <a:pt x="1001583" y="1582201"/>
                </a:cubicBezTo>
                <a:lnTo>
                  <a:pt x="919964" y="1656382"/>
                </a:lnTo>
                <a:close/>
              </a:path>
            </a:pathLst>
          </a:custGeom>
          <a:gradFill flip="none" rotWithShape="1">
            <a:gsLst>
              <a:gs pos="0">
                <a:srgbClr val="FFFFFF"/>
              </a:gs>
              <a:gs pos="100000">
                <a:srgbClr val="C8C8C8"/>
              </a:gs>
            </a:gsLst>
            <a:lin ang="19800000" scaled="0"/>
            <a:tileRect/>
          </a:gradFill>
          <a:ln w="25400" cap="flat" cmpd="sng" algn="ctr">
            <a:gradFill flip="none" rotWithShape="1">
              <a:gsLst>
                <a:gs pos="53000">
                  <a:srgbClr val="FFFFFF">
                    <a:alpha val="90000"/>
                  </a:srgbClr>
                </a:gs>
                <a:gs pos="100000">
                  <a:srgbClr val="000000">
                    <a:lumMod val="50000"/>
                    <a:lumOff val="50000"/>
                  </a:srgbClr>
                </a:gs>
              </a:gsLst>
              <a:lin ang="7200000" scaled="0"/>
              <a:tileRect/>
            </a:gradFill>
            <a:prstDash val="solid"/>
            <a:miter lim="800000"/>
          </a:ln>
          <a:effectLst>
            <a:outerShdw blurRad="482600" dist="279400" dir="8100000" algn="tr" rotWithShape="0">
              <a:prstClr val="black">
                <a:alpha val="40000"/>
              </a:prst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181818"/>
              </a:solidFill>
              <a:effectLst/>
              <a:uLnTx/>
              <a:uFillTx/>
              <a:latin typeface="Arial" panose="020B0604020202020204" pitchFamily="34" charset="0"/>
              <a:ea typeface="微软雅黑" panose="020B0503020204020204" pitchFamily="34" charset="-122"/>
              <a:cs typeface="+mn-cs"/>
            </a:endParaRPr>
          </a:p>
        </p:txBody>
      </p:sp>
      <p:sp>
        <p:nvSpPr>
          <p:cNvPr id="21" name="椭圆 20"/>
          <p:cNvSpPr/>
          <p:nvPr/>
        </p:nvSpPr>
        <p:spPr>
          <a:xfrm>
            <a:off x="2196567" y="3366553"/>
            <a:ext cx="1673098" cy="1673098"/>
          </a:xfrm>
          <a:prstGeom prst="ellipse">
            <a:avLst/>
          </a:prstGeom>
          <a:solidFill>
            <a:srgbClr val="0A3F75"/>
          </a:solidFill>
          <a:ln w="101600" cap="flat" cmpd="sng" algn="ctr">
            <a:noFill/>
            <a:prstDash val="solid"/>
            <a:miter lim="800000"/>
          </a:ln>
          <a:effectLst>
            <a:outerShdw blurRad="317500" dist="114300" dir="2700000" algn="tl" rotWithShape="0">
              <a:prstClr val="black">
                <a:alpha val="28000"/>
              </a:prstClr>
            </a:outerShdw>
          </a:effectLst>
        </p:spPr>
        <p:txBody>
          <a:bodyPr wrap="square"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FFFFFF"/>
              </a:solidFill>
              <a:effectLst/>
              <a:uLnTx/>
              <a:uFillTx/>
              <a:latin typeface="Arial" panose="020B0604020202020204" pitchFamily="34" charset="0"/>
              <a:ea typeface="微软雅黑" panose="020B0503020204020204" pitchFamily="34" charset="-122"/>
              <a:cs typeface="+mn-cs"/>
            </a:endParaRPr>
          </a:p>
        </p:txBody>
      </p:sp>
      <p:sp>
        <p:nvSpPr>
          <p:cNvPr id="22" name="文本框 9"/>
          <p:cNvSpPr txBox="1"/>
          <p:nvPr/>
        </p:nvSpPr>
        <p:spPr>
          <a:xfrm>
            <a:off x="2401088" y="3706873"/>
            <a:ext cx="1426064" cy="643722"/>
          </a:xfrm>
          <a:prstGeom prst="rect">
            <a:avLst/>
          </a:prstGeom>
          <a:noFill/>
        </p:spPr>
        <p:txBody>
          <a:bodyPr wrap="square" rtlCol="0">
            <a:spAutoFit/>
          </a:bodyPr>
          <a:lstStyle/>
          <a:p>
            <a:pPr fontAlgn="auto">
              <a:spcBef>
                <a:spcPts val="0"/>
              </a:spcBef>
              <a:spcAft>
                <a:spcPts val="0"/>
              </a:spcAft>
            </a:pPr>
            <a:r>
              <a:rPr lang="en-US" altLang="zh-CN" sz="1200" dirty="0">
                <a:solidFill>
                  <a:srgbClr val="FFFFFF"/>
                </a:solidFill>
                <a:ea typeface="微软雅黑" panose="020B0503020204020204" pitchFamily="34" charset="-122"/>
              </a:rPr>
              <a:t>The empty vessels make the greatest sound . </a:t>
            </a:r>
            <a:endParaRPr lang="zh-CN" altLang="en-US" sz="1200" dirty="0">
              <a:solidFill>
                <a:srgbClr val="FFFFFF"/>
              </a:solidFill>
              <a:ea typeface="微软雅黑" panose="020B0503020204020204" pitchFamily="34" charset="-122"/>
            </a:endParaRPr>
          </a:p>
        </p:txBody>
      </p:sp>
      <p:sp>
        <p:nvSpPr>
          <p:cNvPr id="23" name="矩形 22"/>
          <p:cNvSpPr/>
          <p:nvPr/>
        </p:nvSpPr>
        <p:spPr>
          <a:xfrm>
            <a:off x="2401088" y="4272905"/>
            <a:ext cx="1231427" cy="502702"/>
          </a:xfrm>
          <a:prstGeom prst="rect">
            <a:avLst/>
          </a:prstGeom>
        </p:spPr>
        <p:txBody>
          <a:bodyPr wrap="none">
            <a:spAutoFit/>
          </a:bodyPr>
          <a:lstStyle/>
          <a:p>
            <a:pPr fontAlgn="auto">
              <a:lnSpc>
                <a:spcPts val="1600"/>
              </a:lnSpc>
              <a:spcBef>
                <a:spcPts val="0"/>
              </a:spcBef>
              <a:spcAft>
                <a:spcPts val="0"/>
              </a:spcAft>
            </a:pPr>
            <a:r>
              <a:rPr lang="en-US" altLang="zh-CN" sz="1600" b="1" dirty="0">
                <a:solidFill>
                  <a:srgbClr val="FFFFFF"/>
                </a:solidFill>
                <a:ea typeface="微软雅黑" panose="020B0503020204020204" pitchFamily="34" charset="-122"/>
              </a:rPr>
              <a:t>FOR </a:t>
            </a:r>
          </a:p>
          <a:p>
            <a:pPr fontAlgn="auto">
              <a:lnSpc>
                <a:spcPts val="1600"/>
              </a:lnSpc>
              <a:spcBef>
                <a:spcPts val="0"/>
              </a:spcBef>
              <a:spcAft>
                <a:spcPts val="0"/>
              </a:spcAft>
            </a:pPr>
            <a:r>
              <a:rPr lang="en-US" altLang="zh-CN" sz="1600" b="1" dirty="0">
                <a:solidFill>
                  <a:srgbClr val="FFFFFF"/>
                </a:solidFill>
                <a:ea typeface="微软雅黑" panose="020B0503020204020204" pitchFamily="34" charset="-122"/>
              </a:rPr>
              <a:t>EXAMPLE </a:t>
            </a:r>
            <a:endParaRPr lang="zh-CN" altLang="en-US" sz="1600" dirty="0">
              <a:solidFill>
                <a:srgbClr val="FFFFFF"/>
              </a:solidFill>
              <a:ea typeface="微软雅黑" panose="020B0503020204020204" pitchFamily="34" charset="-122"/>
            </a:endParaRPr>
          </a:p>
        </p:txBody>
      </p:sp>
      <p:sp>
        <p:nvSpPr>
          <p:cNvPr id="24" name="矩形 23"/>
          <p:cNvSpPr/>
          <p:nvPr/>
        </p:nvSpPr>
        <p:spPr>
          <a:xfrm>
            <a:off x="2282666" y="2458081"/>
            <a:ext cx="1479892" cy="348813"/>
          </a:xfrm>
          <a:prstGeom prst="rect">
            <a:avLst/>
          </a:prstGeom>
        </p:spPr>
        <p:txBody>
          <a:bodyPr wrap="none">
            <a:spAutoFit/>
          </a:bodyPr>
          <a:lstStyle/>
          <a:p>
            <a:pPr algn="ctr" fontAlgn="auto">
              <a:lnSpc>
                <a:spcPts val="2000"/>
              </a:lnSpc>
              <a:spcBef>
                <a:spcPts val="0"/>
              </a:spcBef>
              <a:spcAft>
                <a:spcPts val="0"/>
              </a:spcAft>
            </a:pPr>
            <a:r>
              <a:rPr lang="en-US" altLang="zh-CN" b="1" dirty="0">
                <a:solidFill>
                  <a:srgbClr val="FFFFFF"/>
                </a:solidFill>
                <a:ea typeface="微软雅黑" panose="020B0503020204020204" pitchFamily="34" charset="-122"/>
              </a:rPr>
              <a:t>TEXT HERE</a:t>
            </a:r>
            <a:endParaRPr lang="zh-CN" altLang="en-US" b="1" dirty="0">
              <a:solidFill>
                <a:srgbClr val="FFFFFF"/>
              </a:solidFill>
              <a:ea typeface="微软雅黑" panose="020B0503020204020204" pitchFamily="34" charset="-122"/>
            </a:endParaRPr>
          </a:p>
        </p:txBody>
      </p:sp>
      <p:sp>
        <p:nvSpPr>
          <p:cNvPr id="25" name="矩形 24"/>
          <p:cNvSpPr/>
          <p:nvPr/>
        </p:nvSpPr>
        <p:spPr>
          <a:xfrm>
            <a:off x="507854" y="3786495"/>
            <a:ext cx="1074333" cy="707886"/>
          </a:xfrm>
          <a:prstGeom prst="rect">
            <a:avLst/>
          </a:prstGeom>
        </p:spPr>
        <p:txBody>
          <a:bodyPr wrap="none">
            <a:spAutoFit/>
          </a:bodyPr>
          <a:lstStyle/>
          <a:p>
            <a:pPr fontAlgn="auto">
              <a:spcBef>
                <a:spcPts val="0"/>
              </a:spcBef>
              <a:spcAft>
                <a:spcPts val="0"/>
              </a:spcAft>
            </a:pPr>
            <a:r>
              <a:rPr lang="en-US" altLang="zh-CN" sz="4000" b="1" dirty="0">
                <a:solidFill>
                  <a:srgbClr val="0A3F75"/>
                </a:solidFill>
                <a:ea typeface="微软雅黑" panose="020B0503020204020204" pitchFamily="34" charset="-122"/>
              </a:rPr>
              <a:t>25</a:t>
            </a:r>
            <a:r>
              <a:rPr lang="en-US" altLang="zh-CN" sz="4000" b="1" baseline="30000" dirty="0">
                <a:solidFill>
                  <a:srgbClr val="0A3F75"/>
                </a:solidFill>
                <a:ea typeface="微软雅黑" panose="020B0503020204020204" pitchFamily="34" charset="-122"/>
              </a:rPr>
              <a:t>%</a:t>
            </a:r>
            <a:endParaRPr lang="zh-CN" altLang="en-US" sz="4000" baseline="30000" dirty="0">
              <a:solidFill>
                <a:srgbClr val="0A3F75"/>
              </a:solidFill>
              <a:ea typeface="微软雅黑" panose="020B0503020204020204" pitchFamily="34"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stCondLst>
                                            <p:cond delay="0"/>
                                          </p:stCondLst>
                                        </p:cTn>
                                        <p:tgtEl>
                                          <p:spTgt spid="14"/>
                                        </p:tgtEl>
                                        <p:attrNameLst>
                                          <p:attrName>ppt_x</p:attrName>
                                        </p:attrNameLst>
                                      </p:cBhvr>
                                      <p:tavLst>
                                        <p:tav tm="0">
                                          <p:val>
                                            <p:strVal val="#ppt_x+0.314"/>
                                          </p:val>
                                        </p:tav>
                                        <p:tav tm="100000">
                                          <p:val>
                                            <p:strVal val="#ppt_x"/>
                                          </p:val>
                                        </p:tav>
                                      </p:tavLst>
                                    </p:anim>
                                    <p:anim calcmode="lin" valueType="num">
                                      <p:cBhvr additive="base">
                                        <p:cTn id="8" dur="1000" fill="hold">
                                          <p:stCondLst>
                                            <p:cond delay="0"/>
                                          </p:stCondLst>
                                        </p:cTn>
                                        <p:tgtEl>
                                          <p:spTgt spid="14"/>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stCondLst>
                                            <p:cond delay="0"/>
                                          </p:stCondLst>
                                        </p:cTn>
                                        <p:tgtEl>
                                          <p:spTgt spid="15"/>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15"/>
                                        </p:tgtEl>
                                        <p:attrNameLst>
                                          <p:attrName>ppt_y</p:attrName>
                                        </p:attrNameLst>
                                      </p:cBhvr>
                                      <p:tavLst>
                                        <p:tav tm="0">
                                          <p:val>
                                            <p:strVal val="#ppt_y-0.079"/>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1000" fill="hold">
                                          <p:stCondLst>
                                            <p:cond delay="0"/>
                                          </p:stCondLst>
                                        </p:cTn>
                                        <p:tgtEl>
                                          <p:spTgt spid="16"/>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16"/>
                                        </p:tgtEl>
                                        <p:attrNameLst>
                                          <p:attrName>ppt_y</p:attrName>
                                        </p:attrNameLst>
                                      </p:cBhvr>
                                      <p:tavLst>
                                        <p:tav tm="0">
                                          <p:val>
                                            <p:strVal val="#ppt_y+0.267"/>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stCondLst>
                                            <p:cond delay="0"/>
                                          </p:stCondLst>
                                        </p:cTn>
                                        <p:tgtEl>
                                          <p:spTgt spid="17"/>
                                        </p:tgtEl>
                                        <p:attrNameLst>
                                          <p:attrName>ppt_x</p:attrName>
                                        </p:attrNameLst>
                                      </p:cBhvr>
                                      <p:tavLst>
                                        <p:tav tm="0">
                                          <p:val>
                                            <p:strVal val="#ppt_x-0.335"/>
                                          </p:val>
                                        </p:tav>
                                        <p:tav tm="100000">
                                          <p:val>
                                            <p:strVal val="#ppt_x"/>
                                          </p:val>
                                        </p:tav>
                                      </p:tavLst>
                                    </p:anim>
                                    <p:anim calcmode="lin" valueType="num">
                                      <p:cBhvr additive="base">
                                        <p:cTn id="20" dur="1000" fill="hold">
                                          <p:stCondLst>
                                            <p:cond delay="0"/>
                                          </p:stCondLst>
                                        </p:cTn>
                                        <p:tgtEl>
                                          <p:spTgt spid="1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stCondLst>
                                            <p:cond delay="0"/>
                                          </p:stCondLst>
                                        </p:cTn>
                                        <p:tgtEl>
                                          <p:spTgt spid="18"/>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18"/>
                                        </p:tgtEl>
                                        <p:attrNameLst>
                                          <p:attrName>ppt_y</p:attrName>
                                        </p:attrNameLst>
                                      </p:cBhvr>
                                      <p:tavLst>
                                        <p:tav tm="0">
                                          <p:val>
                                            <p:strVal val="#ppt_y-0.017"/>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1000" fill="hold">
                                          <p:stCondLst>
                                            <p:cond delay="0"/>
                                          </p:stCondLst>
                                        </p:cTn>
                                        <p:tgtEl>
                                          <p:spTgt spid="19"/>
                                        </p:tgtEl>
                                        <p:attrNameLst>
                                          <p:attrName>ppt_x</p:attrName>
                                        </p:attrNameLst>
                                      </p:cBhvr>
                                      <p:tavLst>
                                        <p:tav tm="0">
                                          <p:val>
                                            <p:strVal val="#ppt_x-0.280"/>
                                          </p:val>
                                        </p:tav>
                                        <p:tav tm="100000">
                                          <p:val>
                                            <p:strVal val="#ppt_x"/>
                                          </p:val>
                                        </p:tav>
                                      </p:tavLst>
                                    </p:anim>
                                    <p:anim calcmode="lin" valueType="num">
                                      <p:cBhvr additive="base">
                                        <p:cTn id="28" dur="1000" fill="hold">
                                          <p:stCondLst>
                                            <p:cond delay="0"/>
                                          </p:stCondLst>
                                        </p:cTn>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1000" fill="hold">
                                          <p:stCondLst>
                                            <p:cond delay="0"/>
                                          </p:stCondLst>
                                        </p:cTn>
                                        <p:tgtEl>
                                          <p:spTgt spid="20"/>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20"/>
                                        </p:tgtEl>
                                        <p:attrNameLst>
                                          <p:attrName>ppt_y</p:attrName>
                                        </p:attrNameLst>
                                      </p:cBhvr>
                                      <p:tavLst>
                                        <p:tav tm="0">
                                          <p:val>
                                            <p:strVal val="#ppt_y-0.283"/>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1000" fill="hold">
                                          <p:stCondLst>
                                            <p:cond delay="0"/>
                                          </p:stCondLst>
                                        </p:cTn>
                                        <p:tgtEl>
                                          <p:spTgt spid="21"/>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21"/>
                                        </p:tgtEl>
                                        <p:attrNameLst>
                                          <p:attrName>ppt_y</p:attrName>
                                        </p:attrNameLst>
                                      </p:cBhvr>
                                      <p:tavLst>
                                        <p:tav tm="0">
                                          <p:val>
                                            <p:strVal val="#ppt_y-0.037"/>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1000" fill="hold">
                                          <p:stCondLst>
                                            <p:cond delay="0"/>
                                          </p:stCondLst>
                                        </p:cTn>
                                        <p:tgtEl>
                                          <p:spTgt spid="22"/>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22"/>
                                        </p:tgtEl>
                                        <p:attrNameLst>
                                          <p:attrName>ppt_y</p:attrName>
                                        </p:attrNameLst>
                                      </p:cBhvr>
                                      <p:tavLst>
                                        <p:tav tm="0">
                                          <p:val>
                                            <p:strVal val="#ppt_y-0.084"/>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1000" fill="hold">
                                          <p:stCondLst>
                                            <p:cond delay="0"/>
                                          </p:stCondLst>
                                        </p:cTn>
                                        <p:tgtEl>
                                          <p:spTgt spid="23"/>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23"/>
                                        </p:tgtEl>
                                        <p:attrNameLst>
                                          <p:attrName>ppt_y</p:attrName>
                                        </p:attrNameLst>
                                      </p:cBhvr>
                                      <p:tavLst>
                                        <p:tav tm="0">
                                          <p:val>
                                            <p:strVal val="#ppt_y+0.040"/>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1000" fill="hold">
                                          <p:stCondLst>
                                            <p:cond delay="0"/>
                                          </p:stCondLst>
                                        </p:cTn>
                                        <p:tgtEl>
                                          <p:spTgt spid="24"/>
                                        </p:tgtEl>
                                        <p:attrNameLst>
                                          <p:attrName>ppt_x</p:attrName>
                                        </p:attrNameLst>
                                      </p:cBhvr>
                                      <p:tavLst>
                                        <p:tav tm="0">
                                          <p:val>
                                            <p:strVal val="#ppt_x-0.246"/>
                                          </p:val>
                                        </p:tav>
                                        <p:tav tm="100000">
                                          <p:val>
                                            <p:strVal val="#ppt_x"/>
                                          </p:val>
                                        </p:tav>
                                      </p:tavLst>
                                    </p:anim>
                                    <p:anim calcmode="lin" valueType="num">
                                      <p:cBhvr additive="base">
                                        <p:cTn id="48" dur="1000" fill="hold">
                                          <p:stCondLst>
                                            <p:cond delay="0"/>
                                          </p:stCondLst>
                                        </p:cTn>
                                        <p:tgtEl>
                                          <p:spTgt spid="24"/>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1000" fill="hold">
                                          <p:stCondLst>
                                            <p:cond delay="0"/>
                                          </p:stCondLst>
                                        </p:cTn>
                                        <p:tgtEl>
                                          <p:spTgt spid="25"/>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25"/>
                                        </p:tgtEl>
                                        <p:attrNameLst>
                                          <p:attrName>ppt_y</p:attrName>
                                        </p:attrNameLst>
                                      </p:cBhvr>
                                      <p:tavLst>
                                        <p:tav tm="0">
                                          <p:val>
                                            <p:strVal val="#ppt_y-0.014"/>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animBg="1"/>
      <p:bldP spid="18" grpId="0" animBg="1"/>
      <p:bldP spid="19" grpId="0" animBg="1"/>
      <p:bldP spid="20" grpId="0" animBg="1"/>
      <p:bldP spid="21" grpId="0" animBg="1"/>
      <p:bldP spid="22" grpId="0"/>
      <p:bldP spid="23" grpId="0"/>
      <p:bldP spid="24" grpId="0"/>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3.0.1"/>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23088</TotalTime>
  <Words>2613</Words>
  <Application>Microsoft Office PowerPoint</Application>
  <PresentationFormat>自定义</PresentationFormat>
  <Paragraphs>284</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2019-07-05T01:57:55Z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